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19" r:id="rId3"/>
    <p:sldMasterId id="2147483721" r:id="rId4"/>
  </p:sldMasterIdLst>
  <p:notesMasterIdLst>
    <p:notesMasterId r:id="rId10"/>
  </p:notesMasterIdLst>
  <p:sldIdLst>
    <p:sldId id="405" r:id="rId5"/>
    <p:sldId id="256" r:id="rId6"/>
    <p:sldId id="402" r:id="rId7"/>
    <p:sldId id="404" r:id="rId8"/>
    <p:sldId id="406" r:id="rId9"/>
  </p:sldIdLst>
  <p:sldSz cx="9144000" cy="6858000" type="screen4x3"/>
  <p:notesSz cx="6858000" cy="9144000"/>
  <p:custDataLst>
    <p:tags r:id="rId11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96">
          <p15:clr>
            <a:srgbClr val="A4A3A4"/>
          </p15:clr>
        </p15:guide>
        <p15:guide id="10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003300"/>
    <a:srgbClr val="00B000"/>
    <a:srgbClr val="3399FF"/>
    <a:srgbClr val="00B400"/>
    <a:srgbClr val="B2B2B2"/>
    <a:srgbClr val="808080"/>
    <a:srgbClr val="00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23" autoAdjust="0"/>
    <p:restoredTop sz="99823" autoAdjust="0"/>
  </p:normalViewPr>
  <p:slideViewPr>
    <p:cSldViewPr>
      <p:cViewPr varScale="1">
        <p:scale>
          <a:sx n="77" d="100"/>
          <a:sy n="77" d="100"/>
        </p:scale>
        <p:origin x="90" y="126"/>
      </p:cViewPr>
      <p:guideLst>
        <p:guide orient="horz" pos="2160"/>
        <p:guide orient="horz" pos="96"/>
        <p:guide orient="horz" pos="4224"/>
        <p:guide orient="horz" pos="1008"/>
        <p:guide pos="2880"/>
        <p:guide pos="96"/>
        <p:guide pos="56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35EB54-B2F4-4B7A-9C0D-AD3ED7C756F2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5418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995845"/>
            <a:ext cx="7772400" cy="1231106"/>
          </a:xfrm>
        </p:spPr>
        <p:txBody>
          <a:bodyPr lIns="0" tIns="0" rIns="0" bIns="0"/>
          <a:lstStyle>
            <a:lvl1pPr>
              <a:defRPr sz="4000">
                <a:ln w="25400">
                  <a:solidFill>
                    <a:srgbClr val="000066"/>
                  </a:solidFill>
                </a:ln>
              </a:defRPr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733800"/>
            <a:ext cx="8229600" cy="461665"/>
          </a:xfrm>
        </p:spPr>
        <p:txBody>
          <a:bodyPr lIns="0" tIns="0" rIns="0" bIns="0"/>
          <a:lstStyle>
            <a:lvl1pPr marL="0" indent="0" algn="ctr">
              <a:buNone/>
              <a:defRPr sz="3000">
                <a:ln w="19050">
                  <a:solidFill>
                    <a:srgbClr val="003366"/>
                  </a:solidFill>
                </a:ln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</a:t>
            </a:r>
            <a:r>
              <a:rPr lang="es-ES" dirty="0" smtClean="0"/>
              <a:t>agregar subtítulo o texto</a:t>
            </a:r>
            <a:endParaRPr lang="es-V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411-E700-48DC-AD02-8E411390D0F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5059561"/>
            <a:ext cx="5486400" cy="307777"/>
          </a:xfrm>
        </p:spPr>
        <p:txBody>
          <a:bodyPr lIns="0" tIns="0" rIns="0" bIns="0" anchor="b"/>
          <a:lstStyle>
            <a:lvl1pPr algn="l">
              <a:defRPr sz="2000" b="1"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92443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215444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072EA-D7BA-4412-995D-32DB7DF3882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983993"/>
            <a:ext cx="8229600" cy="5539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3294555" y="3015055"/>
            <a:ext cx="5392245" cy="2776145"/>
          </a:xfrm>
        </p:spPr>
        <p:txBody>
          <a:bodyPr vert="eaVert" lIns="0" tIns="0" rIns="0" bIns="0"/>
          <a:lstStyle>
            <a:lvl1pPr>
              <a:defRPr/>
            </a:lvl1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34A5-3FDE-469F-AF1E-E53207CDD3D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7165657" y="1524000"/>
            <a:ext cx="984885" cy="5105400"/>
          </a:xfrm>
        </p:spPr>
        <p:txBody>
          <a:bodyPr vert="eaVert" lIns="0" tIns="0" rIns="0" bIns="0"/>
          <a:lstStyle>
            <a:lvl1pPr>
              <a:defRPr sz="3200"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3793188" y="1524000"/>
            <a:ext cx="2683812" cy="5105400"/>
          </a:xfrm>
        </p:spPr>
        <p:txBody>
          <a:bodyPr vert="eaVert" lIns="0" tIns="0" rIns="0" bIns="0"/>
          <a:lstStyle>
            <a:lvl1pPr>
              <a:defRPr/>
            </a:lvl1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B9BC-F997-4BE6-A371-BDEF2AC4C45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VE" smtClean="0">
                <a:solidFill>
                  <a:prstClr val="black">
                    <a:tint val="75000"/>
                  </a:prstClr>
                </a:solidFill>
              </a:rPr>
              <a:t>13/08/2018</a:t>
            </a: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ctrTitle"/>
          </p:nvPr>
        </p:nvSpPr>
        <p:spPr>
          <a:xfrm>
            <a:off x="152400" y="1255644"/>
            <a:ext cx="8852942" cy="498598"/>
          </a:xfrm>
        </p:spPr>
        <p:txBody>
          <a:bodyPr wrap="square" lIns="0" tIns="0" rIns="0" bIns="0">
            <a:spAutoFit/>
          </a:bodyPr>
          <a:lstStyle>
            <a:lvl1pPr>
              <a:defRPr>
                <a:ln w="31750">
                  <a:solidFill>
                    <a:srgbClr val="000066"/>
                  </a:solidFill>
                </a:ln>
              </a:defRPr>
            </a:lvl1pPr>
          </a:lstStyle>
          <a:p>
            <a:endParaRPr lang="es-VE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52400" y="1981200"/>
            <a:ext cx="8839200" cy="1918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defTabSz="2160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80000" algn="l"/>
              </a:tabLst>
              <a:defRPr>
                <a:ln w="28575">
                  <a:solidFill>
                    <a:srgbClr val="003300"/>
                  </a:solidFill>
                </a:ln>
              </a:defRPr>
            </a:lvl1pPr>
            <a:lvl2pPr marL="648000" indent="-324000" defTabSz="216000">
              <a:buClr>
                <a:srgbClr val="C00000"/>
              </a:buClr>
              <a:buFont typeface="Wingdings" panose="05000000000000000000" pitchFamily="2" charset="2"/>
              <a:buChar char="Ø"/>
              <a:defRPr sz="2600" baseline="0">
                <a:ln w="28575">
                  <a:solidFill>
                    <a:srgbClr val="003300"/>
                  </a:solidFill>
                </a:ln>
                <a:solidFill>
                  <a:srgbClr val="00B0F0"/>
                </a:solidFill>
              </a:defRPr>
            </a:lvl2pPr>
            <a:lvl3pPr marL="936000" indent="-324000" defTabSz="216000"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ln w="28575">
                  <a:solidFill>
                    <a:srgbClr val="003300"/>
                  </a:solidFill>
                </a:ln>
              </a:defRPr>
            </a:lvl3pPr>
            <a:lvl4pPr marL="1188000" indent="-252000" defTabSz="216000">
              <a:buClr>
                <a:srgbClr val="C00000"/>
              </a:buClr>
              <a:buFont typeface="Wingdings" panose="05000000000000000000" pitchFamily="2" charset="2"/>
              <a:buChar char="§"/>
              <a:defRPr sz="2200">
                <a:ln w="28575">
                  <a:solidFill>
                    <a:srgbClr val="003300"/>
                  </a:solidFill>
                </a:ln>
                <a:solidFill>
                  <a:srgbClr val="00B0F0"/>
                </a:solidFill>
              </a:defRPr>
            </a:lvl4pPr>
            <a:lvl5pPr marL="1404000" indent="-216000" defTabSz="216000">
              <a:buClr>
                <a:srgbClr val="C00000"/>
              </a:buClr>
              <a:defRPr sz="2000">
                <a:ln w="28575">
                  <a:solidFill>
                    <a:srgbClr val="003300"/>
                  </a:solidFill>
                </a:ln>
              </a:defRPr>
            </a:lvl5pPr>
          </a:lstStyle>
          <a:p>
            <a:pPr lvl="0"/>
            <a:r>
              <a:rPr lang="es-ES" dirty="0" smtClean="0"/>
              <a:t>Haga clic para agregar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27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VE" smtClean="0">
                <a:solidFill>
                  <a:prstClr val="black">
                    <a:tint val="75000"/>
                  </a:prstClr>
                </a:solidFill>
              </a:rPr>
              <a:t>13/08/2018</a:t>
            </a: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498598"/>
          </a:xfrm>
        </p:spPr>
        <p:txBody>
          <a:bodyPr/>
          <a:lstStyle>
            <a:lvl1pPr>
              <a:defRPr>
                <a:ln w="28575">
                  <a:solidFill>
                    <a:srgbClr val="000066"/>
                  </a:solidFill>
                </a:ln>
              </a:defRPr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52400" y="1829125"/>
            <a:ext cx="8839200" cy="1752275"/>
          </a:xfrm>
        </p:spPr>
        <p:txBody>
          <a:bodyPr lIns="0" tIns="0" rIns="0" bIns="0"/>
          <a:lstStyle>
            <a:lvl1pPr>
              <a:defRPr>
                <a:ln w="28575">
                  <a:solidFill>
                    <a:srgbClr val="003300"/>
                  </a:solidFill>
                </a:ln>
              </a:defRPr>
            </a:lvl1pPr>
            <a:lvl2pPr>
              <a:defRPr>
                <a:ln w="28575">
                  <a:solidFill>
                    <a:srgbClr val="003300"/>
                  </a:solidFill>
                </a:ln>
              </a:defRPr>
            </a:lvl2pPr>
            <a:lvl3pPr>
              <a:defRPr>
                <a:ln w="28575">
                  <a:solidFill>
                    <a:srgbClr val="003300"/>
                  </a:solidFill>
                </a:ln>
              </a:defRPr>
            </a:lvl3pPr>
            <a:lvl4pPr>
              <a:defRPr>
                <a:ln w="28575">
                  <a:solidFill>
                    <a:srgbClr val="003300"/>
                  </a:solidFill>
                </a:ln>
              </a:defRPr>
            </a:lvl4pPr>
            <a:lvl5pPr>
              <a:defRPr>
                <a:ln w="28575">
                  <a:solidFill>
                    <a:srgbClr val="003300"/>
                  </a:solidFill>
                </a:ln>
              </a:defRPr>
            </a:lvl5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5586812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VE" smtClean="0">
                <a:solidFill>
                  <a:prstClr val="black">
                    <a:tint val="75000"/>
                  </a:prstClr>
                </a:solidFill>
              </a:rPr>
              <a:t>13/08/2018</a:t>
            </a: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901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821-7A73-4A39-8EFE-D9C2AD6F7D6A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14/9/2018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9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821-7A73-4A39-8EFE-D9C2AD6F7D6A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14/9/2018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983993"/>
            <a:ext cx="82296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15055"/>
            <a:ext cx="8229600" cy="21913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0CD1-4ED9-45FB-A414-C684466A972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983993"/>
            <a:ext cx="82296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15055"/>
            <a:ext cx="8229600" cy="3114699"/>
          </a:xfrm>
        </p:spPr>
        <p:txBody>
          <a:bodyPr lIns="0" tIns="0" rIns="0" bIns="0"/>
          <a:lstStyle>
            <a:lvl1pPr marL="360000" indent="-360000" defTabSz="288000">
              <a:buClr>
                <a:srgbClr val="C00000"/>
              </a:buClr>
              <a:buFont typeface="Wingdings" panose="05000000000000000000" pitchFamily="2" charset="2"/>
              <a:buChar char="v"/>
              <a:defRPr/>
            </a:lvl1pPr>
            <a:lvl2pPr marL="684000" indent="-324000" defTabSz="180000">
              <a:buClr>
                <a:srgbClr val="C00000"/>
              </a:buClr>
              <a:buFont typeface="Wingdings" panose="05000000000000000000" pitchFamily="2" charset="2"/>
              <a:buChar char="Ø"/>
              <a:defRPr>
                <a:solidFill>
                  <a:srgbClr val="00B0F0"/>
                </a:solidFill>
              </a:defRPr>
            </a:lvl2pPr>
            <a:lvl3pPr marL="936000" indent="-288000" defTabSz="18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lvl3pPr>
            <a:lvl4pPr marL="1152000" indent="-180000" defTabSz="1800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rgbClr val="00B0F0"/>
                </a:solidFill>
              </a:defRPr>
            </a:lvl4pPr>
            <a:lvl5pPr marL="1332000" indent="-180000" defTabSz="180000"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smtClean="0"/>
              <a:t>nivel 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  <a:p>
            <a:pPr lvl="2"/>
            <a:r>
              <a:rPr lang="es-ES" dirty="0"/>
              <a:t>Tercer </a:t>
            </a:r>
            <a:r>
              <a:rPr lang="es-ES" dirty="0" smtClean="0"/>
              <a:t>nivel 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0CD1-4ED9-45FB-A414-C684466A972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  <p:extLst>
      <p:ext uri="{BB962C8B-B14F-4D97-AF65-F5344CB8AC3E}">
        <p14:creationId xmlns:p14="http://schemas.microsoft.com/office/powerpoint/2010/main" val="22811729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231106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4099123"/>
            <a:ext cx="7772400" cy="307777"/>
          </a:xfrm>
        </p:spPr>
        <p:txBody>
          <a:bodyPr lIns="0" tIns="0" rIns="0" bIns="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B96B-67BD-4900-9BC0-6FAB877D3FF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45548"/>
            <a:ext cx="8229600" cy="430887"/>
          </a:xfr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57200" y="3081278"/>
            <a:ext cx="4038600" cy="2339102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48200" y="3081278"/>
            <a:ext cx="4038600" cy="2339102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12307"/>
            <a:ext cx="1066800" cy="123111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12307"/>
            <a:ext cx="533400" cy="123111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4237B3AE-0A38-46BF-944E-7E8626E4123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13294"/>
            <a:ext cx="2590800" cy="123111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813031"/>
            <a:ext cx="8229600" cy="5539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3092946"/>
            <a:ext cx="4040188" cy="738664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3831610"/>
            <a:ext cx="4040188" cy="2031325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3092946"/>
            <a:ext cx="4041775" cy="738664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45025" y="3831610"/>
            <a:ext cx="4041775" cy="2031325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12307"/>
            <a:ext cx="1066800" cy="123111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12307"/>
            <a:ext cx="533400" cy="123111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4FF647BF-9ED6-4662-8FF7-479C01CC9AB9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13294"/>
            <a:ext cx="2590800" cy="123111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983993"/>
            <a:ext cx="82296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B861-5E5C-4FDE-8D4B-EFD9F838A0C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 bwMode="auto">
          <a:xfrm>
            <a:off x="457200" y="6047601"/>
            <a:ext cx="822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 smtClean="0">
                <a:ln w="15875">
                  <a:solidFill>
                    <a:srgbClr val="003366"/>
                  </a:solidFill>
                </a:ln>
                <a:solidFill>
                  <a:srgbClr val="FFC000"/>
                </a:solidFill>
              </a:rPr>
              <a:t>Haga clic para agregar texto</a:t>
            </a:r>
            <a:endParaRPr lang="es-VE" sz="1800" kern="0" dirty="0">
              <a:ln w="15875">
                <a:solidFill>
                  <a:srgbClr val="003366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4897-49AB-4C71-AFDF-560C921D478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451497"/>
            <a:ext cx="3008313" cy="615553"/>
          </a:xfrm>
        </p:spPr>
        <p:txBody>
          <a:bodyPr lIns="0" anchor="b"/>
          <a:lstStyle>
            <a:lvl1pPr algn="l">
              <a:defRPr sz="2000" b="1"/>
            </a:lvl1pPr>
          </a:lstStyle>
          <a:p>
            <a:r>
              <a:rPr lang="es-ES" dirty="0"/>
              <a:t>Haga clic para </a:t>
            </a:r>
            <a:r>
              <a:rPr lang="es-ES" dirty="0" smtClean="0"/>
              <a:t>agregar título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75050" y="1905000"/>
            <a:ext cx="5111750" cy="2776145"/>
          </a:xfrm>
        </p:spPr>
        <p:txBody>
          <a:bodyPr l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3067050"/>
            <a:ext cx="3008313" cy="307777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</a:t>
            </a:r>
            <a:r>
              <a:rPr lang="es-ES" dirty="0" smtClean="0"/>
              <a:t>agregar texto</a:t>
            </a:r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705600"/>
            <a:ext cx="10668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VE" smtClean="0"/>
              <a:t>13/08/2018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705600"/>
            <a:ext cx="5334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7695-906D-4F4A-9EED-DB346D8F55E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4946741" y="6705600"/>
            <a:ext cx="2590800" cy="1384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altLang="es-V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"/>
            <a:ext cx="9144000" cy="112825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1693"/>
            <a:ext cx="82296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lvl="0" defTabSz="914391" eaLnBrk="1" latinLnBrk="0" hangingPunct="1">
              <a:lnSpc>
                <a:spcPct val="90000"/>
              </a:lnSpc>
              <a:buNone/>
            </a:pPr>
            <a:r>
              <a:rPr lang="es-ES" altLang="es-VE" dirty="0" smtClean="0"/>
              <a:t>Haga clic para agregar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15055"/>
            <a:ext cx="8229600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dirty="0" smtClean="0"/>
              <a:t>Haga clic para agregar texto</a:t>
            </a:r>
          </a:p>
          <a:p>
            <a:pPr lvl="1"/>
            <a:r>
              <a:rPr lang="es-ES" altLang="es-VE" dirty="0" smtClean="0"/>
              <a:t>Segundo nivel</a:t>
            </a:r>
          </a:p>
          <a:p>
            <a:pPr lvl="2"/>
            <a:r>
              <a:rPr lang="es-ES" altLang="es-VE" dirty="0" smtClean="0"/>
              <a:t>Tercer nivel</a:t>
            </a:r>
          </a:p>
          <a:p>
            <a:pPr lvl="3"/>
            <a:r>
              <a:rPr lang="es-ES" altLang="es-VE" dirty="0" smtClean="0"/>
              <a:t>Cuarto nivel</a:t>
            </a:r>
          </a:p>
          <a:p>
            <a:pPr lvl="4"/>
            <a:r>
              <a:rPr lang="es-ES" altLang="es-VE" dirty="0" smtClean="0"/>
              <a:t>Quinto nivel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537" y="6705831"/>
            <a:ext cx="1123949" cy="125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r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13/08/2018</a:t>
            </a:r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08117"/>
            <a:ext cx="30861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314" y="6705830"/>
            <a:ext cx="4381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9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71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altLang="es-VE" sz="3600" kern="1200" dirty="0" smtClean="0">
          <a:ln w="22225">
            <a:solidFill>
              <a:srgbClr val="000066"/>
            </a:solidFill>
          </a:ln>
          <a:solidFill>
            <a:srgbClr val="00B0F0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ln w="15875">
            <a:solidFill>
              <a:srgbClr val="003366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ln w="15875">
            <a:solidFill>
              <a:srgbClr val="003366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ln w="15875">
            <a:solidFill>
              <a:srgbClr val="003366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ln w="15875">
            <a:solidFill>
              <a:srgbClr val="003366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ln w="15875">
            <a:solidFill>
              <a:srgbClr val="003366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"/>
            <a:ext cx="9144000" cy="11282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54002"/>
            <a:ext cx="78867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s-ES" dirty="0" smtClean="0"/>
              <a:t>Haga clic para agregar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05325"/>
            <a:ext cx="7886700" cy="1752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dirty="0" smtClean="0"/>
              <a:t>Haga clic para agregar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37" y="6705831"/>
            <a:ext cx="1123949" cy="125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r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13/08/2018</a:t>
            </a:r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08117"/>
            <a:ext cx="30861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314" y="6705830"/>
            <a:ext cx="4381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9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47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hf hdr="0" ftr="0" dt="0"/>
  <p:txStyles>
    <p:titleStyle>
      <a:lvl1pPr algn="ctr" defTabSz="914391" rtl="0" eaLnBrk="1" latinLnBrk="0" hangingPunct="1">
        <a:lnSpc>
          <a:spcPct val="90000"/>
        </a:lnSpc>
        <a:spcBef>
          <a:spcPct val="0"/>
        </a:spcBef>
        <a:buNone/>
        <a:defRPr sz="3600" kern="1200">
          <a:ln w="28575">
            <a:solidFill>
              <a:srgbClr val="000066"/>
            </a:solidFill>
          </a:ln>
          <a:solidFill>
            <a:srgbClr val="00B0F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ln w="22225">
            <a:solidFill>
              <a:srgbClr val="003300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ln w="22225">
            <a:solidFill>
              <a:srgbClr val="003300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ln w="22225">
            <a:solidFill>
              <a:srgbClr val="003300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ln w="22225">
            <a:solidFill>
              <a:srgbClr val="003300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ln w="22225">
            <a:solidFill>
              <a:srgbClr val="003300"/>
            </a:solidFill>
          </a:ln>
          <a:solidFill>
            <a:srgbClr val="92D0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96" userDrawn="1">
          <p15:clr>
            <a:srgbClr val="F26B43"/>
          </p15:clr>
        </p15:guide>
        <p15:guide id="4" pos="5664" userDrawn="1">
          <p15:clr>
            <a:srgbClr val="F26B43"/>
          </p15:clr>
        </p15:guide>
        <p15:guide id="5" orient="horz" pos="96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fld id="{B2737821-7A73-4A39-8EFE-D9C2AD6F7D6A}" type="datetimeFigureOut"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91" fontAlgn="auto">
                <a:spcBef>
                  <a:spcPts val="0"/>
                </a:spcBef>
                <a:spcAft>
                  <a:spcPts val="0"/>
                </a:spcAft>
              </a:pPr>
              <a:t>14/9/2018</a:t>
            </a:fld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9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2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fld id="{B2737821-7A73-4A39-8EFE-D9C2AD6F7D6A}" type="datetimeFigureOut"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91" fontAlgn="auto">
                <a:spcBef>
                  <a:spcPts val="0"/>
                </a:spcBef>
                <a:spcAft>
                  <a:spcPts val="0"/>
                </a:spcAft>
              </a:pPr>
              <a:t>14/9/2018</a:t>
            </a:fld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1" fontAlgn="auto">
              <a:spcBef>
                <a:spcPts val="0"/>
              </a:spcBef>
              <a:spcAft>
                <a:spcPts val="0"/>
              </a:spcAft>
            </a:pPr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39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50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8597"/>
            <a:ext cx="9144000" cy="6924617"/>
            <a:chOff x="0" y="-11452"/>
            <a:chExt cx="12179300" cy="9223205"/>
          </a:xfrm>
        </p:grpSpPr>
        <p:grpSp>
          <p:nvGrpSpPr>
            <p:cNvPr id="8" name="Grupo 7"/>
            <p:cNvGrpSpPr/>
            <p:nvPr/>
          </p:nvGrpSpPr>
          <p:grpSpPr>
            <a:xfrm>
              <a:off x="1433" y="-11452"/>
              <a:ext cx="12174368" cy="9131639"/>
              <a:chOff x="1433" y="-11452"/>
              <a:chExt cx="12174368" cy="9131639"/>
            </a:xfrm>
          </p:grpSpPr>
          <p:pic>
            <p:nvPicPr>
              <p:cNvPr id="48" name="Imagen 47"/>
              <p:cNvPicPr>
                <a:picLocks noChangeAspect="1"/>
              </p:cNvPicPr>
              <p:nvPr/>
            </p:nvPicPr>
            <p:blipFill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2272" y="-11452"/>
                <a:ext cx="12168000" cy="2340001"/>
              </a:xfrm>
              <a:prstGeom prst="rect">
                <a:avLst/>
              </a:prstGeom>
            </p:spPr>
          </p:pic>
          <p:pic>
            <p:nvPicPr>
              <p:cNvPr id="55" name="Imagen 54"/>
              <p:cNvPicPr>
                <a:picLocks noChangeAspect="1"/>
              </p:cNvPicPr>
              <p:nvPr/>
            </p:nvPicPr>
            <p:blipFill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544" y="2315066"/>
                <a:ext cx="12168000" cy="2340001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801" y="4661224"/>
                <a:ext cx="12168000" cy="2340001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28"/>
              <a:stretch/>
            </p:blipFill>
            <p:spPr>
              <a:xfrm flipV="1">
                <a:off x="1433" y="7000781"/>
                <a:ext cx="12168000" cy="2119406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0" y="77278"/>
              <a:ext cx="12169433" cy="9134475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7801" y="138653"/>
              <a:ext cx="12171499" cy="8772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2478" b="1" dirty="0">
                  <a:ln w="31750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B0F0"/>
                  </a:solidFill>
                  <a:latin typeface="Arial Black" panose="020B0A04020102020204" pitchFamily="34" charset="0"/>
                  <a:cs typeface="+mn-cs"/>
                </a:rPr>
                <a:t>ENCUENTRO DE SALUD INTEGRAL COMUNITARIA:</a:t>
              </a:r>
              <a:r>
                <a:rPr lang="es-VE" sz="2478" b="1" dirty="0">
                  <a:ln w="28575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B0F0"/>
                  </a:solidFill>
                  <a:latin typeface="Arial Black" panose="020B0A04020102020204" pitchFamily="34" charset="0"/>
                  <a:cs typeface="+mn-cs"/>
                </a:rPr>
                <a:t/>
              </a:r>
              <a:br>
                <a:rPr lang="es-VE" sz="2478" b="1" dirty="0">
                  <a:ln w="28575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B0F0"/>
                  </a:solidFill>
                  <a:latin typeface="Arial Black" panose="020B0A04020102020204" pitchFamily="34" charset="0"/>
                  <a:cs typeface="+mn-cs"/>
                </a:rPr>
              </a:br>
              <a:r>
                <a:rPr lang="es-VE" sz="1802" b="1" dirty="0">
                  <a:ln w="31750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70C0"/>
                  </a:solidFill>
                  <a:latin typeface="Arial Black" panose="020B0A04020102020204" pitchFamily="34" charset="0"/>
                  <a:cs typeface="+mn-cs"/>
                </a:rPr>
                <a:t>“UNA VISIÓN CONTRAHEGEMÓNICA”</a:t>
              </a:r>
            </a:p>
          </p:txBody>
        </p:sp>
        <p:sp>
          <p:nvSpPr>
            <p:cNvPr id="3" name="Elipse 2"/>
            <p:cNvSpPr/>
            <p:nvPr/>
          </p:nvSpPr>
          <p:spPr>
            <a:xfrm>
              <a:off x="220999" y="1128375"/>
              <a:ext cx="11737304" cy="6098073"/>
            </a:xfrm>
            <a:prstGeom prst="ellipse">
              <a:avLst/>
            </a:prstGeom>
            <a:solidFill>
              <a:srgbClr val="CDF2FF">
                <a:alpha val="25000"/>
              </a:srgbClr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76982" y="7533213"/>
              <a:ext cx="6906332" cy="2461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ln w="15875">
                    <a:solidFill>
                      <a:srgbClr val="800000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  <a:cs typeface="+mn-cs"/>
                </a:rPr>
                <a:t>Información:</a:t>
              </a:r>
              <a:r>
                <a:rPr lang="es-VE" sz="1201" b="1" dirty="0">
                  <a:solidFill>
                    <a:prstClr val="black"/>
                  </a:solidFill>
                  <a:latin typeface="Arial Black" panose="020B0A04020102020204" pitchFamily="34" charset="0"/>
                  <a:cs typeface="+mn-cs"/>
                </a:rPr>
                <a:t> https://musguito/saludintegralcomunitaria.html</a:t>
              </a: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7671299" y="7015509"/>
              <a:ext cx="4355089" cy="984543"/>
            </a:xfrm>
            <a:prstGeom prst="rect">
              <a:avLst/>
            </a:prstGeom>
            <a:ln w="254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ln w="15875">
                    <a:solidFill>
                      <a:srgbClr val="800000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  <a:cs typeface="+mn-cs"/>
                </a:rPr>
                <a:t>Contacto:</a:t>
              </a:r>
              <a:r>
                <a:rPr lang="es-VE" sz="1201" b="1" dirty="0">
                  <a:solidFill>
                    <a:prstClr val="black"/>
                  </a:solidFill>
                  <a:latin typeface="Arial Black" panose="020B0A04020102020204" pitchFamily="34" charset="0"/>
                  <a:cs typeface="+mn-cs"/>
                </a:rPr>
                <a:t> </a:t>
              </a:r>
              <a:r>
                <a:rPr lang="es-VE" sz="1201" dirty="0">
                  <a:solidFill>
                    <a:prstClr val="black"/>
                  </a:solidFill>
                  <a:latin typeface="Arial Black" panose="020B0A04020102020204" pitchFamily="34" charset="0"/>
                  <a:cs typeface="+mn-cs"/>
                </a:rPr>
                <a:t>saludcomunitarianatural@gmail.com</a:t>
              </a:r>
            </a:p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Elpidio </a:t>
              </a:r>
              <a:r>
                <a:rPr lang="es-VE" sz="1201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Garrigó</a:t>
              </a:r>
              <a:r>
                <a:rPr lang="es-VE" sz="1201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(0412-4262716)</a:t>
              </a:r>
            </a:p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Gregorio Rosendo (0426-4554204)</a:t>
              </a:r>
              <a:endParaRPr lang="es-VE" sz="1201" b="1" dirty="0">
                <a:solidFill>
                  <a:prstClr val="black"/>
                </a:soli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40" name="Redondear rectángulo de esquina del mismo lado 39"/>
            <p:cNvSpPr/>
            <p:nvPr/>
          </p:nvSpPr>
          <p:spPr>
            <a:xfrm>
              <a:off x="4973" y="8051030"/>
              <a:ext cx="12164459" cy="107064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endParaRPr lang="es-VE">
                <a:solidFill>
                  <a:prstClr val="white"/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1157102" y="1291045"/>
              <a:ext cx="9505056" cy="1908040"/>
              <a:chOff x="1157102" y="1291045"/>
              <a:chExt cx="9505056" cy="1908040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6158" y="2263085"/>
                <a:ext cx="936000" cy="936000"/>
              </a:xfrm>
              <a:prstGeom prst="rect">
                <a:avLst/>
              </a:prstGeom>
            </p:spPr>
          </p:pic>
          <p:pic>
            <p:nvPicPr>
              <p:cNvPr id="30" name="Imagen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572" y="1291045"/>
                <a:ext cx="2276470" cy="1548000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0657" y="1543041"/>
                <a:ext cx="969233" cy="1260000"/>
              </a:xfrm>
              <a:prstGeom prst="rect">
                <a:avLst/>
              </a:prstGeom>
            </p:spPr>
          </p:pic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1438" y="1471053"/>
                <a:ext cx="722846" cy="1440000"/>
              </a:xfrm>
              <a:prstGeom prst="rect">
                <a:avLst/>
              </a:prstGeom>
            </p:spPr>
          </p:pic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7302" y="1651033"/>
                <a:ext cx="1087395" cy="1080000"/>
              </a:xfrm>
              <a:prstGeom prst="rect">
                <a:avLst/>
              </a:prstGeom>
            </p:spPr>
          </p:pic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3216" y="1831053"/>
                <a:ext cx="1284826" cy="1080000"/>
              </a:xfrm>
              <a:prstGeom prst="rect">
                <a:avLst/>
              </a:prstGeom>
            </p:spPr>
          </p:pic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102" y="2263085"/>
                <a:ext cx="1984321" cy="936000"/>
              </a:xfrm>
              <a:prstGeom prst="rect">
                <a:avLst/>
              </a:prstGeom>
            </p:spPr>
          </p:pic>
        </p:grpSp>
        <p:sp>
          <p:nvSpPr>
            <p:cNvPr id="58" name="Rectángulo 57"/>
            <p:cNvSpPr/>
            <p:nvPr/>
          </p:nvSpPr>
          <p:spPr>
            <a:xfrm>
              <a:off x="769938" y="3360292"/>
              <a:ext cx="10651698" cy="1297939"/>
            </a:xfrm>
            <a:prstGeom prst="rect">
              <a:avLst/>
            </a:prstGeom>
            <a:ln w="31750">
              <a:solidFill>
                <a:schemeClr val="accent5">
                  <a:lumMod val="50000"/>
                </a:schemeClr>
              </a:solidFill>
            </a:ln>
          </p:spPr>
          <p:txBody>
            <a:bodyPr wrap="square" lIns="54056" tIns="54056" rIns="54056" bIns="54056">
              <a:spAutoFit/>
            </a:bodyPr>
            <a:lstStyle/>
            <a:p>
              <a:pPr algn="ctr" defTabSz="914391" fontAlgn="auto">
                <a:spcBef>
                  <a:spcPts val="225"/>
                </a:spcBef>
                <a:spcAft>
                  <a:spcPts val="225"/>
                </a:spcAft>
              </a:pPr>
              <a:r>
                <a:rPr lang="es-VE" sz="1802" dirty="0">
                  <a:ln w="15875">
                    <a:solidFill>
                      <a:srgbClr val="3E000C"/>
                    </a:solidFill>
                  </a:ln>
                  <a:solidFill>
                    <a:srgbClr val="FF6600"/>
                  </a:solidFill>
                  <a:latin typeface="Arial Black" panose="020B0A04020102020204" pitchFamily="34" charset="0"/>
                  <a:cs typeface="+mn-cs"/>
                </a:rPr>
                <a:t>UPTAEB - Sala de Postgrado 2 - Edif. Río de las Siete Estrellas</a:t>
              </a:r>
            </a:p>
            <a:p>
              <a:pPr algn="ctr" defTabSz="914391" fontAlgn="auto">
                <a:spcBef>
                  <a:spcPts val="225"/>
                </a:spcBef>
                <a:spcAft>
                  <a:spcPts val="225"/>
                </a:spcAft>
              </a:pPr>
              <a:r>
                <a:rPr lang="es-VE" sz="1502" dirty="0">
                  <a:ln w="15875">
                    <a:solidFill>
                      <a:srgbClr val="3E000C"/>
                    </a:solidFill>
                  </a:ln>
                  <a:solidFill>
                    <a:srgbClr val="FF6600"/>
                  </a:solidFill>
                  <a:latin typeface="Arial Black" panose="020B0A04020102020204" pitchFamily="34" charset="0"/>
                  <a:cs typeface="+mn-cs"/>
                </a:rPr>
                <a:t>Av. Los Horcones con Av. La Salle</a:t>
              </a:r>
            </a:p>
            <a:p>
              <a:pPr algn="ctr" defTabSz="914391" fontAlgn="auto">
                <a:spcBef>
                  <a:spcPts val="225"/>
                </a:spcBef>
                <a:spcAft>
                  <a:spcPts val="225"/>
                </a:spcAft>
              </a:pPr>
              <a:r>
                <a:rPr lang="es-VE" sz="1652" dirty="0">
                  <a:ln w="15875">
                    <a:solidFill>
                      <a:srgbClr val="003300"/>
                    </a:solidFill>
                  </a:ln>
                  <a:solidFill>
                    <a:srgbClr val="72B02E"/>
                  </a:solidFill>
                  <a:latin typeface="Arial Black" panose="020B0A04020102020204" pitchFamily="34" charset="0"/>
                  <a:cs typeface="+mn-cs"/>
                </a:rPr>
                <a:t>Viernes 21 - Sábado 22 Septiembre 2018 / 8:00 am - 5:00 pm</a:t>
              </a: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176152" y="4802599"/>
              <a:ext cx="9838017" cy="2046718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877" b="1" dirty="0">
                  <a:ln w="19050">
                    <a:solidFill>
                      <a:srgbClr val="261D00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Hacia la Promoción de la Salud Integral mediante el impulso de la Medicina Preventiva y Participativa a través del desarrollo de la Agroecología, la Alimentación y Estilo de Vida Sanos y la Aplicación de las Medicinas Naturales, Ancestrales</a:t>
              </a:r>
              <a:br>
                <a:rPr lang="es-VE" sz="1877" b="1" dirty="0">
                  <a:ln w="19050">
                    <a:solidFill>
                      <a:srgbClr val="261D00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VE" sz="1877" b="1" dirty="0">
                  <a:ln w="19050">
                    <a:solidFill>
                      <a:srgbClr val="261D00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Tradicionales.</a:t>
              </a: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153589" y="8171263"/>
              <a:ext cx="11866725" cy="753704"/>
              <a:chOff x="153589" y="8171263"/>
              <a:chExt cx="11866725" cy="753704"/>
            </a:xfrm>
          </p:grpSpPr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89" y="8177514"/>
                <a:ext cx="524454" cy="720000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3514" y="8562513"/>
                <a:ext cx="1043547" cy="360000"/>
              </a:xfrm>
              <a:prstGeom prst="rect">
                <a:avLst/>
              </a:prstGeom>
            </p:spPr>
          </p:pic>
          <p:sp>
            <p:nvSpPr>
              <p:cNvPr id="43" name="CuadroTexto 42"/>
              <p:cNvSpPr txBox="1"/>
              <p:nvPr/>
            </p:nvSpPr>
            <p:spPr>
              <a:xfrm>
                <a:off x="11004754" y="8175178"/>
                <a:ext cx="1015560" cy="749789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27028" tIns="27028" rIns="27028" bIns="27028" rtlCol="0">
                <a:spAutoFit/>
              </a:bodyPr>
              <a:lstStyle/>
              <a:p>
                <a:pPr algn="ctr" defTabSz="91439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Comités Populares</a:t>
                </a:r>
                <a:b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</a:br>
                <a: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de Salud del</a:t>
                </a:r>
                <a:b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</a:br>
                <a: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Estado Lara</a:t>
                </a:r>
              </a:p>
            </p:txBody>
          </p:sp>
          <p:pic>
            <p:nvPicPr>
              <p:cNvPr id="44" name="Imagen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722" y="8175612"/>
                <a:ext cx="815467" cy="720000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7012" y="8178513"/>
                <a:ext cx="663257" cy="720000"/>
              </a:xfrm>
              <a:prstGeom prst="rect">
                <a:avLst/>
              </a:prstGeom>
            </p:spPr>
          </p:pic>
          <p:pic>
            <p:nvPicPr>
              <p:cNvPr id="46" name="Imagen 4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6749" y="8606169"/>
                <a:ext cx="684000" cy="316384"/>
              </a:xfrm>
              <a:prstGeom prst="rect">
                <a:avLst/>
              </a:prstGeom>
            </p:spPr>
          </p:pic>
          <p:sp>
            <p:nvSpPr>
              <p:cNvPr id="47" name="CuadroTexto 46"/>
              <p:cNvSpPr txBox="1"/>
              <p:nvPr/>
            </p:nvSpPr>
            <p:spPr>
              <a:xfrm>
                <a:off x="10114765" y="8697820"/>
                <a:ext cx="814320" cy="226601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27028" tIns="27028" rIns="27028" bIns="27028" rtlCol="0">
                <a:spAutoFit/>
              </a:bodyPr>
              <a:lstStyle/>
              <a:p>
                <a:pPr algn="ctr" defTabSz="91439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VE" sz="751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ASOCICAR</a:t>
                </a:r>
              </a:p>
            </p:txBody>
          </p:sp>
          <p:pic>
            <p:nvPicPr>
              <p:cNvPr id="49" name="Imagen 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160" y="8171263"/>
                <a:ext cx="977115" cy="324000"/>
              </a:xfrm>
              <a:prstGeom prst="rect">
                <a:avLst/>
              </a:prstGeom>
            </p:spPr>
          </p:pic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785" y="8562513"/>
                <a:ext cx="962600" cy="360000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499" y="8178509"/>
                <a:ext cx="638294" cy="720000"/>
              </a:xfrm>
              <a:prstGeom prst="rect">
                <a:avLst/>
              </a:prstGeom>
            </p:spPr>
          </p:pic>
          <p:pic>
            <p:nvPicPr>
              <p:cNvPr id="75" name="Imagen 7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198" y="8175612"/>
                <a:ext cx="782687" cy="720000"/>
              </a:xfrm>
              <a:prstGeom prst="rect">
                <a:avLst/>
              </a:prstGeom>
            </p:spPr>
          </p:pic>
          <p:pic>
            <p:nvPicPr>
              <p:cNvPr id="76" name="Imagen 7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0329" y="8202505"/>
                <a:ext cx="1769760" cy="288000"/>
              </a:xfrm>
              <a:prstGeom prst="rect">
                <a:avLst/>
              </a:prstGeom>
            </p:spPr>
          </p:pic>
          <p:pic>
            <p:nvPicPr>
              <p:cNvPr id="77" name="Imagen 7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641" y="8175178"/>
                <a:ext cx="661824" cy="720000"/>
              </a:xfrm>
              <a:prstGeom prst="rect">
                <a:avLst/>
              </a:prstGeom>
            </p:spPr>
          </p:pic>
          <p:pic>
            <p:nvPicPr>
              <p:cNvPr id="78" name="Imagen 7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5282" y="8274553"/>
                <a:ext cx="831287" cy="648000"/>
              </a:xfrm>
              <a:prstGeom prst="rect">
                <a:avLst/>
              </a:prstGeom>
            </p:spPr>
          </p:pic>
          <p:pic>
            <p:nvPicPr>
              <p:cNvPr id="79" name="Imagen 78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3870" y="8180517"/>
                <a:ext cx="879829" cy="64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293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0" y="1639956"/>
            <a:ext cx="8229600" cy="677108"/>
          </a:xfrm>
        </p:spPr>
        <p:txBody>
          <a:bodyPr wrap="square" lIns="0" tIns="0" rIns="0" bIns="0">
            <a:spAutoFit/>
          </a:bodyPr>
          <a:lstStyle/>
          <a:p>
            <a:endParaRPr lang="es-VE" dirty="0">
              <a:latin typeface="Arial Black" panose="020B0A040201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57200" y="3241357"/>
            <a:ext cx="8229600" cy="492443"/>
          </a:xfrm>
        </p:spPr>
        <p:txBody>
          <a:bodyPr wrap="square" lIns="0" tIns="0" rIns="0" bIns="0">
            <a:spAutoFit/>
          </a:bodyPr>
          <a:lstStyle/>
          <a:p>
            <a:endParaRPr lang="es-VE" dirty="0">
              <a:latin typeface="Arial Black" panose="020B0A040201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94897-49AB-4C71-AFDF-560C921D478B}" type="slidenum">
              <a:rPr lang="es-ES" altLang="es-VE" smtClean="0"/>
              <a:pPr>
                <a:defRPr/>
              </a:pPr>
              <a:t>2</a:t>
            </a:fld>
            <a:endParaRPr lang="es-ES" altLang="es-VE"/>
          </a:p>
        </p:txBody>
      </p:sp>
      <p:sp>
        <p:nvSpPr>
          <p:cNvPr id="11" name="Rectángulo 10"/>
          <p:cNvSpPr/>
          <p:nvPr/>
        </p:nvSpPr>
        <p:spPr>
          <a:xfrm>
            <a:off x="152400" y="6332260"/>
            <a:ext cx="8832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800" b="1" dirty="0" smtClean="0">
                <a:ln w="222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Barquisimeto - UPTAEB - Viernes 21 - Sábado 22 Septiembre 2018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457200" y="5029200"/>
            <a:ext cx="8229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ln w="15875">
                  <a:solidFill>
                    <a:srgbClr val="003366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000" kern="0" dirty="0" smtClean="0">
                <a:ln w="19050">
                  <a:solidFill>
                    <a:srgbClr val="003366"/>
                  </a:solidFill>
                </a:ln>
                <a:solidFill>
                  <a:srgbClr val="FFC000"/>
                </a:solidFill>
              </a:rPr>
              <a:t>Sobrescriba o borre para agregar Autor(a)</a:t>
            </a:r>
          </a:p>
          <a:p>
            <a:r>
              <a:rPr lang="es-ES" sz="2000" kern="0" dirty="0" smtClean="0">
                <a:ln w="19050">
                  <a:solidFill>
                    <a:srgbClr val="003366"/>
                  </a:solidFill>
                </a:ln>
                <a:solidFill>
                  <a:srgbClr val="00B0F0"/>
                </a:solidFill>
              </a:rPr>
              <a:t>Sobrescriba o borre para agregar Organización</a:t>
            </a:r>
            <a:endParaRPr lang="es-VE" sz="2000" kern="0" dirty="0">
              <a:ln w="19050">
                <a:solidFill>
                  <a:srgbClr val="003366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00" lvl="0" indent="-360000" defTabSz="180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ln w="19050">
                  <a:solidFill>
                    <a:srgbClr val="003300"/>
                  </a:solidFill>
                </a:ln>
              </a:rPr>
              <a:t>Sobrescriba o borre para agregar o modificar texto</a:t>
            </a:r>
          </a:p>
          <a:p>
            <a:pPr marL="684000" lvl="2" indent="-324000" defTabSz="180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dirty="0" smtClean="0">
                <a:ln w="19050">
                  <a:solidFill>
                    <a:srgbClr val="003300"/>
                  </a:solidFill>
                </a:ln>
                <a:solidFill>
                  <a:srgbClr val="00B0F0"/>
                </a:solidFill>
              </a:rPr>
              <a:t>Segundo nivel</a:t>
            </a:r>
          </a:p>
          <a:p>
            <a:pPr marL="972000" lvl="4" indent="-324000" defTabSz="108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n w="19050">
                  <a:solidFill>
                    <a:srgbClr val="003300"/>
                  </a:solidFill>
                </a:ln>
              </a:rPr>
              <a:t>Tercer nivel</a:t>
            </a:r>
          </a:p>
          <a:p>
            <a:pPr marL="1224000" lvl="5" indent="-216000" defTabSz="72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200" b="1" dirty="0">
                <a:ln w="19050">
                  <a:solidFill>
                    <a:srgbClr val="003300"/>
                  </a:solidFill>
                </a:ln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Cuarto nivel</a:t>
            </a:r>
          </a:p>
          <a:p>
            <a:pPr marL="1404000" lvl="6" indent="-180000" defTabSz="72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s-ES" sz="2000" b="1" dirty="0">
                <a:ln w="19050">
                  <a:solidFill>
                    <a:srgbClr val="003300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Quinto nivel</a:t>
            </a:r>
            <a:endParaRPr lang="en-US" sz="2000" b="1" dirty="0">
              <a:ln w="19050">
                <a:solidFill>
                  <a:srgbClr val="003300"/>
                </a:solidFill>
              </a:ln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8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788-25C2-4E7B-AB74-DA1335581A84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" y="1294318"/>
            <a:ext cx="8852942" cy="498598"/>
          </a:xfrm>
        </p:spPr>
        <p:txBody>
          <a:bodyPr/>
          <a:lstStyle/>
          <a:p>
            <a:r>
              <a:rPr lang="es-VE" dirty="0" smtClean="0"/>
              <a:t>Conclusiones y Recomendaciones</a:t>
            </a:r>
            <a:endParaRPr lang="es-VE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68966" y="1905000"/>
            <a:ext cx="8822634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00" lvl="0" indent="-360000" defTabSz="180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Sobrescriba o borre para agregar o modificar texto</a:t>
            </a:r>
          </a:p>
          <a:p>
            <a:pPr marL="684000" lvl="2" indent="-324000" defTabSz="180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rgbClr val="00B0F0"/>
                </a:solidFill>
              </a:rPr>
              <a:t>Segundo nivel</a:t>
            </a:r>
          </a:p>
          <a:p>
            <a:pPr marL="972000" lvl="4" indent="-324000" defTabSz="108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dirty="0" smtClean="0"/>
              <a:t>Tercer nivel</a:t>
            </a:r>
          </a:p>
          <a:p>
            <a:pPr marL="1224000" lvl="5" indent="-216000" defTabSz="72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200" b="1" dirty="0">
                <a:ln w="28575">
                  <a:solidFill>
                    <a:srgbClr val="003300"/>
                  </a:solidFill>
                </a:ln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Cuarto nivel</a:t>
            </a:r>
          </a:p>
          <a:p>
            <a:pPr marL="1404000" lvl="6" indent="-180000" defTabSz="72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s-ES" sz="2000" b="1" dirty="0">
                <a:ln w="28575">
                  <a:solidFill>
                    <a:srgbClr val="003300"/>
                  </a:solidFill>
                </a:ln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Quinto nivel</a:t>
            </a:r>
            <a:endParaRPr lang="en-US" sz="2000" b="1" dirty="0">
              <a:ln w="28575">
                <a:solidFill>
                  <a:srgbClr val="003300"/>
                </a:solidFill>
              </a:ln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24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8597"/>
            <a:ext cx="9144000" cy="6924617"/>
            <a:chOff x="0" y="-11452"/>
            <a:chExt cx="12179300" cy="9223205"/>
          </a:xfrm>
        </p:grpSpPr>
        <p:grpSp>
          <p:nvGrpSpPr>
            <p:cNvPr id="8" name="Grupo 7"/>
            <p:cNvGrpSpPr/>
            <p:nvPr/>
          </p:nvGrpSpPr>
          <p:grpSpPr>
            <a:xfrm>
              <a:off x="1433" y="-11452"/>
              <a:ext cx="12174368" cy="9131639"/>
              <a:chOff x="1433" y="-11452"/>
              <a:chExt cx="12174368" cy="9131639"/>
            </a:xfrm>
          </p:grpSpPr>
          <p:pic>
            <p:nvPicPr>
              <p:cNvPr id="48" name="Imagen 47"/>
              <p:cNvPicPr>
                <a:picLocks noChangeAspect="1"/>
              </p:cNvPicPr>
              <p:nvPr/>
            </p:nvPicPr>
            <p:blipFill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2272" y="-11452"/>
                <a:ext cx="12168000" cy="2340001"/>
              </a:xfrm>
              <a:prstGeom prst="rect">
                <a:avLst/>
              </a:prstGeom>
            </p:spPr>
          </p:pic>
          <p:pic>
            <p:nvPicPr>
              <p:cNvPr id="55" name="Imagen 54"/>
              <p:cNvPicPr>
                <a:picLocks noChangeAspect="1"/>
              </p:cNvPicPr>
              <p:nvPr/>
            </p:nvPicPr>
            <p:blipFill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544" y="2315066"/>
                <a:ext cx="12168000" cy="2340001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801" y="4661224"/>
                <a:ext cx="12168000" cy="2340001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19000" contrast="-2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  <a14:imgEffect>
                          <a14:brightnessContrast bright="20000" contras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28"/>
              <a:stretch/>
            </p:blipFill>
            <p:spPr>
              <a:xfrm flipV="1">
                <a:off x="1433" y="7000781"/>
                <a:ext cx="12168000" cy="2119406"/>
              </a:xfrm>
              <a:prstGeom prst="rect">
                <a:avLst/>
              </a:prstGeom>
            </p:spPr>
          </p:pic>
        </p:grpSp>
        <p:sp>
          <p:nvSpPr>
            <p:cNvPr id="7" name="Rectángulo 6"/>
            <p:cNvSpPr/>
            <p:nvPr/>
          </p:nvSpPr>
          <p:spPr>
            <a:xfrm>
              <a:off x="0" y="77278"/>
              <a:ext cx="12169433" cy="9134475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7801" y="138653"/>
              <a:ext cx="12171499" cy="8772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2478" b="1" dirty="0">
                  <a:ln w="31750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B0F0"/>
                  </a:solidFill>
                  <a:latin typeface="Arial Black" panose="020B0A04020102020204" pitchFamily="34" charset="0"/>
                  <a:cs typeface="+mn-cs"/>
                </a:rPr>
                <a:t>ENCUENTRO DE SALUD INTEGRAL COMUNITARIA:</a:t>
              </a:r>
              <a:r>
                <a:rPr lang="es-VE" sz="2478" b="1" dirty="0">
                  <a:ln w="28575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B0F0"/>
                  </a:solidFill>
                  <a:latin typeface="Arial Black" panose="020B0A04020102020204" pitchFamily="34" charset="0"/>
                  <a:cs typeface="+mn-cs"/>
                </a:rPr>
                <a:t/>
              </a:r>
              <a:br>
                <a:rPr lang="es-VE" sz="2478" b="1" dirty="0">
                  <a:ln w="28575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B0F0"/>
                  </a:solidFill>
                  <a:latin typeface="Arial Black" panose="020B0A04020102020204" pitchFamily="34" charset="0"/>
                  <a:cs typeface="+mn-cs"/>
                </a:rPr>
              </a:br>
              <a:r>
                <a:rPr lang="es-VE" sz="1802" b="1" dirty="0">
                  <a:ln w="31750">
                    <a:solidFill>
                      <a:srgbClr val="4472C4">
                        <a:lumMod val="50000"/>
                      </a:srgbClr>
                    </a:solidFill>
                  </a:ln>
                  <a:solidFill>
                    <a:srgbClr val="0070C0"/>
                  </a:solidFill>
                  <a:latin typeface="Arial Black" panose="020B0A04020102020204" pitchFamily="34" charset="0"/>
                  <a:cs typeface="+mn-cs"/>
                </a:rPr>
                <a:t>“UNA VISIÓN CONTRAHEGEMÓNICA”</a:t>
              </a:r>
            </a:p>
          </p:txBody>
        </p:sp>
        <p:sp>
          <p:nvSpPr>
            <p:cNvPr id="3" name="Elipse 2"/>
            <p:cNvSpPr/>
            <p:nvPr/>
          </p:nvSpPr>
          <p:spPr>
            <a:xfrm>
              <a:off x="220999" y="1128375"/>
              <a:ext cx="11737304" cy="6098073"/>
            </a:xfrm>
            <a:prstGeom prst="ellipse">
              <a:avLst/>
            </a:prstGeom>
            <a:solidFill>
              <a:srgbClr val="CDF2FF">
                <a:alpha val="25000"/>
              </a:srgbClr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76982" y="7533213"/>
              <a:ext cx="6906332" cy="2461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ln w="15875">
                    <a:solidFill>
                      <a:srgbClr val="800000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  <a:cs typeface="+mn-cs"/>
                </a:rPr>
                <a:t>Información:</a:t>
              </a:r>
              <a:r>
                <a:rPr lang="es-VE" sz="1201" b="1" dirty="0">
                  <a:solidFill>
                    <a:prstClr val="black"/>
                  </a:solidFill>
                  <a:latin typeface="Arial Black" panose="020B0A04020102020204" pitchFamily="34" charset="0"/>
                  <a:cs typeface="+mn-cs"/>
                </a:rPr>
                <a:t> https://musguito/saludintegralcomunitaria.html</a:t>
              </a: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7671299" y="7015509"/>
              <a:ext cx="4355089" cy="984543"/>
            </a:xfrm>
            <a:prstGeom prst="rect">
              <a:avLst/>
            </a:prstGeom>
            <a:ln w="254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ln w="15875">
                    <a:solidFill>
                      <a:srgbClr val="800000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  <a:cs typeface="+mn-cs"/>
                </a:rPr>
                <a:t>Contacto:</a:t>
              </a:r>
              <a:r>
                <a:rPr lang="es-VE" sz="1201" b="1" dirty="0">
                  <a:solidFill>
                    <a:prstClr val="black"/>
                  </a:solidFill>
                  <a:latin typeface="Arial Black" panose="020B0A04020102020204" pitchFamily="34" charset="0"/>
                  <a:cs typeface="+mn-cs"/>
                </a:rPr>
                <a:t> </a:t>
              </a:r>
              <a:r>
                <a:rPr lang="es-VE" sz="1201" dirty="0">
                  <a:solidFill>
                    <a:prstClr val="black"/>
                  </a:solidFill>
                  <a:latin typeface="Arial Black" panose="020B0A04020102020204" pitchFamily="34" charset="0"/>
                  <a:cs typeface="+mn-cs"/>
                </a:rPr>
                <a:t>saludcomunitarianatural@gmail.com</a:t>
              </a:r>
            </a:p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Elpidio </a:t>
              </a:r>
              <a:r>
                <a:rPr lang="es-VE" sz="1201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Garrigó</a:t>
              </a:r>
              <a:r>
                <a:rPr lang="es-VE" sz="1201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(0412-4262716)</a:t>
              </a:r>
            </a:p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201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Gregorio Rosendo (0426-4554204)</a:t>
              </a:r>
              <a:endParaRPr lang="es-VE" sz="1201" b="1" dirty="0">
                <a:solidFill>
                  <a:prstClr val="black"/>
                </a:solidFill>
                <a:latin typeface="Arial Black" panose="020B0A04020102020204" pitchFamily="34" charset="0"/>
                <a:cs typeface="+mn-cs"/>
              </a:endParaRPr>
            </a:p>
          </p:txBody>
        </p:sp>
        <p:sp>
          <p:nvSpPr>
            <p:cNvPr id="40" name="Redondear rectángulo de esquina del mismo lado 39"/>
            <p:cNvSpPr/>
            <p:nvPr/>
          </p:nvSpPr>
          <p:spPr>
            <a:xfrm>
              <a:off x="4973" y="8051030"/>
              <a:ext cx="12164459" cy="107064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endParaRPr lang="es-VE">
                <a:solidFill>
                  <a:prstClr val="white"/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1157102" y="1291045"/>
              <a:ext cx="9505056" cy="1908040"/>
              <a:chOff x="1157102" y="1291045"/>
              <a:chExt cx="9505056" cy="1908040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6158" y="2263085"/>
                <a:ext cx="936000" cy="936000"/>
              </a:xfrm>
              <a:prstGeom prst="rect">
                <a:avLst/>
              </a:prstGeom>
            </p:spPr>
          </p:pic>
          <p:pic>
            <p:nvPicPr>
              <p:cNvPr id="30" name="Imagen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572" y="1291045"/>
                <a:ext cx="2276470" cy="1548000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0657" y="1543041"/>
                <a:ext cx="969233" cy="1260000"/>
              </a:xfrm>
              <a:prstGeom prst="rect">
                <a:avLst/>
              </a:prstGeom>
            </p:spPr>
          </p:pic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1438" y="1471053"/>
                <a:ext cx="722846" cy="1440000"/>
              </a:xfrm>
              <a:prstGeom prst="rect">
                <a:avLst/>
              </a:prstGeom>
            </p:spPr>
          </p:pic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7302" y="1651033"/>
                <a:ext cx="1087395" cy="1080000"/>
              </a:xfrm>
              <a:prstGeom prst="rect">
                <a:avLst/>
              </a:prstGeom>
            </p:spPr>
          </p:pic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3216" y="1831053"/>
                <a:ext cx="1284826" cy="1080000"/>
              </a:xfrm>
              <a:prstGeom prst="rect">
                <a:avLst/>
              </a:prstGeom>
            </p:spPr>
          </p:pic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102" y="2263085"/>
                <a:ext cx="1984321" cy="936000"/>
              </a:xfrm>
              <a:prstGeom prst="rect">
                <a:avLst/>
              </a:prstGeom>
            </p:spPr>
          </p:pic>
        </p:grpSp>
        <p:sp>
          <p:nvSpPr>
            <p:cNvPr id="58" name="Rectángulo 57"/>
            <p:cNvSpPr/>
            <p:nvPr/>
          </p:nvSpPr>
          <p:spPr>
            <a:xfrm>
              <a:off x="769938" y="3360292"/>
              <a:ext cx="10651698" cy="1297939"/>
            </a:xfrm>
            <a:prstGeom prst="rect">
              <a:avLst/>
            </a:prstGeom>
            <a:ln w="31750">
              <a:solidFill>
                <a:schemeClr val="accent5">
                  <a:lumMod val="50000"/>
                </a:schemeClr>
              </a:solidFill>
            </a:ln>
          </p:spPr>
          <p:txBody>
            <a:bodyPr wrap="square" lIns="54056" tIns="54056" rIns="54056" bIns="54056">
              <a:spAutoFit/>
            </a:bodyPr>
            <a:lstStyle/>
            <a:p>
              <a:pPr algn="ctr" defTabSz="914391" fontAlgn="auto">
                <a:spcBef>
                  <a:spcPts val="225"/>
                </a:spcBef>
                <a:spcAft>
                  <a:spcPts val="225"/>
                </a:spcAft>
              </a:pPr>
              <a:r>
                <a:rPr lang="es-VE" sz="1802" dirty="0">
                  <a:ln w="15875">
                    <a:solidFill>
                      <a:srgbClr val="3E000C"/>
                    </a:solidFill>
                  </a:ln>
                  <a:solidFill>
                    <a:srgbClr val="FF6600"/>
                  </a:solidFill>
                  <a:latin typeface="Arial Black" panose="020B0A04020102020204" pitchFamily="34" charset="0"/>
                  <a:cs typeface="+mn-cs"/>
                </a:rPr>
                <a:t>UPTAEB - Sala de Postgrado 2 - Edif. Río de las Siete Estrellas</a:t>
              </a:r>
            </a:p>
            <a:p>
              <a:pPr algn="ctr" defTabSz="914391" fontAlgn="auto">
                <a:spcBef>
                  <a:spcPts val="225"/>
                </a:spcBef>
                <a:spcAft>
                  <a:spcPts val="225"/>
                </a:spcAft>
              </a:pPr>
              <a:r>
                <a:rPr lang="es-VE" sz="1502" dirty="0">
                  <a:ln w="15875">
                    <a:solidFill>
                      <a:srgbClr val="3E000C"/>
                    </a:solidFill>
                  </a:ln>
                  <a:solidFill>
                    <a:srgbClr val="FF6600"/>
                  </a:solidFill>
                  <a:latin typeface="Arial Black" panose="020B0A04020102020204" pitchFamily="34" charset="0"/>
                  <a:cs typeface="+mn-cs"/>
                </a:rPr>
                <a:t>Av. Los Horcones con Av. La Salle</a:t>
              </a:r>
            </a:p>
            <a:p>
              <a:pPr algn="ctr" defTabSz="914391" fontAlgn="auto">
                <a:spcBef>
                  <a:spcPts val="225"/>
                </a:spcBef>
                <a:spcAft>
                  <a:spcPts val="225"/>
                </a:spcAft>
              </a:pPr>
              <a:r>
                <a:rPr lang="es-VE" sz="1652" dirty="0">
                  <a:ln w="15875">
                    <a:solidFill>
                      <a:srgbClr val="003300"/>
                    </a:solidFill>
                  </a:ln>
                  <a:solidFill>
                    <a:srgbClr val="72B02E"/>
                  </a:solidFill>
                  <a:latin typeface="Arial Black" panose="020B0A04020102020204" pitchFamily="34" charset="0"/>
                  <a:cs typeface="+mn-cs"/>
                </a:rPr>
                <a:t>Viernes 21 - Sábado 22 Septiembre 2018 / 8:00 am - 5:00 pm</a:t>
              </a: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176152" y="4802599"/>
              <a:ext cx="9838017" cy="2046718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391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VE" sz="1877" b="1" dirty="0">
                  <a:ln w="19050">
                    <a:solidFill>
                      <a:srgbClr val="261D00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Hacia la Promoción de la Salud Integral mediante el impulso de la Medicina Preventiva y Participativa a través del desarrollo de la Agroecología, la Alimentación y Estilo de Vida Sanos y la Aplicación de las Medicinas Naturales, Ancestrales</a:t>
              </a:r>
              <a:br>
                <a:rPr lang="es-VE" sz="1877" b="1" dirty="0">
                  <a:ln w="19050">
                    <a:solidFill>
                      <a:srgbClr val="261D00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VE" sz="1877" b="1" dirty="0">
                  <a:ln w="19050">
                    <a:solidFill>
                      <a:srgbClr val="261D00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Tradicionales.</a:t>
              </a: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153589" y="8171263"/>
              <a:ext cx="11866725" cy="753704"/>
              <a:chOff x="153589" y="8171263"/>
              <a:chExt cx="11866725" cy="753704"/>
            </a:xfrm>
          </p:grpSpPr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89" y="8177514"/>
                <a:ext cx="524454" cy="720000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3514" y="8562513"/>
                <a:ext cx="1043547" cy="360000"/>
              </a:xfrm>
              <a:prstGeom prst="rect">
                <a:avLst/>
              </a:prstGeom>
            </p:spPr>
          </p:pic>
          <p:sp>
            <p:nvSpPr>
              <p:cNvPr id="43" name="CuadroTexto 42"/>
              <p:cNvSpPr txBox="1"/>
              <p:nvPr/>
            </p:nvSpPr>
            <p:spPr>
              <a:xfrm>
                <a:off x="11004754" y="8175178"/>
                <a:ext cx="1015560" cy="749789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27028" tIns="27028" rIns="27028" bIns="27028" rtlCol="0">
                <a:spAutoFit/>
              </a:bodyPr>
              <a:lstStyle/>
              <a:p>
                <a:pPr algn="ctr" defTabSz="91439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Comités Populares</a:t>
                </a:r>
                <a:b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</a:br>
                <a: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de Salud del</a:t>
                </a:r>
                <a:b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</a:br>
                <a:r>
                  <a:rPr lang="es-VE" sz="826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Estado Lara</a:t>
                </a:r>
              </a:p>
            </p:txBody>
          </p:sp>
          <p:pic>
            <p:nvPicPr>
              <p:cNvPr id="44" name="Imagen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722" y="8175612"/>
                <a:ext cx="815467" cy="720000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7012" y="8178513"/>
                <a:ext cx="663257" cy="720000"/>
              </a:xfrm>
              <a:prstGeom prst="rect">
                <a:avLst/>
              </a:prstGeom>
            </p:spPr>
          </p:pic>
          <p:pic>
            <p:nvPicPr>
              <p:cNvPr id="46" name="Imagen 4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6749" y="8606169"/>
                <a:ext cx="684000" cy="316384"/>
              </a:xfrm>
              <a:prstGeom prst="rect">
                <a:avLst/>
              </a:prstGeom>
            </p:spPr>
          </p:pic>
          <p:sp>
            <p:nvSpPr>
              <p:cNvPr id="47" name="CuadroTexto 46"/>
              <p:cNvSpPr txBox="1"/>
              <p:nvPr/>
            </p:nvSpPr>
            <p:spPr>
              <a:xfrm>
                <a:off x="10114765" y="8697820"/>
                <a:ext cx="814320" cy="226601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27028" tIns="27028" rIns="27028" bIns="27028" rtlCol="0">
                <a:spAutoFit/>
              </a:bodyPr>
              <a:lstStyle/>
              <a:p>
                <a:pPr algn="ctr" defTabSz="91439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VE" sz="751" dirty="0">
                    <a:ln w="9525"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92D050"/>
                    </a:solidFill>
                    <a:latin typeface="Arial Black" panose="020B0A04020102020204" pitchFamily="34" charset="0"/>
                    <a:cs typeface="+mn-cs"/>
                  </a:rPr>
                  <a:t>ASOCICAR</a:t>
                </a:r>
              </a:p>
            </p:txBody>
          </p:sp>
          <p:pic>
            <p:nvPicPr>
              <p:cNvPr id="49" name="Imagen 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160" y="8171263"/>
                <a:ext cx="977115" cy="324000"/>
              </a:xfrm>
              <a:prstGeom prst="rect">
                <a:avLst/>
              </a:prstGeom>
            </p:spPr>
          </p:pic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785" y="8562513"/>
                <a:ext cx="962600" cy="360000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499" y="8178509"/>
                <a:ext cx="638294" cy="720000"/>
              </a:xfrm>
              <a:prstGeom prst="rect">
                <a:avLst/>
              </a:prstGeom>
            </p:spPr>
          </p:pic>
          <p:pic>
            <p:nvPicPr>
              <p:cNvPr id="75" name="Imagen 7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198" y="8175612"/>
                <a:ext cx="782687" cy="720000"/>
              </a:xfrm>
              <a:prstGeom prst="rect">
                <a:avLst/>
              </a:prstGeom>
            </p:spPr>
          </p:pic>
          <p:pic>
            <p:nvPicPr>
              <p:cNvPr id="76" name="Imagen 7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0329" y="8202505"/>
                <a:ext cx="1769760" cy="288000"/>
              </a:xfrm>
              <a:prstGeom prst="rect">
                <a:avLst/>
              </a:prstGeom>
            </p:spPr>
          </p:pic>
          <p:pic>
            <p:nvPicPr>
              <p:cNvPr id="77" name="Imagen 7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641" y="8175178"/>
                <a:ext cx="661824" cy="720000"/>
              </a:xfrm>
              <a:prstGeom prst="rect">
                <a:avLst/>
              </a:prstGeom>
            </p:spPr>
          </p:pic>
          <p:pic>
            <p:nvPicPr>
              <p:cNvPr id="78" name="Imagen 7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5282" y="8274553"/>
                <a:ext cx="831287" cy="648000"/>
              </a:xfrm>
              <a:prstGeom prst="rect">
                <a:avLst/>
              </a:prstGeom>
            </p:spPr>
          </p:pic>
          <p:pic>
            <p:nvPicPr>
              <p:cNvPr id="79" name="Imagen 78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3870" y="8180517"/>
                <a:ext cx="879829" cy="64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2931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Diapositiva 2&quot;/&gt;&lt;property id=&quot;20307&quot; value=&quot;256&quot;/&gt;&lt;/object&gt;&lt;object type=&quot;3&quot; unique_id=&quot;10008&quot;&gt;&lt;property id=&quot;20148&quot; value=&quot;5&quot;/&gt;&lt;property id=&quot;20300&quot; value=&quot;Diapositiva 3&quot;/&gt;&lt;property id=&quot;20307&quot; value=&quot;259&quot;/&gt;&lt;/object&gt;&lt;object type=&quot;3&quot; unique_id=&quot;10009&quot;&gt;&lt;property id=&quot;20148&quot; value=&quot;5&quot;/&gt;&lt;property id=&quot;20300&quot; value=&quot;Diapositiva 4&quot;/&gt;&lt;property id=&quot;20307&quot; value=&quot;261&quot;/&gt;&lt;/object&gt;&lt;object type=&quot;3&quot; unique_id=&quot;10010&quot;&gt;&lt;property id=&quot;20148&quot; value=&quot;5&quot;/&gt;&lt;property id=&quot;20300&quot; value=&quot;Diapositiva 5&quot;/&gt;&lt;property id=&quot;20307&quot; value=&quot;262&quot;/&gt;&lt;/object&gt;&lt;object type=&quot;3&quot; unique_id=&quot;10011&quot;&gt;&lt;property id=&quot;20148&quot; value=&quot;5&quot;/&gt;&lt;property id=&quot;20300&quot; value=&quot;Diapositiva 6&quot;/&gt;&lt;property id=&quot;20307&quot; value=&quot;264&quot;/&gt;&lt;/object&gt;&lt;object type=&quot;3&quot; unique_id=&quot;10012&quot;&gt;&lt;property id=&quot;20148&quot; value=&quot;5&quot;/&gt;&lt;property id=&quot;20300&quot; value=&quot;Diapositiva 7&quot;/&gt;&lt;property id=&quot;20307&quot; value=&quot;265&quot;/&gt;&lt;/object&gt;&lt;object type=&quot;3&quot; unique_id=&quot;10013&quot;&gt;&lt;property id=&quot;20148&quot; value=&quot;5&quot;/&gt;&lt;property id=&quot;20300&quot; value=&quot;Diapositiva 8&quot;/&gt;&lt;property id=&quot;20307&quot; value=&quot;267&quot;/&gt;&lt;/object&gt;&lt;object type=&quot;3&quot; unique_id=&quot;10014&quot;&gt;&lt;property id=&quot;20148&quot; value=&quot;5&quot;/&gt;&lt;property id=&quot;20300&quot; value=&quot;Diapositiva 9&quot;/&gt;&lt;property id=&quot;20307&quot; value=&quot;269&quot;/&gt;&lt;/object&gt;&lt;object type=&quot;3&quot; unique_id=&quot;10015&quot;&gt;&lt;property id=&quot;20148&quot; value=&quot;5&quot;/&gt;&lt;property id=&quot;20300&quot; value=&quot;Diapositiva 10&quot;/&gt;&lt;property id=&quot;20307&quot; value=&quot;271&quot;/&gt;&lt;/object&gt;&lt;object type=&quot;3&quot; unique_id=&quot;10016&quot;&gt;&lt;property id=&quot;20148&quot; value=&quot;5&quot;/&gt;&lt;property id=&quot;20300&quot; value=&quot;Diapositiva 11&quot;/&gt;&lt;property id=&quot;20307&quot; value=&quot;273&quot;/&gt;&lt;/object&gt;&lt;object type=&quot;3&quot; unique_id=&quot;10017&quot;&gt;&lt;property id=&quot;20148&quot; value=&quot;5&quot;/&gt;&lt;property id=&quot;20300&quot; value=&quot;Diapositiva 12&quot;/&gt;&lt;property id=&quot;20307&quot; value=&quot;290&quot;/&gt;&lt;/object&gt;&lt;object type=&quot;3&quot; unique_id=&quot;10018&quot;&gt;&lt;property id=&quot;20148&quot; value=&quot;5&quot;/&gt;&lt;property id=&quot;20300&quot; value=&quot;Diapositiva 13&quot;/&gt;&lt;property id=&quot;20307&quot; value=&quot;275&quot;/&gt;&lt;/object&gt;&lt;object type=&quot;3&quot; unique_id=&quot;10019&quot;&gt;&lt;property id=&quot;20148&quot; value=&quot;5&quot;/&gt;&lt;property id=&quot;20300&quot; value=&quot;Diapositiva 14&quot;/&gt;&lt;property id=&quot;20307&quot; value=&quot;279&quot;/&gt;&lt;/object&gt;&lt;object type=&quot;3&quot; unique_id=&quot;10020&quot;&gt;&lt;property id=&quot;20148&quot; value=&quot;5&quot;/&gt;&lt;property id=&quot;20300&quot; value=&quot;Diapositiva 15&quot;/&gt;&lt;property id=&quot;20307&quot; value=&quot;294&quot;/&gt;&lt;/object&gt;&lt;object type=&quot;3&quot; unique_id=&quot;10021&quot;&gt;&lt;property id=&quot;20148&quot; value=&quot;5&quot;/&gt;&lt;property id=&quot;20300&quot; value=&quot;Diapositiva 16&quot;/&gt;&lt;property id=&quot;20307&quot; value=&quot;296&quot;/&gt;&lt;/object&gt;&lt;object type=&quot;3&quot; unique_id=&quot;10022&quot;&gt;&lt;property id=&quot;20148&quot; value=&quot;5&quot;/&gt;&lt;property id=&quot;20300&quot; value=&quot;Diapositiva 17&quot;/&gt;&lt;property id=&quot;20307&quot; value=&quot;298&quot;/&gt;&lt;/object&gt;&lt;object type=&quot;3&quot; unique_id=&quot;10023&quot;&gt;&lt;property id=&quot;20148&quot; value=&quot;5&quot;/&gt;&lt;property id=&quot;20300&quot; value=&quot;Diapositiva 18&quot;/&gt;&lt;property id=&quot;20307&quot; value=&quot;301&quot;/&gt;&lt;/object&gt;&lt;object type=&quot;3&quot; unique_id=&quot;10024&quot;&gt;&lt;property id=&quot;20148&quot; value=&quot;5&quot;/&gt;&lt;property id=&quot;20300&quot; value=&quot;Diapositiva 19&quot;/&gt;&lt;property id=&quot;20307&quot; value=&quot;303&quot;/&gt;&lt;/object&gt;&lt;object type=&quot;3&quot; unique_id=&quot;10025&quot;&gt;&lt;property id=&quot;20148&quot; value=&quot;5&quot;/&gt;&lt;property id=&quot;20300&quot; value=&quot;Diapositiva 20&quot;/&gt;&lt;property id=&quot;20307&quot; value=&quot;305&quot;/&gt;&lt;/object&gt;&lt;object type=&quot;3&quot; unique_id=&quot;10026&quot;&gt;&lt;property id=&quot;20148&quot; value=&quot;5&quot;/&gt;&lt;property id=&quot;20300&quot; value=&quot;Diapositiva 21&quot;/&gt;&lt;property id=&quot;20307&quot; value=&quot;309&quot;/&gt;&lt;/object&gt;&lt;object type=&quot;3&quot; unique_id=&quot;10027&quot;&gt;&lt;property id=&quot;20148&quot; value=&quot;5&quot;/&gt;&lt;property id=&quot;20300&quot; value=&quot;Diapositiva 22&quot;/&gt;&lt;property id=&quot;20307&quot; value=&quot;310&quot;/&gt;&lt;/object&gt;&lt;object type=&quot;3&quot; unique_id=&quot;10028&quot;&gt;&lt;property id=&quot;20148&quot; value=&quot;5&quot;/&gt;&lt;property id=&quot;20300&quot; value=&quot;Diapositiva 23&quot;/&gt;&lt;property id=&quot;20307&quot; value=&quot;312&quot;/&gt;&lt;/object&gt;&lt;object type=&quot;3&quot; unique_id=&quot;10029&quot;&gt;&lt;property id=&quot;20148&quot; value=&quot;5&quot;/&gt;&lt;property id=&quot;20300&quot; value=&quot;Diapositiva 24&quot;/&gt;&lt;property id=&quot;20307&quot; value=&quot;314&quot;/&gt;&lt;/object&gt;&lt;object type=&quot;3&quot; unique_id=&quot;10030&quot;&gt;&lt;property id=&quot;20148&quot; value=&quot;5&quot;/&gt;&lt;property id=&quot;20300&quot; value=&quot;Diapositiva 25&quot;/&gt;&lt;property id=&quot;20307&quot; value=&quot;317&quot;/&gt;&lt;/object&gt;&lt;object type=&quot;3&quot; unique_id=&quot;10031&quot;&gt;&lt;property id=&quot;20148&quot; value=&quot;5&quot;/&gt;&lt;property id=&quot;20300&quot; value=&quot;Diapositiva 26&quot;/&gt;&lt;property id=&quot;20307&quot; value=&quot;318&quot;/&gt;&lt;/object&gt;&lt;object type=&quot;3&quot; unique_id=&quot;10032&quot;&gt;&lt;property id=&quot;20148&quot; value=&quot;5&quot;/&gt;&lt;property id=&quot;20300&quot; value=&quot;Diapositiva 27&quot;/&gt;&lt;property id=&quot;20307&quot; value=&quot;322&quot;/&gt;&lt;/object&gt;&lt;object type=&quot;3&quot; unique_id=&quot;10033&quot;&gt;&lt;property id=&quot;20148&quot; value=&quot;5&quot;/&gt;&lt;property id=&quot;20300&quot; value=&quot;Diapositiva 28&quot;/&gt;&lt;property id=&quot;20307&quot; value=&quot;323&quot;/&gt;&lt;/object&gt;&lt;object type=&quot;3&quot; unique_id=&quot;10034&quot;&gt;&lt;property id=&quot;20148&quot; value=&quot;5&quot;/&gt;&lt;property id=&quot;20300&quot; value=&quot;Diapositiva 29&quot;/&gt;&lt;property id=&quot;20307&quot; value=&quot;325&quot;/&gt;&lt;/object&gt;&lt;object type=&quot;3&quot; unique_id=&quot;10035&quot;&gt;&lt;property id=&quot;20148&quot; value=&quot;5&quot;/&gt;&lt;property id=&quot;20300&quot; value=&quot;Diapositiva 30&quot;/&gt;&lt;property id=&quot;20307&quot; value=&quot;343&quot;/&gt;&lt;/object&gt;&lt;object type=&quot;3&quot; unique_id=&quot;10036&quot;&gt;&lt;property id=&quot;20148&quot; value=&quot;5&quot;/&gt;&lt;property id=&quot;20300&quot; value=&quot;Diapositiva 31&quot;/&gt;&lt;property id=&quot;20307&quot; value=&quot;347&quot;/&gt;&lt;/object&gt;&lt;object type=&quot;3&quot; unique_id=&quot;10037&quot;&gt;&lt;property id=&quot;20148&quot; value=&quot;5&quot;/&gt;&lt;property id=&quot;20300&quot; value=&quot;Diapositiva 32&quot;/&gt;&lt;property id=&quot;20307&quot; value=&quot;348&quot;/&gt;&lt;/object&gt;&lt;object type=&quot;3&quot; unique_id=&quot;10038&quot;&gt;&lt;property id=&quot;20148&quot; value=&quot;5&quot;/&gt;&lt;property id=&quot;20300&quot; value=&quot;Diapositiva 33&quot;/&gt;&lt;property id=&quot;20307&quot; value=&quot;349&quot;/&gt;&lt;/object&gt;&lt;object type=&quot;3&quot; unique_id=&quot;10039&quot;&gt;&lt;property id=&quot;20148&quot; value=&quot;5&quot;/&gt;&lt;property id=&quot;20300&quot; value=&quot;Diapositiva 34&quot;/&gt;&lt;property id=&quot;20307&quot; value=&quot;353&quot;/&gt;&lt;/object&gt;&lt;object type=&quot;3&quot; unique_id=&quot;10040&quot;&gt;&lt;property id=&quot;20148&quot; value=&quot;5&quot;/&gt;&lt;property id=&quot;20300&quot; value=&quot;Diapositiva 35&quot;/&gt;&lt;property id=&quot;20307&quot; value=&quot;354&quot;/&gt;&lt;/object&gt;&lt;object type=&quot;3&quot; unique_id=&quot;10041&quot;&gt;&lt;property id=&quot;20148&quot; value=&quot;5&quot;/&gt;&lt;property id=&quot;20300&quot; value=&quot;Diapositiva 36&quot;/&gt;&lt;property id=&quot;20307&quot; value=&quot;355&quot;/&gt;&lt;/object&gt;&lt;object type=&quot;3&quot; unique_id=&quot;10042&quot;&gt;&lt;property id=&quot;20148&quot; value=&quot;5&quot;/&gt;&lt;property id=&quot;20300&quot; value=&quot;Diapositiva 37&quot;/&gt;&lt;property id=&quot;20307&quot; value=&quot;356&quot;/&gt;&lt;/object&gt;&lt;object type=&quot;3&quot; unique_id=&quot;10043&quot;&gt;&lt;property id=&quot;20148&quot; value=&quot;5&quot;/&gt;&lt;property id=&quot;20300&quot; value=&quot;Diapositiva 38&quot;/&gt;&lt;property id=&quot;20307&quot; value=&quot;357&quot;/&gt;&lt;/object&gt;&lt;object type=&quot;3&quot; unique_id=&quot;10044&quot;&gt;&lt;property id=&quot;20148&quot; value=&quot;5&quot;/&gt;&lt;property id=&quot;20300&quot; value=&quot;Diapositiva 39&quot;/&gt;&lt;property id=&quot;20307&quot; value=&quot;358&quot;/&gt;&lt;/object&gt;&lt;object type=&quot;3&quot; unique_id=&quot;10045&quot;&gt;&lt;property id=&quot;20148&quot; value=&quot;5&quot;/&gt;&lt;property id=&quot;20300&quot; value=&quot;Diapositiva 40&quot;/&gt;&lt;property id=&quot;20307&quot; value=&quot;359&quot;/&gt;&lt;/object&gt;&lt;object type=&quot;3&quot; unique_id=&quot;10046&quot;&gt;&lt;property id=&quot;20148&quot; value=&quot;5&quot;/&gt;&lt;property id=&quot;20300&quot; value=&quot;Diapositiva 41&quot;/&gt;&lt;property id=&quot;20307&quot; value=&quot;360&quot;/&gt;&lt;/object&gt;&lt;object type=&quot;3&quot; unique_id=&quot;10047&quot;&gt;&lt;property id=&quot;20148&quot; value=&quot;5&quot;/&gt;&lt;property id=&quot;20300&quot; value=&quot;Diapositiva 42&quot;/&gt;&lt;property id=&quot;20307&quot; value=&quot;378&quot;/&gt;&lt;/object&gt;&lt;object type=&quot;3&quot; unique_id=&quot;10048&quot;&gt;&lt;property id=&quot;20148&quot; value=&quot;5&quot;/&gt;&lt;property id=&quot;20300&quot; value=&quot;Diapositiva 43&quot;/&gt;&lt;property id=&quot;20307&quot; value=&quot;361&quot;/&gt;&lt;/object&gt;&lt;object type=&quot;3&quot; unique_id=&quot;10049&quot;&gt;&lt;property id=&quot;20148&quot; value=&quot;5&quot;/&gt;&lt;property id=&quot;20300&quot; value=&quot;Diapositiva 44&quot;/&gt;&lt;property id=&quot;20307&quot; value=&quot;362&quot;/&gt;&lt;/object&gt;&lt;object type=&quot;3&quot; unique_id=&quot;10050&quot;&gt;&lt;property id=&quot;20148&quot; value=&quot;5&quot;/&gt;&lt;property id=&quot;20300&quot; value=&quot;Diapositiva 45&quot;/&gt;&lt;property id=&quot;20307&quot; value=&quot;363&quot;/&gt;&lt;/object&gt;&lt;object type=&quot;3&quot; unique_id=&quot;10051&quot;&gt;&lt;property id=&quot;20148&quot; value=&quot;5&quot;/&gt;&lt;property id=&quot;20300&quot; value=&quot;Diapositiva 46&quot;/&gt;&lt;property id=&quot;20307&quot; value=&quot;364&quot;/&gt;&lt;/object&gt;&lt;object type=&quot;3&quot; unique_id=&quot;10052&quot;&gt;&lt;property id=&quot;20148&quot; value=&quot;5&quot;/&gt;&lt;property id=&quot;20300&quot; value=&quot;Diapositiva 47&quot;/&gt;&lt;property id=&quot;20307&quot; value=&quot;368&quot;/&gt;&lt;/object&gt;&lt;object type=&quot;3&quot; unique_id=&quot;10053&quot;&gt;&lt;property id=&quot;20148&quot; value=&quot;5&quot;/&gt;&lt;property id=&quot;20300&quot; value=&quot;Diapositiva 48&quot;/&gt;&lt;property id=&quot;20307&quot; value=&quot;369&quot;/&gt;&lt;/object&gt;&lt;object type=&quot;3&quot; unique_id=&quot;10054&quot;&gt;&lt;property id=&quot;20148&quot; value=&quot;5&quot;/&gt;&lt;property id=&quot;20300&quot; value=&quot;Diapositiva 49&quot;/&gt;&lt;property id=&quot;20307&quot; value=&quot;370&quot;/&gt;&lt;/object&gt;&lt;object type=&quot;3&quot; unique_id=&quot;10055&quot;&gt;&lt;property id=&quot;20148&quot; value=&quot;5&quot;/&gt;&lt;property id=&quot;20300&quot; value=&quot;Diapositiva 50&quot;/&gt;&lt;property id=&quot;20307&quot; value=&quot;371&quot;/&gt;&lt;/object&gt;&lt;object type=&quot;3&quot; unique_id=&quot;10056&quot;&gt;&lt;property id=&quot;20148&quot; value=&quot;5&quot;/&gt;&lt;property id=&quot;20300&quot; value=&quot;Diapositiva 51&quot;/&gt;&lt;property id=&quot;20307&quot; value=&quot;372&quot;/&gt;&lt;/object&gt;&lt;object type=&quot;3&quot; unique_id=&quot;10057&quot;&gt;&lt;property id=&quot;20148&quot; value=&quot;5&quot;/&gt;&lt;property id=&quot;20300&quot; value=&quot;Diapositiva 52&quot;/&gt;&lt;property id=&quot;20307&quot; value=&quot;373&quot;/&gt;&lt;/object&gt;&lt;object type=&quot;3&quot; unique_id=&quot;10058&quot;&gt;&lt;property id=&quot;20148&quot; value=&quot;5&quot;/&gt;&lt;property id=&quot;20300&quot; value=&quot;Diapositiva 53&quot;/&gt;&lt;property id=&quot;20307&quot; value=&quot;374&quot;/&gt;&lt;/object&gt;&lt;object type=&quot;3&quot; unique_id=&quot;10059&quot;&gt;&lt;property id=&quot;20148&quot; value=&quot;5&quot;/&gt;&lt;property id=&quot;20300&quot; value=&quot;Diapositiva 54&quot;/&gt;&lt;property id=&quot;20307&quot; value=&quot;376&quot;/&gt;&lt;/object&gt;&lt;object type=&quot;3&quot; unique_id=&quot;10060&quot;&gt;&lt;property id=&quot;20148&quot; value=&quot;5&quot;/&gt;&lt;property id=&quot;20300&quot; value=&quot;Diapositiva 55&quot;/&gt;&lt;property id=&quot;20307&quot; value=&quot;377&quot;/&gt;&lt;/object&gt;&lt;object type=&quot;3&quot; unique_id=&quot;10061&quot;&gt;&lt;property id=&quot;20148&quot; value=&quot;5&quot;/&gt;&lt;property id=&quot;20300&quot; value=&quot;Diapositiva 56&quot;/&gt;&lt;property id=&quot;20307&quot; value=&quot;365&quot;/&gt;&lt;/object&gt;&lt;object type=&quot;3&quot; unique_id=&quot;10062&quot;&gt;&lt;property id=&quot;20148&quot; value=&quot;5&quot;/&gt;&lt;property id=&quot;20300&quot; value=&quot;Diapositiva 57&quot;/&gt;&lt;property id=&quot;20307&quot; value=&quot;366&quot;/&gt;&lt;/object&gt;&lt;object type=&quot;3&quot; unique_id=&quot;10063&quot;&gt;&lt;property id=&quot;20148&quot; value=&quot;5&quot;/&gt;&lt;property id=&quot;20300&quot; value=&quot;Diapositiva 58&quot;/&gt;&lt;property id=&quot;20307&quot; value=&quot;379&quot;/&gt;&lt;/object&gt;&lt;object type=&quot;3&quot; unique_id=&quot;10064&quot;&gt;&lt;property id=&quot;20148&quot; value=&quot;5&quot;/&gt;&lt;property id=&quot;20300&quot; value=&quot;Diapositiva 59&quot;/&gt;&lt;property id=&quot;20307&quot; value=&quot;391&quot;/&gt;&lt;/object&gt;&lt;object type=&quot;3&quot; unique_id=&quot;10065&quot;&gt;&lt;property id=&quot;20148&quot; value=&quot;5&quot;/&gt;&lt;property id=&quot;20300&quot; value=&quot;Diapositiva 60&quot;/&gt;&lt;property id=&quot;20307&quot; value=&quot;380&quot;/&gt;&lt;/object&gt;&lt;object type=&quot;3&quot; unique_id=&quot;10066&quot;&gt;&lt;property id=&quot;20148&quot; value=&quot;5&quot;/&gt;&lt;property id=&quot;20300&quot; value=&quot;Diapositiva 61&quot;/&gt;&lt;property id=&quot;20307&quot; value=&quot;381&quot;/&gt;&lt;/object&gt;&lt;object type=&quot;3&quot; unique_id=&quot;10068&quot;&gt;&lt;property id=&quot;20148&quot; value=&quot;5&quot;/&gt;&lt;property id=&quot;20300&quot; value=&quot;Diapositiva 62&quot;/&gt;&lt;property id=&quot;20307&quot; value=&quot;389&quot;/&gt;&lt;/object&gt;&lt;object type=&quot;3&quot; unique_id=&quot;10069&quot;&gt;&lt;property id=&quot;20148&quot; value=&quot;5&quot;/&gt;&lt;property id=&quot;20300&quot; value=&quot;Diapositiva 63&quot;/&gt;&lt;property id=&quot;20307&quot; value=&quot;390&quot;/&gt;&lt;/object&gt;&lt;object type=&quot;3&quot; unique_id=&quot;10070&quot;&gt;&lt;property id=&quot;20148&quot; value=&quot;5&quot;/&gt;&lt;property id=&quot;20300&quot; value=&quot;Diapositiva 64&quot;/&gt;&lt;property id=&quot;20307&quot; value=&quot;383&quot;/&gt;&lt;/object&gt;&lt;object type=&quot;3&quot; unique_id=&quot;10071&quot;&gt;&lt;property id=&quot;20148&quot; value=&quot;5&quot;/&gt;&lt;property id=&quot;20300&quot; value=&quot;Diapositiva 65&quot;/&gt;&lt;property id=&quot;20307&quot; value=&quot;384&quot;/&gt;&lt;/object&gt;&lt;object type=&quot;3&quot; unique_id=&quot;10072&quot;&gt;&lt;property id=&quot;20148&quot; value=&quot;5&quot;/&gt;&lt;property id=&quot;20300&quot; value=&quot;Diapositiva 66&quot;/&gt;&lt;property id=&quot;20307&quot; value=&quot;393&quot;/&gt;&lt;/object&gt;&lt;object type=&quot;3&quot; unique_id=&quot;10073&quot;&gt;&lt;property id=&quot;20148&quot; value=&quot;5&quot;/&gt;&lt;property id=&quot;20300&quot; value=&quot;Diapositiva 67&quot;/&gt;&lt;property id=&quot;20307&quot; value=&quot;385&quot;/&gt;&lt;/object&gt;&lt;object type=&quot;3&quot; unique_id=&quot;10074&quot;&gt;&lt;property id=&quot;20148&quot; value=&quot;5&quot;/&gt;&lt;property id=&quot;20300&quot; value=&quot;Diapositiva 68&quot;/&gt;&lt;property id=&quot;20307&quot; value=&quot;386&quot;/&gt;&lt;/object&gt;&lt;object type=&quot;3&quot; unique_id=&quot;10075&quot;&gt;&lt;property id=&quot;20148&quot; value=&quot;5&quot;/&gt;&lt;property id=&quot;20300&quot; value=&quot;Diapositiva 69&quot;/&gt;&lt;property id=&quot;20307&quot; value=&quot;392&quot;/&gt;&lt;/object&gt;&lt;object type=&quot;3&quot; unique_id=&quot;10076&quot;&gt;&lt;property id=&quot;20148&quot; value=&quot;5&quot;/&gt;&lt;property id=&quot;20300&quot; value=&quot;Diapositiva 71&quot;/&gt;&lt;property id=&quot;20307&quot; value=&quot;387&quot;/&gt;&lt;/object&gt;&lt;object type=&quot;3&quot; unique_id=&quot;10077&quot;&gt;&lt;property id=&quot;20148&quot; value=&quot;5&quot;/&gt;&lt;property id=&quot;20300&quot; value=&quot;Diapositiva 70&quot;/&gt;&lt;property id=&quot;20307&quot; value=&quot;350&quot;/&gt;&lt;/object&gt;&lt;object type=&quot;3&quot; unique_id=&quot;10078&quot;&gt;&lt;property id=&quot;20148&quot; value=&quot;5&quot;/&gt;&lt;property id=&quot;20300&quot; value=&quot;Diapositiva 72&quot;/&gt;&lt;property id=&quot;20307&quot; value=&quot;351&quot;/&gt;&lt;/object&gt;&lt;object type=&quot;3&quot; unique_id=&quot;10079&quot;&gt;&lt;property id=&quot;20148&quot; value=&quot;5&quot;/&gt;&lt;property id=&quot;20300&quot; value=&quot;Diapositiva 73&quot;/&gt;&lt;property id=&quot;20307&quot; value=&quot;339&quot;/&gt;&lt;/object&gt;&lt;object type=&quot;3&quot; unique_id=&quot;10080&quot;&gt;&lt;property id=&quot;20148&quot; value=&quot;5&quot;/&gt;&lt;property id=&quot;20300&quot; value=&quot;Diapositiva 74&quot;/&gt;&lt;property id=&quot;20307&quot; value=&quot;340&quot;/&gt;&lt;/object&gt;&lt;object type=&quot;3&quot; unique_id=&quot;10921&quot;&gt;&lt;property id=&quot;20148&quot; value=&quot;5&quot;/&gt;&lt;property id=&quot;20300&quot; value=&quot;Diapositiva 75&quot;/&gt;&lt;property id=&quot;20307&quot; value=&quot;397&quot;/&gt;&lt;/object&gt;&lt;object type=&quot;3&quot; unique_id=&quot;11078&quot;&gt;&lt;property id=&quot;20148&quot; value=&quot;5&quot;/&gt;&lt;property id=&quot;20300&quot; value=&quot;Diapositiva 1&quot;/&gt;&lt;property id=&quot;20307&quot; value=&quot;3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268</Words>
  <Application>Microsoft Office PowerPoint</Application>
  <PresentationFormat>Presentación en pantalla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Tahoma</vt:lpstr>
      <vt:lpstr>Wingdings</vt:lpstr>
      <vt:lpstr>Diseño predeterminado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Conclusiones y 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Himno Nacional de Venezuiela</dc:title>
  <dc:subject>43º Aniversario de INPARQUES</dc:subject>
  <dc:creator>Francisco Lau</dc:creator>
  <dc:description>03 Octubre 2016_x000d_
Recopilación. Diseño y Montaje: Francisco Lau_x000d_
INPARQUES - Lara</dc:description>
  <cp:lastModifiedBy>Francisco Lau</cp:lastModifiedBy>
  <cp:revision>245</cp:revision>
  <cp:lastPrinted>1601-01-01T00:00:00Z</cp:lastPrinted>
  <dcterms:created xsi:type="dcterms:W3CDTF">1601-01-01T00:00:00Z</dcterms:created>
  <dcterms:modified xsi:type="dcterms:W3CDTF">2018-09-14T10:18:26Z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