
<file path=[Content_Types].xml><?xml version="1.0" encoding="utf-8"?>
<Types xmlns="http://schemas.openxmlformats.org/package/2006/content-types">
  <Default Extension="bin" ContentType="application/vnd.openxmlformats-officedocument.oleObject"/>
  <Default Extension="emf" ContentType="image/x-emf"/>
  <Default Extension="gif" ContentType="image/gif"/>
  <Default Extension="jpeg" ContentType="image/jpeg"/>
  <Default Extension="jpg" ContentType="image/jpeg"/>
  <Default Extension="mp3" ContentType="audio/mpeg"/>
  <Default Extension="png" ContentType="image/png"/>
  <Default Extension="rels" ContentType="application/vnd.openxmlformats-package.relationships+xml"/>
  <Default Extension="svg" ContentType="image/svg+xml"/>
  <Default Extension="vml" ContentType="application/vnd.openxmlformats-officedocument.vmlDrawing"/>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media/image82.jpg" ContentType="image/jpg"/>
  <Override PartName="/ppt/media/image83.jpg" ContentType="image/jpg"/>
  <Override PartName="/ppt/media/image84.jpg" ContentType="image/jpg"/>
  <Override PartName="/ppt/media/image85.jpg" ContentType="image/jpg"/>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media/image179.jpg" ContentType="image/jpg"/>
  <Override PartName="/ppt/media/image180.jpg" ContentType="image/jpg"/>
  <Override PartName="/ppt/media/image181.jpg" ContentType="image/jpg"/>
  <Override PartName="/ppt/media/image208.jpg" ContentType="image/jpg"/>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 id="2147483662" r:id="rId3"/>
  </p:sldMasterIdLst>
  <p:notesMasterIdLst>
    <p:notesMasterId r:id="rId152"/>
  </p:notesMasterIdLst>
  <p:sldIdLst>
    <p:sldId id="256" r:id="rId4"/>
    <p:sldId id="257" r:id="rId5"/>
    <p:sldId id="258" r:id="rId6"/>
    <p:sldId id="259" r:id="rId7"/>
    <p:sldId id="260" r:id="rId8"/>
    <p:sldId id="261" r:id="rId9"/>
    <p:sldId id="262" r:id="rId10"/>
    <p:sldId id="263" r:id="rId11"/>
    <p:sldId id="264" r:id="rId12"/>
    <p:sldId id="265" r:id="rId13"/>
    <p:sldId id="266" r:id="rId14"/>
    <p:sldId id="267" r:id="rId15"/>
    <p:sldId id="340" r:id="rId16"/>
    <p:sldId id="341" r:id="rId17"/>
    <p:sldId id="342" r:id="rId18"/>
    <p:sldId id="343" r:id="rId19"/>
    <p:sldId id="344" r:id="rId20"/>
    <p:sldId id="345" r:id="rId21"/>
    <p:sldId id="346" r:id="rId22"/>
    <p:sldId id="347" r:id="rId23"/>
    <p:sldId id="348" r:id="rId24"/>
    <p:sldId id="349" r:id="rId25"/>
    <p:sldId id="350" r:id="rId26"/>
    <p:sldId id="351" r:id="rId27"/>
    <p:sldId id="352" r:id="rId28"/>
    <p:sldId id="353" r:id="rId29"/>
    <p:sldId id="354" r:id="rId30"/>
    <p:sldId id="355" r:id="rId31"/>
    <p:sldId id="356" r:id="rId32"/>
    <p:sldId id="357" r:id="rId33"/>
    <p:sldId id="358" r:id="rId34"/>
    <p:sldId id="359" r:id="rId35"/>
    <p:sldId id="288" r:id="rId36"/>
    <p:sldId id="289" r:id="rId37"/>
    <p:sldId id="297" r:id="rId38"/>
    <p:sldId id="450" r:id="rId39"/>
    <p:sldId id="298" r:id="rId40"/>
    <p:sldId id="299" r:id="rId41"/>
    <p:sldId id="360" r:id="rId42"/>
    <p:sldId id="363" r:id="rId43"/>
    <p:sldId id="361" r:id="rId44"/>
    <p:sldId id="365" r:id="rId45"/>
    <p:sldId id="362" r:id="rId46"/>
    <p:sldId id="364" r:id="rId47"/>
    <p:sldId id="306" r:id="rId48"/>
    <p:sldId id="366" r:id="rId49"/>
    <p:sldId id="308" r:id="rId50"/>
    <p:sldId id="309" r:id="rId51"/>
    <p:sldId id="310" r:id="rId52"/>
    <p:sldId id="311" r:id="rId53"/>
    <p:sldId id="312" r:id="rId54"/>
    <p:sldId id="313" r:id="rId55"/>
    <p:sldId id="314" r:id="rId56"/>
    <p:sldId id="315" r:id="rId57"/>
    <p:sldId id="327" r:id="rId58"/>
    <p:sldId id="326" r:id="rId59"/>
    <p:sldId id="316" r:id="rId60"/>
    <p:sldId id="333" r:id="rId61"/>
    <p:sldId id="334" r:id="rId62"/>
    <p:sldId id="328" r:id="rId63"/>
    <p:sldId id="332" r:id="rId64"/>
    <p:sldId id="335" r:id="rId65"/>
    <p:sldId id="451" r:id="rId66"/>
    <p:sldId id="329" r:id="rId67"/>
    <p:sldId id="336" r:id="rId68"/>
    <p:sldId id="317" r:id="rId69"/>
    <p:sldId id="318" r:id="rId70"/>
    <p:sldId id="319" r:id="rId71"/>
    <p:sldId id="320" r:id="rId72"/>
    <p:sldId id="321" r:id="rId73"/>
    <p:sldId id="322" r:id="rId74"/>
    <p:sldId id="324" r:id="rId75"/>
    <p:sldId id="325" r:id="rId76"/>
    <p:sldId id="330" r:id="rId77"/>
    <p:sldId id="331" r:id="rId78"/>
    <p:sldId id="373" r:id="rId79"/>
    <p:sldId id="374" r:id="rId80"/>
    <p:sldId id="385" r:id="rId81"/>
    <p:sldId id="386" r:id="rId82"/>
    <p:sldId id="387" r:id="rId83"/>
    <p:sldId id="388" r:id="rId84"/>
    <p:sldId id="389" r:id="rId85"/>
    <p:sldId id="390" r:id="rId86"/>
    <p:sldId id="391" r:id="rId87"/>
    <p:sldId id="392" r:id="rId88"/>
    <p:sldId id="393" r:id="rId89"/>
    <p:sldId id="394" r:id="rId90"/>
    <p:sldId id="395" r:id="rId91"/>
    <p:sldId id="396" r:id="rId92"/>
    <p:sldId id="397" r:id="rId93"/>
    <p:sldId id="398" r:id="rId94"/>
    <p:sldId id="399" r:id="rId95"/>
    <p:sldId id="400" r:id="rId96"/>
    <p:sldId id="401" r:id="rId97"/>
    <p:sldId id="402" r:id="rId98"/>
    <p:sldId id="375" r:id="rId99"/>
    <p:sldId id="376" r:id="rId100"/>
    <p:sldId id="445" r:id="rId101"/>
    <p:sldId id="377" r:id="rId102"/>
    <p:sldId id="378" r:id="rId103"/>
    <p:sldId id="379" r:id="rId104"/>
    <p:sldId id="446" r:id="rId105"/>
    <p:sldId id="447" r:id="rId106"/>
    <p:sldId id="448" r:id="rId107"/>
    <p:sldId id="449" r:id="rId108"/>
    <p:sldId id="380" r:id="rId109"/>
    <p:sldId id="381" r:id="rId110"/>
    <p:sldId id="382" r:id="rId111"/>
    <p:sldId id="383" r:id="rId112"/>
    <p:sldId id="384" r:id="rId113"/>
    <p:sldId id="403" r:id="rId114"/>
    <p:sldId id="404" r:id="rId115"/>
    <p:sldId id="405" r:id="rId116"/>
    <p:sldId id="406" r:id="rId117"/>
    <p:sldId id="407" r:id="rId118"/>
    <p:sldId id="408" r:id="rId119"/>
    <p:sldId id="409" r:id="rId120"/>
    <p:sldId id="410" r:id="rId121"/>
    <p:sldId id="411" r:id="rId122"/>
    <p:sldId id="412" r:id="rId123"/>
    <p:sldId id="413" r:id="rId124"/>
    <p:sldId id="414" r:id="rId125"/>
    <p:sldId id="415" r:id="rId126"/>
    <p:sldId id="416" r:id="rId127"/>
    <p:sldId id="417" r:id="rId128"/>
    <p:sldId id="453" r:id="rId129"/>
    <p:sldId id="419" r:id="rId130"/>
    <p:sldId id="420" r:id="rId131"/>
    <p:sldId id="421" r:id="rId132"/>
    <p:sldId id="422" r:id="rId133"/>
    <p:sldId id="423" r:id="rId134"/>
    <p:sldId id="424" r:id="rId135"/>
    <p:sldId id="425" r:id="rId136"/>
    <p:sldId id="426" r:id="rId137"/>
    <p:sldId id="434" r:id="rId138"/>
    <p:sldId id="428" r:id="rId139"/>
    <p:sldId id="429" r:id="rId140"/>
    <p:sldId id="430" r:id="rId141"/>
    <p:sldId id="432" r:id="rId142"/>
    <p:sldId id="435" r:id="rId143"/>
    <p:sldId id="436" r:id="rId144"/>
    <p:sldId id="438" r:id="rId145"/>
    <p:sldId id="439" r:id="rId146"/>
    <p:sldId id="440" r:id="rId147"/>
    <p:sldId id="441" r:id="rId148"/>
    <p:sldId id="442" r:id="rId149"/>
    <p:sldId id="443" r:id="rId150"/>
    <p:sldId id="444" r:id="rId151"/>
  </p:sldIdLst>
  <p:sldSz cx="12192000" cy="6858000"/>
  <p:notesSz cx="6858000" cy="9144000"/>
  <p:defaultTextStyle>
    <a:defPPr>
      <a:defRPr lang="es-V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83" userDrawn="1">
          <p15:clr>
            <a:srgbClr val="A4A3A4"/>
          </p15:clr>
        </p15:guide>
        <p15:guide id="2" pos="3795" userDrawn="1">
          <p15:clr>
            <a:srgbClr val="A4A3A4"/>
          </p15:clr>
        </p15:guide>
        <p15:guide id="3" orient="horz" pos="51" userDrawn="1">
          <p15:clr>
            <a:srgbClr val="A4A3A4"/>
          </p15:clr>
        </p15:guide>
        <p15:guide id="4" pos="75" userDrawn="1">
          <p15:clr>
            <a:srgbClr val="A4A3A4"/>
          </p15:clr>
        </p15:guide>
        <p15:guide id="5" pos="7605" userDrawn="1">
          <p15:clr>
            <a:srgbClr val="A4A3A4"/>
          </p15:clr>
        </p15:guide>
        <p15:guide id="7" pos="6947" userDrawn="1">
          <p15:clr>
            <a:srgbClr val="A4A3A4"/>
          </p15:clr>
        </p15:guide>
        <p15:guide id="8" orient="horz" pos="1344" userDrawn="1">
          <p15:clr>
            <a:srgbClr val="A4A3A4"/>
          </p15:clr>
        </p15:guide>
        <p15:guide id="9" orient="horz" pos="2772" userDrawn="1">
          <p15:clr>
            <a:srgbClr val="A4A3A4"/>
          </p15:clr>
        </p15:guide>
        <p15:guide id="10" pos="1935" userDrawn="1">
          <p15:clr>
            <a:srgbClr val="A4A3A4"/>
          </p15:clr>
        </p15:guide>
        <p15:guide id="11" orient="horz" pos="3067" userDrawn="1">
          <p15:clr>
            <a:srgbClr val="A4A3A4"/>
          </p15:clr>
        </p15:guide>
        <p15:guide id="12" orient="horz" pos="3407" userDrawn="1">
          <p15:clr>
            <a:srgbClr val="A4A3A4"/>
          </p15:clr>
        </p15:guide>
        <p15:guide id="13" orient="horz" pos="4247" userDrawn="1">
          <p15:clr>
            <a:srgbClr val="A4A3A4"/>
          </p15:clr>
        </p15:guide>
        <p15:guide id="14" orient="horz" pos="3997" userDrawn="1">
          <p15:clr>
            <a:srgbClr val="A4A3A4"/>
          </p15:clr>
        </p15:guide>
        <p15:guide id="15" pos="5496" userDrawn="1">
          <p15:clr>
            <a:srgbClr val="A4A3A4"/>
          </p15:clr>
        </p15:guide>
        <p15:guide id="16" pos="3477" userDrawn="1">
          <p15:clr>
            <a:srgbClr val="A4A3A4"/>
          </p15:clr>
        </p15:guide>
        <p15:guide id="17" orient="horz" pos="595"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66CC"/>
    <a:srgbClr val="9CD900"/>
    <a:srgbClr val="D6EBB4"/>
    <a:srgbClr val="E1EBCE"/>
    <a:srgbClr val="E7DCE5"/>
    <a:srgbClr val="E6DAE5"/>
    <a:srgbClr val="E1F1C9"/>
    <a:srgbClr val="000022"/>
    <a:srgbClr val="765E00"/>
    <a:srgbClr val="0F820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8286" autoAdjust="0"/>
    <p:restoredTop sz="94935" autoAdjust="0"/>
  </p:normalViewPr>
  <p:slideViewPr>
    <p:cSldViewPr snapToGrid="0" showGuides="1">
      <p:cViewPr varScale="1">
        <p:scale>
          <a:sx n="64" d="100"/>
          <a:sy n="64" d="100"/>
        </p:scale>
        <p:origin x="78" y="186"/>
      </p:cViewPr>
      <p:guideLst>
        <p:guide orient="horz" pos="2183"/>
        <p:guide pos="3795"/>
        <p:guide orient="horz" pos="51"/>
        <p:guide pos="75"/>
        <p:guide pos="7605"/>
        <p:guide pos="6947"/>
        <p:guide orient="horz" pos="1344"/>
        <p:guide orient="horz" pos="2772"/>
        <p:guide pos="1935"/>
        <p:guide orient="horz" pos="3067"/>
        <p:guide orient="horz" pos="3407"/>
        <p:guide orient="horz" pos="4247"/>
        <p:guide orient="horz" pos="3997"/>
        <p:guide pos="5496"/>
        <p:guide pos="3477"/>
        <p:guide orient="horz" pos="595"/>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3.xml"/><Relationship Id="rId117" Type="http://schemas.openxmlformats.org/officeDocument/2006/relationships/slide" Target="slides/slide114.xml"/><Relationship Id="rId21" Type="http://schemas.openxmlformats.org/officeDocument/2006/relationships/slide" Target="slides/slide18.xml"/><Relationship Id="rId42" Type="http://schemas.openxmlformats.org/officeDocument/2006/relationships/slide" Target="slides/slide39.xml"/><Relationship Id="rId47" Type="http://schemas.openxmlformats.org/officeDocument/2006/relationships/slide" Target="slides/slide44.xml"/><Relationship Id="rId63" Type="http://schemas.openxmlformats.org/officeDocument/2006/relationships/slide" Target="slides/slide60.xml"/><Relationship Id="rId68" Type="http://schemas.openxmlformats.org/officeDocument/2006/relationships/slide" Target="slides/slide65.xml"/><Relationship Id="rId84" Type="http://schemas.openxmlformats.org/officeDocument/2006/relationships/slide" Target="slides/slide81.xml"/><Relationship Id="rId89" Type="http://schemas.openxmlformats.org/officeDocument/2006/relationships/slide" Target="slides/slide86.xml"/><Relationship Id="rId112" Type="http://schemas.openxmlformats.org/officeDocument/2006/relationships/slide" Target="slides/slide109.xml"/><Relationship Id="rId133" Type="http://schemas.openxmlformats.org/officeDocument/2006/relationships/slide" Target="slides/slide130.xml"/><Relationship Id="rId138" Type="http://schemas.openxmlformats.org/officeDocument/2006/relationships/slide" Target="slides/slide135.xml"/><Relationship Id="rId154" Type="http://schemas.openxmlformats.org/officeDocument/2006/relationships/viewProps" Target="viewProps.xml"/><Relationship Id="rId16" Type="http://schemas.openxmlformats.org/officeDocument/2006/relationships/slide" Target="slides/slide13.xml"/><Relationship Id="rId107" Type="http://schemas.openxmlformats.org/officeDocument/2006/relationships/slide" Target="slides/slide104.xml"/><Relationship Id="rId11" Type="http://schemas.openxmlformats.org/officeDocument/2006/relationships/slide" Target="slides/slide8.xml"/><Relationship Id="rId32" Type="http://schemas.openxmlformats.org/officeDocument/2006/relationships/slide" Target="slides/slide29.xml"/><Relationship Id="rId37" Type="http://schemas.openxmlformats.org/officeDocument/2006/relationships/slide" Target="slides/slide34.xml"/><Relationship Id="rId53" Type="http://schemas.openxmlformats.org/officeDocument/2006/relationships/slide" Target="slides/slide50.xml"/><Relationship Id="rId58" Type="http://schemas.openxmlformats.org/officeDocument/2006/relationships/slide" Target="slides/slide55.xml"/><Relationship Id="rId74" Type="http://schemas.openxmlformats.org/officeDocument/2006/relationships/slide" Target="slides/slide71.xml"/><Relationship Id="rId79" Type="http://schemas.openxmlformats.org/officeDocument/2006/relationships/slide" Target="slides/slide76.xml"/><Relationship Id="rId102" Type="http://schemas.openxmlformats.org/officeDocument/2006/relationships/slide" Target="slides/slide99.xml"/><Relationship Id="rId123" Type="http://schemas.openxmlformats.org/officeDocument/2006/relationships/slide" Target="slides/slide120.xml"/><Relationship Id="rId128" Type="http://schemas.openxmlformats.org/officeDocument/2006/relationships/slide" Target="slides/slide125.xml"/><Relationship Id="rId144" Type="http://schemas.openxmlformats.org/officeDocument/2006/relationships/slide" Target="slides/slide141.xml"/><Relationship Id="rId149" Type="http://schemas.openxmlformats.org/officeDocument/2006/relationships/slide" Target="slides/slide146.xml"/><Relationship Id="rId5" Type="http://schemas.openxmlformats.org/officeDocument/2006/relationships/slide" Target="slides/slide2.xml"/><Relationship Id="rId90" Type="http://schemas.openxmlformats.org/officeDocument/2006/relationships/slide" Target="slides/slide87.xml"/><Relationship Id="rId95" Type="http://schemas.openxmlformats.org/officeDocument/2006/relationships/slide" Target="slides/slide92.xml"/><Relationship Id="rId22" Type="http://schemas.openxmlformats.org/officeDocument/2006/relationships/slide" Target="slides/slide19.xml"/><Relationship Id="rId27" Type="http://schemas.openxmlformats.org/officeDocument/2006/relationships/slide" Target="slides/slide24.xml"/><Relationship Id="rId43" Type="http://schemas.openxmlformats.org/officeDocument/2006/relationships/slide" Target="slides/slide40.xml"/><Relationship Id="rId48" Type="http://schemas.openxmlformats.org/officeDocument/2006/relationships/slide" Target="slides/slide45.xml"/><Relationship Id="rId64" Type="http://schemas.openxmlformats.org/officeDocument/2006/relationships/slide" Target="slides/slide61.xml"/><Relationship Id="rId69" Type="http://schemas.openxmlformats.org/officeDocument/2006/relationships/slide" Target="slides/slide66.xml"/><Relationship Id="rId113" Type="http://schemas.openxmlformats.org/officeDocument/2006/relationships/slide" Target="slides/slide110.xml"/><Relationship Id="rId118" Type="http://schemas.openxmlformats.org/officeDocument/2006/relationships/slide" Target="slides/slide115.xml"/><Relationship Id="rId134" Type="http://schemas.openxmlformats.org/officeDocument/2006/relationships/slide" Target="slides/slide131.xml"/><Relationship Id="rId139" Type="http://schemas.openxmlformats.org/officeDocument/2006/relationships/slide" Target="slides/slide136.xml"/><Relationship Id="rId80" Type="http://schemas.openxmlformats.org/officeDocument/2006/relationships/slide" Target="slides/slide77.xml"/><Relationship Id="rId85" Type="http://schemas.openxmlformats.org/officeDocument/2006/relationships/slide" Target="slides/slide82.xml"/><Relationship Id="rId150" Type="http://schemas.openxmlformats.org/officeDocument/2006/relationships/slide" Target="slides/slide147.xml"/><Relationship Id="rId155" Type="http://schemas.openxmlformats.org/officeDocument/2006/relationships/theme" Target="theme/theme1.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59" Type="http://schemas.openxmlformats.org/officeDocument/2006/relationships/slide" Target="slides/slide56.xml"/><Relationship Id="rId67" Type="http://schemas.openxmlformats.org/officeDocument/2006/relationships/slide" Target="slides/slide64.xml"/><Relationship Id="rId103" Type="http://schemas.openxmlformats.org/officeDocument/2006/relationships/slide" Target="slides/slide100.xml"/><Relationship Id="rId108" Type="http://schemas.openxmlformats.org/officeDocument/2006/relationships/slide" Target="slides/slide105.xml"/><Relationship Id="rId116" Type="http://schemas.openxmlformats.org/officeDocument/2006/relationships/slide" Target="slides/slide113.xml"/><Relationship Id="rId124" Type="http://schemas.openxmlformats.org/officeDocument/2006/relationships/slide" Target="slides/slide121.xml"/><Relationship Id="rId129" Type="http://schemas.openxmlformats.org/officeDocument/2006/relationships/slide" Target="slides/slide126.xml"/><Relationship Id="rId137" Type="http://schemas.openxmlformats.org/officeDocument/2006/relationships/slide" Target="slides/slide134.xml"/><Relationship Id="rId20" Type="http://schemas.openxmlformats.org/officeDocument/2006/relationships/slide" Target="slides/slide17.xml"/><Relationship Id="rId41" Type="http://schemas.openxmlformats.org/officeDocument/2006/relationships/slide" Target="slides/slide38.xml"/><Relationship Id="rId54" Type="http://schemas.openxmlformats.org/officeDocument/2006/relationships/slide" Target="slides/slide51.xml"/><Relationship Id="rId62" Type="http://schemas.openxmlformats.org/officeDocument/2006/relationships/slide" Target="slides/slide59.xml"/><Relationship Id="rId70" Type="http://schemas.openxmlformats.org/officeDocument/2006/relationships/slide" Target="slides/slide67.xml"/><Relationship Id="rId75" Type="http://schemas.openxmlformats.org/officeDocument/2006/relationships/slide" Target="slides/slide72.xml"/><Relationship Id="rId83" Type="http://schemas.openxmlformats.org/officeDocument/2006/relationships/slide" Target="slides/slide80.xml"/><Relationship Id="rId88" Type="http://schemas.openxmlformats.org/officeDocument/2006/relationships/slide" Target="slides/slide85.xml"/><Relationship Id="rId91" Type="http://schemas.openxmlformats.org/officeDocument/2006/relationships/slide" Target="slides/slide88.xml"/><Relationship Id="rId96" Type="http://schemas.openxmlformats.org/officeDocument/2006/relationships/slide" Target="slides/slide93.xml"/><Relationship Id="rId111" Type="http://schemas.openxmlformats.org/officeDocument/2006/relationships/slide" Target="slides/slide108.xml"/><Relationship Id="rId132" Type="http://schemas.openxmlformats.org/officeDocument/2006/relationships/slide" Target="slides/slide129.xml"/><Relationship Id="rId140" Type="http://schemas.openxmlformats.org/officeDocument/2006/relationships/slide" Target="slides/slide137.xml"/><Relationship Id="rId145" Type="http://schemas.openxmlformats.org/officeDocument/2006/relationships/slide" Target="slides/slide142.xml"/><Relationship Id="rId153"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3.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slide" Target="slides/slide46.xml"/><Relationship Id="rId57" Type="http://schemas.openxmlformats.org/officeDocument/2006/relationships/slide" Target="slides/slide54.xml"/><Relationship Id="rId106" Type="http://schemas.openxmlformats.org/officeDocument/2006/relationships/slide" Target="slides/slide103.xml"/><Relationship Id="rId114" Type="http://schemas.openxmlformats.org/officeDocument/2006/relationships/slide" Target="slides/slide111.xml"/><Relationship Id="rId119" Type="http://schemas.openxmlformats.org/officeDocument/2006/relationships/slide" Target="slides/slide116.xml"/><Relationship Id="rId127" Type="http://schemas.openxmlformats.org/officeDocument/2006/relationships/slide" Target="slides/slide124.xml"/><Relationship Id="rId10" Type="http://schemas.openxmlformats.org/officeDocument/2006/relationships/slide" Target="slides/slide7.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slide" Target="slides/slide49.xml"/><Relationship Id="rId60" Type="http://schemas.openxmlformats.org/officeDocument/2006/relationships/slide" Target="slides/slide57.xml"/><Relationship Id="rId65" Type="http://schemas.openxmlformats.org/officeDocument/2006/relationships/slide" Target="slides/slide62.xml"/><Relationship Id="rId73" Type="http://schemas.openxmlformats.org/officeDocument/2006/relationships/slide" Target="slides/slide70.xml"/><Relationship Id="rId78" Type="http://schemas.openxmlformats.org/officeDocument/2006/relationships/slide" Target="slides/slide75.xml"/><Relationship Id="rId81" Type="http://schemas.openxmlformats.org/officeDocument/2006/relationships/slide" Target="slides/slide78.xml"/><Relationship Id="rId86" Type="http://schemas.openxmlformats.org/officeDocument/2006/relationships/slide" Target="slides/slide83.xml"/><Relationship Id="rId94" Type="http://schemas.openxmlformats.org/officeDocument/2006/relationships/slide" Target="slides/slide91.xml"/><Relationship Id="rId99" Type="http://schemas.openxmlformats.org/officeDocument/2006/relationships/slide" Target="slides/slide96.xml"/><Relationship Id="rId101" Type="http://schemas.openxmlformats.org/officeDocument/2006/relationships/slide" Target="slides/slide98.xml"/><Relationship Id="rId122" Type="http://schemas.openxmlformats.org/officeDocument/2006/relationships/slide" Target="slides/slide119.xml"/><Relationship Id="rId130" Type="http://schemas.openxmlformats.org/officeDocument/2006/relationships/slide" Target="slides/slide127.xml"/><Relationship Id="rId135" Type="http://schemas.openxmlformats.org/officeDocument/2006/relationships/slide" Target="slides/slide132.xml"/><Relationship Id="rId143" Type="http://schemas.openxmlformats.org/officeDocument/2006/relationships/slide" Target="slides/slide140.xml"/><Relationship Id="rId148" Type="http://schemas.openxmlformats.org/officeDocument/2006/relationships/slide" Target="slides/slide145.xml"/><Relationship Id="rId151" Type="http://schemas.openxmlformats.org/officeDocument/2006/relationships/slide" Target="slides/slide148.xml"/><Relationship Id="rId156" Type="http://schemas.openxmlformats.org/officeDocument/2006/relationships/tableStyles" Target="tableStyles.xml"/><Relationship Id="rId4" Type="http://schemas.openxmlformats.org/officeDocument/2006/relationships/slide" Target="slides/slide1.xml"/><Relationship Id="rId9" Type="http://schemas.openxmlformats.org/officeDocument/2006/relationships/slide" Target="slides/slide6.xml"/><Relationship Id="rId13" Type="http://schemas.openxmlformats.org/officeDocument/2006/relationships/slide" Target="slides/slide10.xml"/><Relationship Id="rId18" Type="http://schemas.openxmlformats.org/officeDocument/2006/relationships/slide" Target="slides/slide15.xml"/><Relationship Id="rId39" Type="http://schemas.openxmlformats.org/officeDocument/2006/relationships/slide" Target="slides/slide36.xml"/><Relationship Id="rId109" Type="http://schemas.openxmlformats.org/officeDocument/2006/relationships/slide" Target="slides/slide106.xml"/><Relationship Id="rId34" Type="http://schemas.openxmlformats.org/officeDocument/2006/relationships/slide" Target="slides/slide31.xml"/><Relationship Id="rId50" Type="http://schemas.openxmlformats.org/officeDocument/2006/relationships/slide" Target="slides/slide47.xml"/><Relationship Id="rId55" Type="http://schemas.openxmlformats.org/officeDocument/2006/relationships/slide" Target="slides/slide52.xml"/><Relationship Id="rId76" Type="http://schemas.openxmlformats.org/officeDocument/2006/relationships/slide" Target="slides/slide73.xml"/><Relationship Id="rId97" Type="http://schemas.openxmlformats.org/officeDocument/2006/relationships/slide" Target="slides/slide94.xml"/><Relationship Id="rId104" Type="http://schemas.openxmlformats.org/officeDocument/2006/relationships/slide" Target="slides/slide101.xml"/><Relationship Id="rId120" Type="http://schemas.openxmlformats.org/officeDocument/2006/relationships/slide" Target="slides/slide117.xml"/><Relationship Id="rId125" Type="http://schemas.openxmlformats.org/officeDocument/2006/relationships/slide" Target="slides/slide122.xml"/><Relationship Id="rId141" Type="http://schemas.openxmlformats.org/officeDocument/2006/relationships/slide" Target="slides/slide138.xml"/><Relationship Id="rId146" Type="http://schemas.openxmlformats.org/officeDocument/2006/relationships/slide" Target="slides/slide143.xml"/><Relationship Id="rId7" Type="http://schemas.openxmlformats.org/officeDocument/2006/relationships/slide" Target="slides/slide4.xml"/><Relationship Id="rId71" Type="http://schemas.openxmlformats.org/officeDocument/2006/relationships/slide" Target="slides/slide68.xml"/><Relationship Id="rId92" Type="http://schemas.openxmlformats.org/officeDocument/2006/relationships/slide" Target="slides/slide89.xml"/><Relationship Id="rId2" Type="http://schemas.openxmlformats.org/officeDocument/2006/relationships/slideMaster" Target="slideMasters/slideMaster2.xml"/><Relationship Id="rId29" Type="http://schemas.openxmlformats.org/officeDocument/2006/relationships/slide" Target="slides/slide26.xml"/><Relationship Id="rId24" Type="http://schemas.openxmlformats.org/officeDocument/2006/relationships/slide" Target="slides/slide21.xml"/><Relationship Id="rId40" Type="http://schemas.openxmlformats.org/officeDocument/2006/relationships/slide" Target="slides/slide37.xml"/><Relationship Id="rId45" Type="http://schemas.openxmlformats.org/officeDocument/2006/relationships/slide" Target="slides/slide42.xml"/><Relationship Id="rId66" Type="http://schemas.openxmlformats.org/officeDocument/2006/relationships/slide" Target="slides/slide63.xml"/><Relationship Id="rId87" Type="http://schemas.openxmlformats.org/officeDocument/2006/relationships/slide" Target="slides/slide84.xml"/><Relationship Id="rId110" Type="http://schemas.openxmlformats.org/officeDocument/2006/relationships/slide" Target="slides/slide107.xml"/><Relationship Id="rId115" Type="http://schemas.openxmlformats.org/officeDocument/2006/relationships/slide" Target="slides/slide112.xml"/><Relationship Id="rId131" Type="http://schemas.openxmlformats.org/officeDocument/2006/relationships/slide" Target="slides/slide128.xml"/><Relationship Id="rId136" Type="http://schemas.openxmlformats.org/officeDocument/2006/relationships/slide" Target="slides/slide133.xml"/><Relationship Id="rId61" Type="http://schemas.openxmlformats.org/officeDocument/2006/relationships/slide" Target="slides/slide58.xml"/><Relationship Id="rId82" Type="http://schemas.openxmlformats.org/officeDocument/2006/relationships/slide" Target="slides/slide79.xml"/><Relationship Id="rId152" Type="http://schemas.openxmlformats.org/officeDocument/2006/relationships/notesMaster" Target="notesMasters/notesMaster1.xml"/><Relationship Id="rId19" Type="http://schemas.openxmlformats.org/officeDocument/2006/relationships/slide" Target="slides/slide16.xml"/><Relationship Id="rId14" Type="http://schemas.openxmlformats.org/officeDocument/2006/relationships/slide" Target="slides/slide11.xml"/><Relationship Id="rId30" Type="http://schemas.openxmlformats.org/officeDocument/2006/relationships/slide" Target="slides/slide27.xml"/><Relationship Id="rId35" Type="http://schemas.openxmlformats.org/officeDocument/2006/relationships/slide" Target="slides/slide32.xml"/><Relationship Id="rId56" Type="http://schemas.openxmlformats.org/officeDocument/2006/relationships/slide" Target="slides/slide53.xml"/><Relationship Id="rId77" Type="http://schemas.openxmlformats.org/officeDocument/2006/relationships/slide" Target="slides/slide74.xml"/><Relationship Id="rId100" Type="http://schemas.openxmlformats.org/officeDocument/2006/relationships/slide" Target="slides/slide97.xml"/><Relationship Id="rId105" Type="http://schemas.openxmlformats.org/officeDocument/2006/relationships/slide" Target="slides/slide102.xml"/><Relationship Id="rId126" Type="http://schemas.openxmlformats.org/officeDocument/2006/relationships/slide" Target="slides/slide123.xml"/><Relationship Id="rId147" Type="http://schemas.openxmlformats.org/officeDocument/2006/relationships/slide" Target="slides/slide144.xml"/><Relationship Id="rId8" Type="http://schemas.openxmlformats.org/officeDocument/2006/relationships/slide" Target="slides/slide5.xml"/><Relationship Id="rId51" Type="http://schemas.openxmlformats.org/officeDocument/2006/relationships/slide" Target="slides/slide48.xml"/><Relationship Id="rId72" Type="http://schemas.openxmlformats.org/officeDocument/2006/relationships/slide" Target="slides/slide69.xml"/><Relationship Id="rId93" Type="http://schemas.openxmlformats.org/officeDocument/2006/relationships/slide" Target="slides/slide90.xml"/><Relationship Id="rId98" Type="http://schemas.openxmlformats.org/officeDocument/2006/relationships/slide" Target="slides/slide95.xml"/><Relationship Id="rId121" Type="http://schemas.openxmlformats.org/officeDocument/2006/relationships/slide" Target="slides/slide118.xml"/><Relationship Id="rId142" Type="http://schemas.openxmlformats.org/officeDocument/2006/relationships/slide" Target="slides/slide139.xml"/><Relationship Id="rId3" Type="http://schemas.openxmlformats.org/officeDocument/2006/relationships/slideMaster" Target="slideMasters/slideMaster3.xml"/></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8540E6F-A38D-4B6C-8369-698781BBAADC}" type="doc">
      <dgm:prSet loTypeId="urn:microsoft.com/office/officeart/2005/8/layout/vList2" loCatId="list" qsTypeId="urn:microsoft.com/office/officeart/2005/8/quickstyle/simple5" qsCatId="simple" csTypeId="urn:microsoft.com/office/officeart/2005/8/colors/colorful3" csCatId="colorful" phldr="1"/>
      <dgm:spPr/>
      <dgm:t>
        <a:bodyPr/>
        <a:lstStyle/>
        <a:p>
          <a:endParaRPr lang="es-ES"/>
        </a:p>
      </dgm:t>
    </dgm:pt>
    <dgm:pt modelId="{0410BE23-35A7-4687-AD8A-6F8844B19C76}">
      <dgm:prSet custT="1"/>
      <dgm:spPr>
        <a:solidFill>
          <a:srgbClr val="FFC000"/>
        </a:solidFill>
      </dgm:spPr>
      <dgm:t>
        <a:bodyPr/>
        <a:lstStyle/>
        <a:p>
          <a:pPr algn="l" rtl="0">
            <a:lnSpc>
              <a:spcPts val="3000"/>
            </a:lnSpc>
            <a:spcBef>
              <a:spcPts val="0"/>
            </a:spcBef>
            <a:spcAft>
              <a:spcPts val="0"/>
            </a:spcAft>
          </a:pPr>
          <a:r>
            <a:rPr lang="es-ES" sz="2800" dirty="0">
              <a:ln w="19050">
                <a:solidFill>
                  <a:srgbClr val="000022"/>
                </a:solidFill>
              </a:ln>
              <a:latin typeface="Arial Black" panose="020B0A04020102020204" pitchFamily="34" charset="0"/>
            </a:rPr>
            <a:t>748 especies de fauna y 341 especies de plantas amenazadas</a:t>
          </a:r>
        </a:p>
      </dgm:t>
    </dgm:pt>
    <dgm:pt modelId="{3A8DECC9-2F83-497C-952A-9FF2B9B90AE6}" type="parTrans" cxnId="{308BA946-7277-4DAC-A62A-B2FC4A3C234E}">
      <dgm:prSet/>
      <dgm:spPr/>
      <dgm:t>
        <a:bodyPr/>
        <a:lstStyle/>
        <a:p>
          <a:pPr algn="l">
            <a:lnSpc>
              <a:spcPct val="100000"/>
            </a:lnSpc>
            <a:spcBef>
              <a:spcPts val="0"/>
            </a:spcBef>
            <a:spcAft>
              <a:spcPts val="0"/>
            </a:spcAft>
          </a:pPr>
          <a:endParaRPr lang="es-ES" sz="2800">
            <a:ln w="19050">
              <a:solidFill>
                <a:srgbClr val="000022"/>
              </a:solidFill>
            </a:ln>
            <a:latin typeface="Arial Black" panose="020B0A04020102020204" pitchFamily="34" charset="0"/>
          </a:endParaRPr>
        </a:p>
      </dgm:t>
    </dgm:pt>
    <dgm:pt modelId="{A9881F1A-7F90-40E2-A225-B168EE650D0C}" type="sibTrans" cxnId="{308BA946-7277-4DAC-A62A-B2FC4A3C234E}">
      <dgm:prSet/>
      <dgm:spPr/>
      <dgm:t>
        <a:bodyPr/>
        <a:lstStyle/>
        <a:p>
          <a:pPr algn="l">
            <a:lnSpc>
              <a:spcPct val="100000"/>
            </a:lnSpc>
            <a:spcBef>
              <a:spcPts val="0"/>
            </a:spcBef>
            <a:spcAft>
              <a:spcPts val="0"/>
            </a:spcAft>
          </a:pPr>
          <a:endParaRPr lang="es-ES" sz="2800">
            <a:ln w="19050">
              <a:solidFill>
                <a:srgbClr val="000022"/>
              </a:solidFill>
            </a:ln>
            <a:latin typeface="Arial Black" panose="020B0A04020102020204" pitchFamily="34" charset="0"/>
          </a:endParaRPr>
        </a:p>
      </dgm:t>
    </dgm:pt>
    <dgm:pt modelId="{A0A6BFD7-E0B5-47E3-A15E-D24FFD886B01}">
      <dgm:prSet custT="1"/>
      <dgm:spPr>
        <a:solidFill>
          <a:srgbClr val="FF66CC"/>
        </a:solidFill>
      </dgm:spPr>
      <dgm:t>
        <a:bodyPr/>
        <a:lstStyle/>
        <a:p>
          <a:pPr marL="0" lvl="0" indent="0" algn="l" defTabSz="1244600" rtl="0">
            <a:lnSpc>
              <a:spcPts val="3000"/>
            </a:lnSpc>
            <a:spcBef>
              <a:spcPct val="0"/>
            </a:spcBef>
            <a:spcAft>
              <a:spcPts val="0"/>
            </a:spcAft>
            <a:buNone/>
          </a:pPr>
          <a:r>
            <a:rPr lang="es-ES" sz="2800" kern="1200" dirty="0">
              <a:ln w="19050">
                <a:solidFill>
                  <a:srgbClr val="000022"/>
                </a:solidFill>
              </a:ln>
              <a:solidFill>
                <a:prstClr val="white"/>
              </a:solidFill>
              <a:latin typeface="Arial Black" panose="020B0A04020102020204" pitchFamily="34" charset="0"/>
              <a:ea typeface="+mn-ea"/>
              <a:cs typeface="+mn-cs"/>
            </a:rPr>
            <a:t>La tasa de deforestación es la décima más alta del mundo</a:t>
          </a:r>
        </a:p>
      </dgm:t>
    </dgm:pt>
    <dgm:pt modelId="{996448B6-B56F-4EE3-B416-3DDC125FA0D0}" type="parTrans" cxnId="{4FC1E783-CB28-438F-8D8D-859B3572A16B}">
      <dgm:prSet/>
      <dgm:spPr/>
      <dgm:t>
        <a:bodyPr/>
        <a:lstStyle/>
        <a:p>
          <a:pPr algn="l">
            <a:lnSpc>
              <a:spcPct val="100000"/>
            </a:lnSpc>
            <a:spcBef>
              <a:spcPts val="0"/>
            </a:spcBef>
            <a:spcAft>
              <a:spcPts val="0"/>
            </a:spcAft>
          </a:pPr>
          <a:endParaRPr lang="es-ES" sz="2800">
            <a:ln w="19050">
              <a:solidFill>
                <a:srgbClr val="000022"/>
              </a:solidFill>
            </a:ln>
            <a:latin typeface="Arial Black" panose="020B0A04020102020204" pitchFamily="34" charset="0"/>
          </a:endParaRPr>
        </a:p>
      </dgm:t>
    </dgm:pt>
    <dgm:pt modelId="{2B5D6267-B74F-4B32-A741-6C2B27706368}" type="sibTrans" cxnId="{4FC1E783-CB28-438F-8D8D-859B3572A16B}">
      <dgm:prSet/>
      <dgm:spPr/>
      <dgm:t>
        <a:bodyPr/>
        <a:lstStyle/>
        <a:p>
          <a:pPr algn="l">
            <a:lnSpc>
              <a:spcPct val="100000"/>
            </a:lnSpc>
            <a:spcBef>
              <a:spcPts val="0"/>
            </a:spcBef>
            <a:spcAft>
              <a:spcPts val="0"/>
            </a:spcAft>
          </a:pPr>
          <a:endParaRPr lang="es-ES" sz="2800">
            <a:ln w="19050">
              <a:solidFill>
                <a:srgbClr val="000022"/>
              </a:solidFill>
            </a:ln>
            <a:latin typeface="Arial Black" panose="020B0A04020102020204" pitchFamily="34" charset="0"/>
          </a:endParaRPr>
        </a:p>
      </dgm:t>
    </dgm:pt>
    <dgm:pt modelId="{91C7CF0E-BACA-4D8B-85F3-45BF8A575328}">
      <dgm:prSet custT="1"/>
      <dgm:spPr>
        <a:solidFill>
          <a:srgbClr val="FFC000"/>
        </a:solidFill>
      </dgm:spPr>
      <dgm:t>
        <a:bodyPr/>
        <a:lstStyle/>
        <a:p>
          <a:pPr marL="0" lvl="0" indent="0" algn="l" defTabSz="1244600" rtl="0">
            <a:lnSpc>
              <a:spcPts val="3000"/>
            </a:lnSpc>
            <a:spcBef>
              <a:spcPct val="0"/>
            </a:spcBef>
            <a:spcAft>
              <a:spcPts val="0"/>
            </a:spcAft>
            <a:buNone/>
          </a:pPr>
          <a:r>
            <a:rPr lang="es-ES" sz="2800" kern="1200" dirty="0">
              <a:ln w="19050">
                <a:solidFill>
                  <a:srgbClr val="000022"/>
                </a:solidFill>
              </a:ln>
              <a:solidFill>
                <a:prstClr val="white"/>
              </a:solidFill>
              <a:latin typeface="Arial Black" panose="020B0A04020102020204" pitchFamily="34" charset="0"/>
              <a:ea typeface="+mn-ea"/>
              <a:cs typeface="+mn-cs"/>
            </a:rPr>
            <a:t>La productividad pesquera está en declive en todas las zonas</a:t>
          </a:r>
        </a:p>
      </dgm:t>
    </dgm:pt>
    <dgm:pt modelId="{DA473F2D-1135-43A9-AEB6-810F9F152A67}" type="parTrans" cxnId="{49C1C080-1F83-47C3-835E-BA9D6BBC5CFD}">
      <dgm:prSet/>
      <dgm:spPr/>
      <dgm:t>
        <a:bodyPr/>
        <a:lstStyle/>
        <a:p>
          <a:pPr algn="l">
            <a:lnSpc>
              <a:spcPct val="100000"/>
            </a:lnSpc>
            <a:spcBef>
              <a:spcPts val="0"/>
            </a:spcBef>
            <a:spcAft>
              <a:spcPts val="0"/>
            </a:spcAft>
          </a:pPr>
          <a:endParaRPr lang="es-ES" sz="2800">
            <a:ln w="19050">
              <a:solidFill>
                <a:srgbClr val="000022"/>
              </a:solidFill>
            </a:ln>
            <a:latin typeface="Arial Black" panose="020B0A04020102020204" pitchFamily="34" charset="0"/>
          </a:endParaRPr>
        </a:p>
      </dgm:t>
    </dgm:pt>
    <dgm:pt modelId="{C52D6678-B2FB-49B9-893F-98EFCF0C26DD}" type="sibTrans" cxnId="{49C1C080-1F83-47C3-835E-BA9D6BBC5CFD}">
      <dgm:prSet/>
      <dgm:spPr/>
      <dgm:t>
        <a:bodyPr/>
        <a:lstStyle/>
        <a:p>
          <a:pPr algn="l">
            <a:lnSpc>
              <a:spcPct val="100000"/>
            </a:lnSpc>
            <a:spcBef>
              <a:spcPts val="0"/>
            </a:spcBef>
            <a:spcAft>
              <a:spcPts val="0"/>
            </a:spcAft>
          </a:pPr>
          <a:endParaRPr lang="es-ES" sz="2800">
            <a:ln w="19050">
              <a:solidFill>
                <a:srgbClr val="000022"/>
              </a:solidFill>
            </a:ln>
            <a:latin typeface="Arial Black" panose="020B0A04020102020204" pitchFamily="34" charset="0"/>
          </a:endParaRPr>
        </a:p>
      </dgm:t>
    </dgm:pt>
    <dgm:pt modelId="{B17AAFD8-90F4-4D8B-8D67-EC5FF929B4DE}">
      <dgm:prSet custT="1"/>
      <dgm:spPr>
        <a:solidFill>
          <a:srgbClr val="FF66CC"/>
        </a:solidFill>
      </dgm:spPr>
      <dgm:t>
        <a:bodyPr/>
        <a:lstStyle/>
        <a:p>
          <a:pPr marL="0" lvl="0" indent="0" algn="l" defTabSz="1244600" rtl="0">
            <a:lnSpc>
              <a:spcPts val="3000"/>
            </a:lnSpc>
            <a:spcBef>
              <a:spcPct val="0"/>
            </a:spcBef>
            <a:spcAft>
              <a:spcPts val="0"/>
            </a:spcAft>
            <a:buNone/>
          </a:pPr>
          <a:r>
            <a:rPr lang="es-ES" sz="2800" kern="1200" dirty="0">
              <a:ln w="19050">
                <a:solidFill>
                  <a:srgbClr val="000022"/>
                </a:solidFill>
              </a:ln>
              <a:solidFill>
                <a:prstClr val="white"/>
              </a:solidFill>
              <a:latin typeface="Arial Black" panose="020B0A04020102020204" pitchFamily="34" charset="0"/>
              <a:ea typeface="+mn-ea"/>
              <a:cs typeface="+mn-cs"/>
            </a:rPr>
            <a:t>Baja efectividad de los programas de gestión de especies</a:t>
          </a:r>
        </a:p>
      </dgm:t>
    </dgm:pt>
    <dgm:pt modelId="{C692046A-6187-40CB-8E14-804F2DAC32B0}" type="parTrans" cxnId="{4CC40F61-21A6-4E10-BF08-BF5230A353BC}">
      <dgm:prSet/>
      <dgm:spPr/>
      <dgm:t>
        <a:bodyPr/>
        <a:lstStyle/>
        <a:p>
          <a:pPr algn="l">
            <a:lnSpc>
              <a:spcPct val="100000"/>
            </a:lnSpc>
            <a:spcBef>
              <a:spcPts val="0"/>
            </a:spcBef>
            <a:spcAft>
              <a:spcPts val="0"/>
            </a:spcAft>
          </a:pPr>
          <a:endParaRPr lang="es-ES" sz="2800">
            <a:ln w="19050">
              <a:solidFill>
                <a:srgbClr val="000022"/>
              </a:solidFill>
            </a:ln>
            <a:latin typeface="Arial Black" panose="020B0A04020102020204" pitchFamily="34" charset="0"/>
          </a:endParaRPr>
        </a:p>
      </dgm:t>
    </dgm:pt>
    <dgm:pt modelId="{8F2BD11F-F7A6-46F3-A284-663779672F8B}" type="sibTrans" cxnId="{4CC40F61-21A6-4E10-BF08-BF5230A353BC}">
      <dgm:prSet/>
      <dgm:spPr/>
      <dgm:t>
        <a:bodyPr/>
        <a:lstStyle/>
        <a:p>
          <a:pPr algn="l">
            <a:lnSpc>
              <a:spcPct val="100000"/>
            </a:lnSpc>
            <a:spcBef>
              <a:spcPts val="0"/>
            </a:spcBef>
            <a:spcAft>
              <a:spcPts val="0"/>
            </a:spcAft>
          </a:pPr>
          <a:endParaRPr lang="es-ES" sz="2800">
            <a:ln w="19050">
              <a:solidFill>
                <a:srgbClr val="000022"/>
              </a:solidFill>
            </a:ln>
            <a:latin typeface="Arial Black" panose="020B0A04020102020204" pitchFamily="34" charset="0"/>
          </a:endParaRPr>
        </a:p>
      </dgm:t>
    </dgm:pt>
    <dgm:pt modelId="{85A3923D-1BC9-4871-9C06-9794E94EF330}">
      <dgm:prSet custT="1"/>
      <dgm:spPr>
        <a:solidFill>
          <a:srgbClr val="FFC000"/>
        </a:solidFill>
      </dgm:spPr>
      <dgm:t>
        <a:bodyPr/>
        <a:lstStyle/>
        <a:p>
          <a:pPr marL="0" lvl="0" indent="0" algn="l" defTabSz="1244600" rtl="0">
            <a:lnSpc>
              <a:spcPts val="3000"/>
            </a:lnSpc>
            <a:spcBef>
              <a:spcPct val="0"/>
            </a:spcBef>
            <a:spcAft>
              <a:spcPts val="0"/>
            </a:spcAft>
            <a:buNone/>
          </a:pPr>
          <a:r>
            <a:rPr lang="es-ES" sz="2800" kern="1200" dirty="0">
              <a:ln w="19050">
                <a:solidFill>
                  <a:srgbClr val="000022"/>
                </a:solidFill>
              </a:ln>
              <a:solidFill>
                <a:prstClr val="white"/>
              </a:solidFill>
              <a:latin typeface="Arial Black" panose="020B0A04020102020204" pitchFamily="34" charset="0"/>
              <a:ea typeface="+mn-ea"/>
              <a:cs typeface="+mn-cs"/>
            </a:rPr>
            <a:t>Deforestación genera  deterioro de la salud y seguridad humana</a:t>
          </a:r>
        </a:p>
      </dgm:t>
    </dgm:pt>
    <dgm:pt modelId="{D5AB725D-3B1A-4815-9025-85EFC4BB5078}" type="parTrans" cxnId="{12B63A13-802A-407E-98DA-69469A93490B}">
      <dgm:prSet/>
      <dgm:spPr/>
      <dgm:t>
        <a:bodyPr/>
        <a:lstStyle/>
        <a:p>
          <a:pPr algn="l">
            <a:lnSpc>
              <a:spcPct val="100000"/>
            </a:lnSpc>
            <a:spcBef>
              <a:spcPts val="0"/>
            </a:spcBef>
            <a:spcAft>
              <a:spcPts val="0"/>
            </a:spcAft>
          </a:pPr>
          <a:endParaRPr lang="es-ES" sz="2800">
            <a:ln w="19050">
              <a:solidFill>
                <a:srgbClr val="000022"/>
              </a:solidFill>
            </a:ln>
            <a:latin typeface="Arial Black" panose="020B0A04020102020204" pitchFamily="34" charset="0"/>
          </a:endParaRPr>
        </a:p>
      </dgm:t>
    </dgm:pt>
    <dgm:pt modelId="{06BDE1F7-51E2-46F9-8FFE-8CD555413E79}" type="sibTrans" cxnId="{12B63A13-802A-407E-98DA-69469A93490B}">
      <dgm:prSet/>
      <dgm:spPr/>
      <dgm:t>
        <a:bodyPr/>
        <a:lstStyle/>
        <a:p>
          <a:pPr algn="l">
            <a:lnSpc>
              <a:spcPct val="100000"/>
            </a:lnSpc>
            <a:spcBef>
              <a:spcPts val="0"/>
            </a:spcBef>
            <a:spcAft>
              <a:spcPts val="0"/>
            </a:spcAft>
          </a:pPr>
          <a:endParaRPr lang="es-ES" sz="2800">
            <a:ln w="19050">
              <a:solidFill>
                <a:srgbClr val="000022"/>
              </a:solidFill>
            </a:ln>
            <a:latin typeface="Arial Black" panose="020B0A04020102020204" pitchFamily="34" charset="0"/>
          </a:endParaRPr>
        </a:p>
      </dgm:t>
    </dgm:pt>
    <dgm:pt modelId="{E55F664E-11F9-4494-8105-2B49DB799254}">
      <dgm:prSet custT="1"/>
      <dgm:spPr>
        <a:solidFill>
          <a:srgbClr val="FF66CC"/>
        </a:solidFill>
      </dgm:spPr>
      <dgm:t>
        <a:bodyPr/>
        <a:lstStyle/>
        <a:p>
          <a:pPr marL="0" lvl="0" indent="0" algn="l" defTabSz="1244600" rtl="0">
            <a:lnSpc>
              <a:spcPts val="3000"/>
            </a:lnSpc>
            <a:spcBef>
              <a:spcPct val="0"/>
            </a:spcBef>
            <a:spcAft>
              <a:spcPts val="0"/>
            </a:spcAft>
            <a:buNone/>
          </a:pPr>
          <a:r>
            <a:rPr lang="es-ES" sz="2800" kern="1200" dirty="0">
              <a:ln w="19050">
                <a:solidFill>
                  <a:srgbClr val="000022"/>
                </a:solidFill>
              </a:ln>
              <a:solidFill>
                <a:prstClr val="white"/>
              </a:solidFill>
              <a:latin typeface="Arial Black" panose="020B0A04020102020204" pitchFamily="34" charset="0"/>
              <a:ea typeface="+mn-ea"/>
              <a:cs typeface="+mn-cs"/>
            </a:rPr>
            <a:t>Presencia de especies exóticas peligrosas</a:t>
          </a:r>
        </a:p>
      </dgm:t>
    </dgm:pt>
    <dgm:pt modelId="{6A7A1699-42F7-4352-82EB-8337F6F1DD0F}" type="parTrans" cxnId="{945B0B67-9FDD-4B5B-8AD5-1C02299D320B}">
      <dgm:prSet/>
      <dgm:spPr/>
      <dgm:t>
        <a:bodyPr/>
        <a:lstStyle/>
        <a:p>
          <a:pPr algn="l">
            <a:lnSpc>
              <a:spcPct val="100000"/>
            </a:lnSpc>
            <a:spcBef>
              <a:spcPts val="0"/>
            </a:spcBef>
            <a:spcAft>
              <a:spcPts val="0"/>
            </a:spcAft>
          </a:pPr>
          <a:endParaRPr lang="es-ES" sz="2800">
            <a:ln w="19050">
              <a:solidFill>
                <a:srgbClr val="000022"/>
              </a:solidFill>
            </a:ln>
            <a:latin typeface="Arial Black" panose="020B0A04020102020204" pitchFamily="34" charset="0"/>
          </a:endParaRPr>
        </a:p>
      </dgm:t>
    </dgm:pt>
    <dgm:pt modelId="{AF9C09F2-B5BA-453F-97EF-28C9344526B4}" type="sibTrans" cxnId="{945B0B67-9FDD-4B5B-8AD5-1C02299D320B}">
      <dgm:prSet/>
      <dgm:spPr/>
      <dgm:t>
        <a:bodyPr/>
        <a:lstStyle/>
        <a:p>
          <a:pPr algn="l">
            <a:lnSpc>
              <a:spcPct val="100000"/>
            </a:lnSpc>
            <a:spcBef>
              <a:spcPts val="0"/>
            </a:spcBef>
            <a:spcAft>
              <a:spcPts val="0"/>
            </a:spcAft>
          </a:pPr>
          <a:endParaRPr lang="es-ES" sz="2800">
            <a:ln w="19050">
              <a:solidFill>
                <a:srgbClr val="000022"/>
              </a:solidFill>
            </a:ln>
            <a:latin typeface="Arial Black" panose="020B0A04020102020204" pitchFamily="34" charset="0"/>
          </a:endParaRPr>
        </a:p>
      </dgm:t>
    </dgm:pt>
    <dgm:pt modelId="{BFF50C65-2975-467F-A52D-A833ECE7A562}" type="pres">
      <dgm:prSet presAssocID="{F8540E6F-A38D-4B6C-8369-698781BBAADC}" presName="linear" presStyleCnt="0">
        <dgm:presLayoutVars>
          <dgm:animLvl val="lvl"/>
          <dgm:resizeHandles val="exact"/>
        </dgm:presLayoutVars>
      </dgm:prSet>
      <dgm:spPr/>
    </dgm:pt>
    <dgm:pt modelId="{D1E500FE-1C17-4D87-81C4-72089773BDCF}" type="pres">
      <dgm:prSet presAssocID="{0410BE23-35A7-4687-AD8A-6F8844B19C76}" presName="parentText" presStyleLbl="node1" presStyleIdx="0" presStyleCnt="6">
        <dgm:presLayoutVars>
          <dgm:chMax val="0"/>
          <dgm:bulletEnabled val="1"/>
        </dgm:presLayoutVars>
      </dgm:prSet>
      <dgm:spPr/>
    </dgm:pt>
    <dgm:pt modelId="{BECB8AB1-9854-4543-AF25-CA4024FDB5A3}" type="pres">
      <dgm:prSet presAssocID="{A9881F1A-7F90-40E2-A225-B168EE650D0C}" presName="spacer" presStyleCnt="0"/>
      <dgm:spPr/>
    </dgm:pt>
    <dgm:pt modelId="{58C0142D-5209-43DB-8B28-78B8E9E1B8C9}" type="pres">
      <dgm:prSet presAssocID="{A0A6BFD7-E0B5-47E3-A15E-D24FFD886B01}" presName="parentText" presStyleLbl="node1" presStyleIdx="1" presStyleCnt="6">
        <dgm:presLayoutVars>
          <dgm:chMax val="0"/>
          <dgm:bulletEnabled val="1"/>
        </dgm:presLayoutVars>
      </dgm:prSet>
      <dgm:spPr/>
    </dgm:pt>
    <dgm:pt modelId="{8ADFA110-C1BB-45B0-A681-7E49E8ADC759}" type="pres">
      <dgm:prSet presAssocID="{2B5D6267-B74F-4B32-A741-6C2B27706368}" presName="spacer" presStyleCnt="0"/>
      <dgm:spPr/>
    </dgm:pt>
    <dgm:pt modelId="{8B0BB5FB-25BC-4B73-95DB-0BA3872D5E61}" type="pres">
      <dgm:prSet presAssocID="{91C7CF0E-BACA-4D8B-85F3-45BF8A575328}" presName="parentText" presStyleLbl="node1" presStyleIdx="2" presStyleCnt="6">
        <dgm:presLayoutVars>
          <dgm:chMax val="0"/>
          <dgm:bulletEnabled val="1"/>
        </dgm:presLayoutVars>
      </dgm:prSet>
      <dgm:spPr/>
    </dgm:pt>
    <dgm:pt modelId="{3564F2FD-1E1D-4ABB-BE23-A6241EA9A470}" type="pres">
      <dgm:prSet presAssocID="{C52D6678-B2FB-49B9-893F-98EFCF0C26DD}" presName="spacer" presStyleCnt="0"/>
      <dgm:spPr/>
    </dgm:pt>
    <dgm:pt modelId="{82C2F0E9-91A0-4FB7-BB38-E5368311A0BD}" type="pres">
      <dgm:prSet presAssocID="{B17AAFD8-90F4-4D8B-8D67-EC5FF929B4DE}" presName="parentText" presStyleLbl="node1" presStyleIdx="3" presStyleCnt="6">
        <dgm:presLayoutVars>
          <dgm:chMax val="0"/>
          <dgm:bulletEnabled val="1"/>
        </dgm:presLayoutVars>
      </dgm:prSet>
      <dgm:spPr/>
    </dgm:pt>
    <dgm:pt modelId="{D0BFF87F-ECF4-4EA5-B088-E5C56D19CB78}" type="pres">
      <dgm:prSet presAssocID="{8F2BD11F-F7A6-46F3-A284-663779672F8B}" presName="spacer" presStyleCnt="0"/>
      <dgm:spPr/>
    </dgm:pt>
    <dgm:pt modelId="{1B120D42-C01B-48D8-9FCF-8D9653EC3932}" type="pres">
      <dgm:prSet presAssocID="{85A3923D-1BC9-4871-9C06-9794E94EF330}" presName="parentText" presStyleLbl="node1" presStyleIdx="4" presStyleCnt="6">
        <dgm:presLayoutVars>
          <dgm:chMax val="0"/>
          <dgm:bulletEnabled val="1"/>
        </dgm:presLayoutVars>
      </dgm:prSet>
      <dgm:spPr/>
    </dgm:pt>
    <dgm:pt modelId="{CEA2B34E-7CAE-4C16-B863-73A746B3425F}" type="pres">
      <dgm:prSet presAssocID="{06BDE1F7-51E2-46F9-8FFE-8CD555413E79}" presName="spacer" presStyleCnt="0"/>
      <dgm:spPr/>
    </dgm:pt>
    <dgm:pt modelId="{2F543F89-29C3-4323-B343-816350C689B9}" type="pres">
      <dgm:prSet presAssocID="{E55F664E-11F9-4494-8105-2B49DB799254}" presName="parentText" presStyleLbl="node1" presStyleIdx="5" presStyleCnt="6">
        <dgm:presLayoutVars>
          <dgm:chMax val="0"/>
          <dgm:bulletEnabled val="1"/>
        </dgm:presLayoutVars>
      </dgm:prSet>
      <dgm:spPr/>
    </dgm:pt>
  </dgm:ptLst>
  <dgm:cxnLst>
    <dgm:cxn modelId="{03070C06-DC3F-4A38-B5E4-7BC6EE57AA1C}" type="presOf" srcId="{A0A6BFD7-E0B5-47E3-A15E-D24FFD886B01}" destId="{58C0142D-5209-43DB-8B28-78B8E9E1B8C9}" srcOrd="0" destOrd="0" presId="urn:microsoft.com/office/officeart/2005/8/layout/vList2"/>
    <dgm:cxn modelId="{12B63A13-802A-407E-98DA-69469A93490B}" srcId="{F8540E6F-A38D-4B6C-8369-698781BBAADC}" destId="{85A3923D-1BC9-4871-9C06-9794E94EF330}" srcOrd="4" destOrd="0" parTransId="{D5AB725D-3B1A-4815-9025-85EFC4BB5078}" sibTransId="{06BDE1F7-51E2-46F9-8FFE-8CD555413E79}"/>
    <dgm:cxn modelId="{0F6DB618-60DC-419B-B1D7-878ADEEEC2C8}" type="presOf" srcId="{F8540E6F-A38D-4B6C-8369-698781BBAADC}" destId="{BFF50C65-2975-467F-A52D-A833ECE7A562}" srcOrd="0" destOrd="0" presId="urn:microsoft.com/office/officeart/2005/8/layout/vList2"/>
    <dgm:cxn modelId="{697ED45B-C853-4BC6-95DE-FC142DD4FD7B}" type="presOf" srcId="{85A3923D-1BC9-4871-9C06-9794E94EF330}" destId="{1B120D42-C01B-48D8-9FCF-8D9653EC3932}" srcOrd="0" destOrd="0" presId="urn:microsoft.com/office/officeart/2005/8/layout/vList2"/>
    <dgm:cxn modelId="{4CC40F61-21A6-4E10-BF08-BF5230A353BC}" srcId="{F8540E6F-A38D-4B6C-8369-698781BBAADC}" destId="{B17AAFD8-90F4-4D8B-8D67-EC5FF929B4DE}" srcOrd="3" destOrd="0" parTransId="{C692046A-6187-40CB-8E14-804F2DAC32B0}" sibTransId="{8F2BD11F-F7A6-46F3-A284-663779672F8B}"/>
    <dgm:cxn modelId="{308BA946-7277-4DAC-A62A-B2FC4A3C234E}" srcId="{F8540E6F-A38D-4B6C-8369-698781BBAADC}" destId="{0410BE23-35A7-4687-AD8A-6F8844B19C76}" srcOrd="0" destOrd="0" parTransId="{3A8DECC9-2F83-497C-952A-9FF2B9B90AE6}" sibTransId="{A9881F1A-7F90-40E2-A225-B168EE650D0C}"/>
    <dgm:cxn modelId="{945B0B67-9FDD-4B5B-8AD5-1C02299D320B}" srcId="{F8540E6F-A38D-4B6C-8369-698781BBAADC}" destId="{E55F664E-11F9-4494-8105-2B49DB799254}" srcOrd="5" destOrd="0" parTransId="{6A7A1699-42F7-4352-82EB-8337F6F1DD0F}" sibTransId="{AF9C09F2-B5BA-453F-97EF-28C9344526B4}"/>
    <dgm:cxn modelId="{49C1C080-1F83-47C3-835E-BA9D6BBC5CFD}" srcId="{F8540E6F-A38D-4B6C-8369-698781BBAADC}" destId="{91C7CF0E-BACA-4D8B-85F3-45BF8A575328}" srcOrd="2" destOrd="0" parTransId="{DA473F2D-1135-43A9-AEB6-810F9F152A67}" sibTransId="{C52D6678-B2FB-49B9-893F-98EFCF0C26DD}"/>
    <dgm:cxn modelId="{4FC1E783-CB28-438F-8D8D-859B3572A16B}" srcId="{F8540E6F-A38D-4B6C-8369-698781BBAADC}" destId="{A0A6BFD7-E0B5-47E3-A15E-D24FFD886B01}" srcOrd="1" destOrd="0" parTransId="{996448B6-B56F-4EE3-B416-3DDC125FA0D0}" sibTransId="{2B5D6267-B74F-4B32-A741-6C2B27706368}"/>
    <dgm:cxn modelId="{968C5986-7E18-4ED8-B11F-1586C4D4B15F}" type="presOf" srcId="{B17AAFD8-90F4-4D8B-8D67-EC5FF929B4DE}" destId="{82C2F0E9-91A0-4FB7-BB38-E5368311A0BD}" srcOrd="0" destOrd="0" presId="urn:microsoft.com/office/officeart/2005/8/layout/vList2"/>
    <dgm:cxn modelId="{7FDB1C9F-E72F-4279-B32D-4F879C881824}" type="presOf" srcId="{0410BE23-35A7-4687-AD8A-6F8844B19C76}" destId="{D1E500FE-1C17-4D87-81C4-72089773BDCF}" srcOrd="0" destOrd="0" presId="urn:microsoft.com/office/officeart/2005/8/layout/vList2"/>
    <dgm:cxn modelId="{657AD8A5-D33E-47BA-9BDA-6BB27FC24589}" type="presOf" srcId="{91C7CF0E-BACA-4D8B-85F3-45BF8A575328}" destId="{8B0BB5FB-25BC-4B73-95DB-0BA3872D5E61}" srcOrd="0" destOrd="0" presId="urn:microsoft.com/office/officeart/2005/8/layout/vList2"/>
    <dgm:cxn modelId="{2D5D67CE-846F-4D41-B191-D2250EF500EB}" type="presOf" srcId="{E55F664E-11F9-4494-8105-2B49DB799254}" destId="{2F543F89-29C3-4323-B343-816350C689B9}" srcOrd="0" destOrd="0" presId="urn:microsoft.com/office/officeart/2005/8/layout/vList2"/>
    <dgm:cxn modelId="{AD857BDB-C08B-4766-9B86-678E91267EEA}" type="presParOf" srcId="{BFF50C65-2975-467F-A52D-A833ECE7A562}" destId="{D1E500FE-1C17-4D87-81C4-72089773BDCF}" srcOrd="0" destOrd="0" presId="urn:microsoft.com/office/officeart/2005/8/layout/vList2"/>
    <dgm:cxn modelId="{C4888E55-E555-4B3B-89C6-BA15D030367D}" type="presParOf" srcId="{BFF50C65-2975-467F-A52D-A833ECE7A562}" destId="{BECB8AB1-9854-4543-AF25-CA4024FDB5A3}" srcOrd="1" destOrd="0" presId="urn:microsoft.com/office/officeart/2005/8/layout/vList2"/>
    <dgm:cxn modelId="{EE6547A0-FC8C-457B-814F-AB98C872F218}" type="presParOf" srcId="{BFF50C65-2975-467F-A52D-A833ECE7A562}" destId="{58C0142D-5209-43DB-8B28-78B8E9E1B8C9}" srcOrd="2" destOrd="0" presId="urn:microsoft.com/office/officeart/2005/8/layout/vList2"/>
    <dgm:cxn modelId="{6FDFBB71-DB9E-4F08-A3A4-72894DC60895}" type="presParOf" srcId="{BFF50C65-2975-467F-A52D-A833ECE7A562}" destId="{8ADFA110-C1BB-45B0-A681-7E49E8ADC759}" srcOrd="3" destOrd="0" presId="urn:microsoft.com/office/officeart/2005/8/layout/vList2"/>
    <dgm:cxn modelId="{9509A85B-3530-4FED-A823-6DEEB7A73986}" type="presParOf" srcId="{BFF50C65-2975-467F-A52D-A833ECE7A562}" destId="{8B0BB5FB-25BC-4B73-95DB-0BA3872D5E61}" srcOrd="4" destOrd="0" presId="urn:microsoft.com/office/officeart/2005/8/layout/vList2"/>
    <dgm:cxn modelId="{A753D951-AEEB-4B8B-B579-86A0E6EE6DE6}" type="presParOf" srcId="{BFF50C65-2975-467F-A52D-A833ECE7A562}" destId="{3564F2FD-1E1D-4ABB-BE23-A6241EA9A470}" srcOrd="5" destOrd="0" presId="urn:microsoft.com/office/officeart/2005/8/layout/vList2"/>
    <dgm:cxn modelId="{4A6C61E0-846D-42F3-89C8-27549734B2CF}" type="presParOf" srcId="{BFF50C65-2975-467F-A52D-A833ECE7A562}" destId="{82C2F0E9-91A0-4FB7-BB38-E5368311A0BD}" srcOrd="6" destOrd="0" presId="urn:microsoft.com/office/officeart/2005/8/layout/vList2"/>
    <dgm:cxn modelId="{0C365C7A-F425-4900-83AB-299723E2643A}" type="presParOf" srcId="{BFF50C65-2975-467F-A52D-A833ECE7A562}" destId="{D0BFF87F-ECF4-4EA5-B088-E5C56D19CB78}" srcOrd="7" destOrd="0" presId="urn:microsoft.com/office/officeart/2005/8/layout/vList2"/>
    <dgm:cxn modelId="{E8AA0DE8-F7B7-42A9-974E-1094037C8AD7}" type="presParOf" srcId="{BFF50C65-2975-467F-A52D-A833ECE7A562}" destId="{1B120D42-C01B-48D8-9FCF-8D9653EC3932}" srcOrd="8" destOrd="0" presId="urn:microsoft.com/office/officeart/2005/8/layout/vList2"/>
    <dgm:cxn modelId="{9A3C9772-7EF9-47F5-9A87-6B87A5606A6B}" type="presParOf" srcId="{BFF50C65-2975-467F-A52D-A833ECE7A562}" destId="{CEA2B34E-7CAE-4C16-B863-73A746B3425F}" srcOrd="9" destOrd="0" presId="urn:microsoft.com/office/officeart/2005/8/layout/vList2"/>
    <dgm:cxn modelId="{5547C28E-693D-43FB-AEB2-BEF6576031C0}" type="presParOf" srcId="{BFF50C65-2975-467F-A52D-A833ECE7A562}" destId="{2F543F89-29C3-4323-B343-816350C689B9}" srcOrd="10" destOrd="0" presId="urn:microsoft.com/office/officeart/2005/8/layout/vList2"/>
  </dgm:cxnLst>
  <dgm:bg>
    <a:noFill/>
  </dgm:bg>
  <dgm:whole>
    <a:ln>
      <a:noFill/>
    </a:ln>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8540E6F-A38D-4B6C-8369-698781BBAADC}" type="doc">
      <dgm:prSet loTypeId="urn:microsoft.com/office/officeart/2005/8/layout/vList2" loCatId="list" qsTypeId="urn:microsoft.com/office/officeart/2005/8/quickstyle/simple5" qsCatId="simple" csTypeId="urn:microsoft.com/office/officeart/2005/8/colors/accent3_2" csCatId="accent3" phldr="1"/>
      <dgm:spPr/>
      <dgm:t>
        <a:bodyPr/>
        <a:lstStyle/>
        <a:p>
          <a:endParaRPr lang="es-ES"/>
        </a:p>
      </dgm:t>
    </dgm:pt>
    <dgm:pt modelId="{0410BE23-35A7-4687-AD8A-6F8844B19C76}">
      <dgm:prSet custT="1"/>
      <dgm:spPr>
        <a:solidFill>
          <a:schemeClr val="accent5">
            <a:lumMod val="40000"/>
            <a:lumOff val="60000"/>
          </a:schemeClr>
        </a:solidFill>
      </dgm:spPr>
      <dgm:t>
        <a:bodyPr/>
        <a:lstStyle/>
        <a:p>
          <a:pPr rtl="0">
            <a:spcAft>
              <a:spcPts val="600"/>
            </a:spcAft>
          </a:pPr>
          <a:r>
            <a:rPr lang="es-ES" sz="2500" dirty="0">
              <a:solidFill>
                <a:schemeClr val="tx1"/>
              </a:solidFill>
              <a:latin typeface="Arial Black" panose="020B0A04020102020204" pitchFamily="34" charset="0"/>
            </a:rPr>
            <a:t>Reforzar los procesos de planificación ambiental y ordenamiento del territorio </a:t>
          </a:r>
        </a:p>
      </dgm:t>
    </dgm:pt>
    <dgm:pt modelId="{3A8DECC9-2F83-497C-952A-9FF2B9B90AE6}" type="parTrans" cxnId="{308BA946-7277-4DAC-A62A-B2FC4A3C234E}">
      <dgm:prSet/>
      <dgm:spPr/>
      <dgm:t>
        <a:bodyPr/>
        <a:lstStyle/>
        <a:p>
          <a:endParaRPr lang="es-ES" sz="2500">
            <a:solidFill>
              <a:schemeClr val="tx1"/>
            </a:solidFill>
          </a:endParaRPr>
        </a:p>
      </dgm:t>
    </dgm:pt>
    <dgm:pt modelId="{A9881F1A-7F90-40E2-A225-B168EE650D0C}" type="sibTrans" cxnId="{308BA946-7277-4DAC-A62A-B2FC4A3C234E}">
      <dgm:prSet/>
      <dgm:spPr/>
      <dgm:t>
        <a:bodyPr/>
        <a:lstStyle/>
        <a:p>
          <a:endParaRPr lang="es-ES" sz="2500">
            <a:solidFill>
              <a:schemeClr val="tx1"/>
            </a:solidFill>
          </a:endParaRPr>
        </a:p>
      </dgm:t>
    </dgm:pt>
    <dgm:pt modelId="{A0A6BFD7-E0B5-47E3-A15E-D24FFD886B01}">
      <dgm:prSet custT="1"/>
      <dgm:spPr>
        <a:solidFill>
          <a:schemeClr val="accent6">
            <a:lumMod val="40000"/>
            <a:lumOff val="60000"/>
          </a:schemeClr>
        </a:solidFill>
      </dgm:spPr>
      <dgm:t>
        <a:bodyPr/>
        <a:lstStyle/>
        <a:p>
          <a:pPr rtl="0">
            <a:spcAft>
              <a:spcPts val="600"/>
            </a:spcAft>
          </a:pPr>
          <a:r>
            <a:rPr lang="es-ES" sz="2500">
              <a:solidFill>
                <a:schemeClr val="tx1"/>
              </a:solidFill>
              <a:latin typeface="Arial Black" panose="020B0A04020102020204" pitchFamily="34" charset="0"/>
            </a:rPr>
            <a:t>Fortalecer la guardería ambiental </a:t>
          </a:r>
          <a:endParaRPr lang="es-ES" sz="2500" dirty="0">
            <a:solidFill>
              <a:schemeClr val="tx1"/>
            </a:solidFill>
            <a:latin typeface="Arial Black" panose="020B0A04020102020204" pitchFamily="34" charset="0"/>
          </a:endParaRPr>
        </a:p>
      </dgm:t>
    </dgm:pt>
    <dgm:pt modelId="{996448B6-B56F-4EE3-B416-3DDC125FA0D0}" type="parTrans" cxnId="{4FC1E783-CB28-438F-8D8D-859B3572A16B}">
      <dgm:prSet/>
      <dgm:spPr/>
      <dgm:t>
        <a:bodyPr/>
        <a:lstStyle/>
        <a:p>
          <a:endParaRPr lang="es-ES" sz="2500">
            <a:solidFill>
              <a:schemeClr val="tx1"/>
            </a:solidFill>
          </a:endParaRPr>
        </a:p>
      </dgm:t>
    </dgm:pt>
    <dgm:pt modelId="{2B5D6267-B74F-4B32-A741-6C2B27706368}" type="sibTrans" cxnId="{4FC1E783-CB28-438F-8D8D-859B3572A16B}">
      <dgm:prSet/>
      <dgm:spPr/>
      <dgm:t>
        <a:bodyPr/>
        <a:lstStyle/>
        <a:p>
          <a:endParaRPr lang="es-ES" sz="2500">
            <a:solidFill>
              <a:schemeClr val="tx1"/>
            </a:solidFill>
          </a:endParaRPr>
        </a:p>
      </dgm:t>
    </dgm:pt>
    <dgm:pt modelId="{91C7CF0E-BACA-4D8B-85F3-45BF8A575328}">
      <dgm:prSet custT="1"/>
      <dgm:spPr>
        <a:solidFill>
          <a:schemeClr val="accent5">
            <a:lumMod val="40000"/>
            <a:lumOff val="60000"/>
          </a:schemeClr>
        </a:solidFill>
      </dgm:spPr>
      <dgm:t>
        <a:bodyPr/>
        <a:lstStyle/>
        <a:p>
          <a:pPr rtl="0">
            <a:spcAft>
              <a:spcPts val="600"/>
            </a:spcAft>
          </a:pPr>
          <a:r>
            <a:rPr lang="es-ES" sz="2500" dirty="0">
              <a:solidFill>
                <a:schemeClr val="tx1"/>
              </a:solidFill>
              <a:latin typeface="Arial Black" panose="020B0A04020102020204" pitchFamily="34" charset="0"/>
            </a:rPr>
            <a:t>Reforzar y revalorizar los programas de conservación fuera de las ABRAE</a:t>
          </a:r>
        </a:p>
      </dgm:t>
    </dgm:pt>
    <dgm:pt modelId="{DA473F2D-1135-43A9-AEB6-810F9F152A67}" type="parTrans" cxnId="{49C1C080-1F83-47C3-835E-BA9D6BBC5CFD}">
      <dgm:prSet/>
      <dgm:spPr/>
      <dgm:t>
        <a:bodyPr/>
        <a:lstStyle/>
        <a:p>
          <a:endParaRPr lang="es-ES" sz="2500">
            <a:solidFill>
              <a:schemeClr val="tx1"/>
            </a:solidFill>
          </a:endParaRPr>
        </a:p>
      </dgm:t>
    </dgm:pt>
    <dgm:pt modelId="{C52D6678-B2FB-49B9-893F-98EFCF0C26DD}" type="sibTrans" cxnId="{49C1C080-1F83-47C3-835E-BA9D6BBC5CFD}">
      <dgm:prSet/>
      <dgm:spPr/>
      <dgm:t>
        <a:bodyPr/>
        <a:lstStyle/>
        <a:p>
          <a:endParaRPr lang="es-ES" sz="2500">
            <a:solidFill>
              <a:schemeClr val="tx1"/>
            </a:solidFill>
          </a:endParaRPr>
        </a:p>
      </dgm:t>
    </dgm:pt>
    <dgm:pt modelId="{B17AAFD8-90F4-4D8B-8D67-EC5FF929B4DE}">
      <dgm:prSet custT="1"/>
      <dgm:spPr>
        <a:solidFill>
          <a:schemeClr val="accent6">
            <a:lumMod val="40000"/>
            <a:lumOff val="60000"/>
          </a:schemeClr>
        </a:solidFill>
      </dgm:spPr>
      <dgm:t>
        <a:bodyPr/>
        <a:lstStyle/>
        <a:p>
          <a:pPr rtl="0">
            <a:spcAft>
              <a:spcPts val="600"/>
            </a:spcAft>
          </a:pPr>
          <a:r>
            <a:rPr lang="es-ES" sz="2500" dirty="0">
              <a:solidFill>
                <a:schemeClr val="tx1"/>
              </a:solidFill>
              <a:latin typeface="Arial Black" panose="020B0A04020102020204" pitchFamily="34" charset="0"/>
            </a:rPr>
            <a:t>Reforzar y revalorizar la gestión de las ABRAE </a:t>
          </a:r>
        </a:p>
      </dgm:t>
    </dgm:pt>
    <dgm:pt modelId="{C692046A-6187-40CB-8E14-804F2DAC32B0}" type="parTrans" cxnId="{4CC40F61-21A6-4E10-BF08-BF5230A353BC}">
      <dgm:prSet/>
      <dgm:spPr/>
      <dgm:t>
        <a:bodyPr/>
        <a:lstStyle/>
        <a:p>
          <a:endParaRPr lang="es-ES" sz="2500">
            <a:solidFill>
              <a:schemeClr val="tx1"/>
            </a:solidFill>
          </a:endParaRPr>
        </a:p>
      </dgm:t>
    </dgm:pt>
    <dgm:pt modelId="{8F2BD11F-F7A6-46F3-A284-663779672F8B}" type="sibTrans" cxnId="{4CC40F61-21A6-4E10-BF08-BF5230A353BC}">
      <dgm:prSet/>
      <dgm:spPr/>
      <dgm:t>
        <a:bodyPr/>
        <a:lstStyle/>
        <a:p>
          <a:endParaRPr lang="es-ES" sz="2500">
            <a:solidFill>
              <a:schemeClr val="tx1"/>
            </a:solidFill>
          </a:endParaRPr>
        </a:p>
      </dgm:t>
    </dgm:pt>
    <dgm:pt modelId="{85A3923D-1BC9-4871-9C06-9794E94EF330}">
      <dgm:prSet custT="1"/>
      <dgm:spPr>
        <a:solidFill>
          <a:schemeClr val="accent5">
            <a:lumMod val="40000"/>
            <a:lumOff val="60000"/>
          </a:schemeClr>
        </a:solidFill>
      </dgm:spPr>
      <dgm:t>
        <a:bodyPr/>
        <a:lstStyle/>
        <a:p>
          <a:pPr rtl="0">
            <a:spcAft>
              <a:spcPts val="600"/>
            </a:spcAft>
          </a:pPr>
          <a:r>
            <a:rPr lang="es-ES" sz="2500">
              <a:solidFill>
                <a:schemeClr val="tx1"/>
              </a:solidFill>
              <a:latin typeface="Arial Black" panose="020B0A04020102020204" pitchFamily="34" charset="0"/>
            </a:rPr>
            <a:t>Fortalecer los programas de reforestación nacional </a:t>
          </a:r>
          <a:endParaRPr lang="es-ES" sz="2500" dirty="0">
            <a:solidFill>
              <a:schemeClr val="tx1"/>
            </a:solidFill>
            <a:latin typeface="Arial Black" panose="020B0A04020102020204" pitchFamily="34" charset="0"/>
          </a:endParaRPr>
        </a:p>
      </dgm:t>
    </dgm:pt>
    <dgm:pt modelId="{D5AB725D-3B1A-4815-9025-85EFC4BB5078}" type="parTrans" cxnId="{12B63A13-802A-407E-98DA-69469A93490B}">
      <dgm:prSet/>
      <dgm:spPr/>
      <dgm:t>
        <a:bodyPr/>
        <a:lstStyle/>
        <a:p>
          <a:endParaRPr lang="es-ES" sz="2500">
            <a:solidFill>
              <a:schemeClr val="tx1"/>
            </a:solidFill>
          </a:endParaRPr>
        </a:p>
      </dgm:t>
    </dgm:pt>
    <dgm:pt modelId="{06BDE1F7-51E2-46F9-8FFE-8CD555413E79}" type="sibTrans" cxnId="{12B63A13-802A-407E-98DA-69469A93490B}">
      <dgm:prSet/>
      <dgm:spPr/>
      <dgm:t>
        <a:bodyPr/>
        <a:lstStyle/>
        <a:p>
          <a:endParaRPr lang="es-ES" sz="2500">
            <a:solidFill>
              <a:schemeClr val="tx1"/>
            </a:solidFill>
          </a:endParaRPr>
        </a:p>
      </dgm:t>
    </dgm:pt>
    <dgm:pt modelId="{E55F664E-11F9-4494-8105-2B49DB799254}">
      <dgm:prSet custT="1"/>
      <dgm:spPr>
        <a:solidFill>
          <a:schemeClr val="accent6">
            <a:lumMod val="40000"/>
            <a:lumOff val="60000"/>
          </a:schemeClr>
        </a:solidFill>
      </dgm:spPr>
      <dgm:t>
        <a:bodyPr/>
        <a:lstStyle/>
        <a:p>
          <a:pPr rtl="0">
            <a:spcAft>
              <a:spcPts val="600"/>
            </a:spcAft>
          </a:pPr>
          <a:r>
            <a:rPr lang="es-ES" sz="2500" dirty="0">
              <a:solidFill>
                <a:schemeClr val="tx1"/>
              </a:solidFill>
              <a:latin typeface="Arial Black" panose="020B0A04020102020204" pitchFamily="34" charset="0"/>
            </a:rPr>
            <a:t>Iniciar programas educativos dirigidos a la conservación de la biodiversidad</a:t>
          </a:r>
        </a:p>
      </dgm:t>
    </dgm:pt>
    <dgm:pt modelId="{6A7A1699-42F7-4352-82EB-8337F6F1DD0F}" type="parTrans" cxnId="{945B0B67-9FDD-4B5B-8AD5-1C02299D320B}">
      <dgm:prSet/>
      <dgm:spPr/>
      <dgm:t>
        <a:bodyPr/>
        <a:lstStyle/>
        <a:p>
          <a:endParaRPr lang="es-ES" sz="2500">
            <a:solidFill>
              <a:schemeClr val="tx1"/>
            </a:solidFill>
          </a:endParaRPr>
        </a:p>
      </dgm:t>
    </dgm:pt>
    <dgm:pt modelId="{AF9C09F2-B5BA-453F-97EF-28C9344526B4}" type="sibTrans" cxnId="{945B0B67-9FDD-4B5B-8AD5-1C02299D320B}">
      <dgm:prSet/>
      <dgm:spPr/>
      <dgm:t>
        <a:bodyPr/>
        <a:lstStyle/>
        <a:p>
          <a:endParaRPr lang="es-ES" sz="2500">
            <a:solidFill>
              <a:schemeClr val="tx1"/>
            </a:solidFill>
          </a:endParaRPr>
        </a:p>
      </dgm:t>
    </dgm:pt>
    <dgm:pt modelId="{BFF50C65-2975-467F-A52D-A833ECE7A562}" type="pres">
      <dgm:prSet presAssocID="{F8540E6F-A38D-4B6C-8369-698781BBAADC}" presName="linear" presStyleCnt="0">
        <dgm:presLayoutVars>
          <dgm:animLvl val="lvl"/>
          <dgm:resizeHandles val="exact"/>
        </dgm:presLayoutVars>
      </dgm:prSet>
      <dgm:spPr/>
    </dgm:pt>
    <dgm:pt modelId="{D1E500FE-1C17-4D87-81C4-72089773BDCF}" type="pres">
      <dgm:prSet presAssocID="{0410BE23-35A7-4687-AD8A-6F8844B19C76}" presName="parentText" presStyleLbl="node1" presStyleIdx="0" presStyleCnt="6">
        <dgm:presLayoutVars>
          <dgm:chMax val="0"/>
          <dgm:bulletEnabled val="1"/>
        </dgm:presLayoutVars>
      </dgm:prSet>
      <dgm:spPr/>
    </dgm:pt>
    <dgm:pt modelId="{BECB8AB1-9854-4543-AF25-CA4024FDB5A3}" type="pres">
      <dgm:prSet presAssocID="{A9881F1A-7F90-40E2-A225-B168EE650D0C}" presName="spacer" presStyleCnt="0"/>
      <dgm:spPr/>
    </dgm:pt>
    <dgm:pt modelId="{58C0142D-5209-43DB-8B28-78B8E9E1B8C9}" type="pres">
      <dgm:prSet presAssocID="{A0A6BFD7-E0B5-47E3-A15E-D24FFD886B01}" presName="parentText" presStyleLbl="node1" presStyleIdx="1" presStyleCnt="6">
        <dgm:presLayoutVars>
          <dgm:chMax val="0"/>
          <dgm:bulletEnabled val="1"/>
        </dgm:presLayoutVars>
      </dgm:prSet>
      <dgm:spPr/>
    </dgm:pt>
    <dgm:pt modelId="{8ADFA110-C1BB-45B0-A681-7E49E8ADC759}" type="pres">
      <dgm:prSet presAssocID="{2B5D6267-B74F-4B32-A741-6C2B27706368}" presName="spacer" presStyleCnt="0"/>
      <dgm:spPr/>
    </dgm:pt>
    <dgm:pt modelId="{8B0BB5FB-25BC-4B73-95DB-0BA3872D5E61}" type="pres">
      <dgm:prSet presAssocID="{91C7CF0E-BACA-4D8B-85F3-45BF8A575328}" presName="parentText" presStyleLbl="node1" presStyleIdx="2" presStyleCnt="6">
        <dgm:presLayoutVars>
          <dgm:chMax val="0"/>
          <dgm:bulletEnabled val="1"/>
        </dgm:presLayoutVars>
      </dgm:prSet>
      <dgm:spPr/>
    </dgm:pt>
    <dgm:pt modelId="{3564F2FD-1E1D-4ABB-BE23-A6241EA9A470}" type="pres">
      <dgm:prSet presAssocID="{C52D6678-B2FB-49B9-893F-98EFCF0C26DD}" presName="spacer" presStyleCnt="0"/>
      <dgm:spPr/>
    </dgm:pt>
    <dgm:pt modelId="{82C2F0E9-91A0-4FB7-BB38-E5368311A0BD}" type="pres">
      <dgm:prSet presAssocID="{B17AAFD8-90F4-4D8B-8D67-EC5FF929B4DE}" presName="parentText" presStyleLbl="node1" presStyleIdx="3" presStyleCnt="6">
        <dgm:presLayoutVars>
          <dgm:chMax val="0"/>
          <dgm:bulletEnabled val="1"/>
        </dgm:presLayoutVars>
      </dgm:prSet>
      <dgm:spPr/>
    </dgm:pt>
    <dgm:pt modelId="{D0BFF87F-ECF4-4EA5-B088-E5C56D19CB78}" type="pres">
      <dgm:prSet presAssocID="{8F2BD11F-F7A6-46F3-A284-663779672F8B}" presName="spacer" presStyleCnt="0"/>
      <dgm:spPr/>
    </dgm:pt>
    <dgm:pt modelId="{1B120D42-C01B-48D8-9FCF-8D9653EC3932}" type="pres">
      <dgm:prSet presAssocID="{85A3923D-1BC9-4871-9C06-9794E94EF330}" presName="parentText" presStyleLbl="node1" presStyleIdx="4" presStyleCnt="6">
        <dgm:presLayoutVars>
          <dgm:chMax val="0"/>
          <dgm:bulletEnabled val="1"/>
        </dgm:presLayoutVars>
      </dgm:prSet>
      <dgm:spPr/>
    </dgm:pt>
    <dgm:pt modelId="{CEA2B34E-7CAE-4C16-B863-73A746B3425F}" type="pres">
      <dgm:prSet presAssocID="{06BDE1F7-51E2-46F9-8FFE-8CD555413E79}" presName="spacer" presStyleCnt="0"/>
      <dgm:spPr/>
    </dgm:pt>
    <dgm:pt modelId="{2F543F89-29C3-4323-B343-816350C689B9}" type="pres">
      <dgm:prSet presAssocID="{E55F664E-11F9-4494-8105-2B49DB799254}" presName="parentText" presStyleLbl="node1" presStyleIdx="5" presStyleCnt="6">
        <dgm:presLayoutVars>
          <dgm:chMax val="0"/>
          <dgm:bulletEnabled val="1"/>
        </dgm:presLayoutVars>
      </dgm:prSet>
      <dgm:spPr/>
    </dgm:pt>
  </dgm:ptLst>
  <dgm:cxnLst>
    <dgm:cxn modelId="{0B9BA603-A67C-4C7A-A8F8-6284D1C76224}" type="presOf" srcId="{F8540E6F-A38D-4B6C-8369-698781BBAADC}" destId="{BFF50C65-2975-467F-A52D-A833ECE7A562}" srcOrd="0" destOrd="0" presId="urn:microsoft.com/office/officeart/2005/8/layout/vList2"/>
    <dgm:cxn modelId="{12B63A13-802A-407E-98DA-69469A93490B}" srcId="{F8540E6F-A38D-4B6C-8369-698781BBAADC}" destId="{85A3923D-1BC9-4871-9C06-9794E94EF330}" srcOrd="4" destOrd="0" parTransId="{D5AB725D-3B1A-4815-9025-85EFC4BB5078}" sibTransId="{06BDE1F7-51E2-46F9-8FFE-8CD555413E79}"/>
    <dgm:cxn modelId="{4CC40F61-21A6-4E10-BF08-BF5230A353BC}" srcId="{F8540E6F-A38D-4B6C-8369-698781BBAADC}" destId="{B17AAFD8-90F4-4D8B-8D67-EC5FF929B4DE}" srcOrd="3" destOrd="0" parTransId="{C692046A-6187-40CB-8E14-804F2DAC32B0}" sibTransId="{8F2BD11F-F7A6-46F3-A284-663779672F8B}"/>
    <dgm:cxn modelId="{308BA946-7277-4DAC-A62A-B2FC4A3C234E}" srcId="{F8540E6F-A38D-4B6C-8369-698781BBAADC}" destId="{0410BE23-35A7-4687-AD8A-6F8844B19C76}" srcOrd="0" destOrd="0" parTransId="{3A8DECC9-2F83-497C-952A-9FF2B9B90AE6}" sibTransId="{A9881F1A-7F90-40E2-A225-B168EE650D0C}"/>
    <dgm:cxn modelId="{945B0B67-9FDD-4B5B-8AD5-1C02299D320B}" srcId="{F8540E6F-A38D-4B6C-8369-698781BBAADC}" destId="{E55F664E-11F9-4494-8105-2B49DB799254}" srcOrd="5" destOrd="0" parTransId="{6A7A1699-42F7-4352-82EB-8337F6F1DD0F}" sibTransId="{AF9C09F2-B5BA-453F-97EF-28C9344526B4}"/>
    <dgm:cxn modelId="{38FFED4F-BEA7-4346-91A4-8351500573C9}" type="presOf" srcId="{A0A6BFD7-E0B5-47E3-A15E-D24FFD886B01}" destId="{58C0142D-5209-43DB-8B28-78B8E9E1B8C9}" srcOrd="0" destOrd="0" presId="urn:microsoft.com/office/officeart/2005/8/layout/vList2"/>
    <dgm:cxn modelId="{49C1C080-1F83-47C3-835E-BA9D6BBC5CFD}" srcId="{F8540E6F-A38D-4B6C-8369-698781BBAADC}" destId="{91C7CF0E-BACA-4D8B-85F3-45BF8A575328}" srcOrd="2" destOrd="0" parTransId="{DA473F2D-1135-43A9-AEB6-810F9F152A67}" sibTransId="{C52D6678-B2FB-49B9-893F-98EFCF0C26DD}"/>
    <dgm:cxn modelId="{4FC1E783-CB28-438F-8D8D-859B3572A16B}" srcId="{F8540E6F-A38D-4B6C-8369-698781BBAADC}" destId="{A0A6BFD7-E0B5-47E3-A15E-D24FFD886B01}" srcOrd="1" destOrd="0" parTransId="{996448B6-B56F-4EE3-B416-3DDC125FA0D0}" sibTransId="{2B5D6267-B74F-4B32-A741-6C2B27706368}"/>
    <dgm:cxn modelId="{C5F2F28B-1748-4969-BC50-86FCEEDA23B5}" type="presOf" srcId="{85A3923D-1BC9-4871-9C06-9794E94EF330}" destId="{1B120D42-C01B-48D8-9FCF-8D9653EC3932}" srcOrd="0" destOrd="0" presId="urn:microsoft.com/office/officeart/2005/8/layout/vList2"/>
    <dgm:cxn modelId="{758A7DA9-B6EE-4763-AA97-6F2E68E19C6D}" type="presOf" srcId="{E55F664E-11F9-4494-8105-2B49DB799254}" destId="{2F543F89-29C3-4323-B343-816350C689B9}" srcOrd="0" destOrd="0" presId="urn:microsoft.com/office/officeart/2005/8/layout/vList2"/>
    <dgm:cxn modelId="{60ADDEB8-76E3-480C-973B-666A5B28F5A9}" type="presOf" srcId="{91C7CF0E-BACA-4D8B-85F3-45BF8A575328}" destId="{8B0BB5FB-25BC-4B73-95DB-0BA3872D5E61}" srcOrd="0" destOrd="0" presId="urn:microsoft.com/office/officeart/2005/8/layout/vList2"/>
    <dgm:cxn modelId="{AC94FAD2-2081-4E7B-B63A-0EE8BD1CB837}" type="presOf" srcId="{B17AAFD8-90F4-4D8B-8D67-EC5FF929B4DE}" destId="{82C2F0E9-91A0-4FB7-BB38-E5368311A0BD}" srcOrd="0" destOrd="0" presId="urn:microsoft.com/office/officeart/2005/8/layout/vList2"/>
    <dgm:cxn modelId="{A64BF6F8-3957-478C-80D4-D18E4FF159BA}" type="presOf" srcId="{0410BE23-35A7-4687-AD8A-6F8844B19C76}" destId="{D1E500FE-1C17-4D87-81C4-72089773BDCF}" srcOrd="0" destOrd="0" presId="urn:microsoft.com/office/officeart/2005/8/layout/vList2"/>
    <dgm:cxn modelId="{776F7558-0F83-4386-BD2A-F1285148BAD6}" type="presParOf" srcId="{BFF50C65-2975-467F-A52D-A833ECE7A562}" destId="{D1E500FE-1C17-4D87-81C4-72089773BDCF}" srcOrd="0" destOrd="0" presId="urn:microsoft.com/office/officeart/2005/8/layout/vList2"/>
    <dgm:cxn modelId="{1AC19E97-2D14-435C-90A7-F923BC3FFE20}" type="presParOf" srcId="{BFF50C65-2975-467F-A52D-A833ECE7A562}" destId="{BECB8AB1-9854-4543-AF25-CA4024FDB5A3}" srcOrd="1" destOrd="0" presId="urn:microsoft.com/office/officeart/2005/8/layout/vList2"/>
    <dgm:cxn modelId="{7B31C352-8FFC-4B44-8AE2-35A9D9ACF0A0}" type="presParOf" srcId="{BFF50C65-2975-467F-A52D-A833ECE7A562}" destId="{58C0142D-5209-43DB-8B28-78B8E9E1B8C9}" srcOrd="2" destOrd="0" presId="urn:microsoft.com/office/officeart/2005/8/layout/vList2"/>
    <dgm:cxn modelId="{487B3C7E-DCAE-49C5-B1C6-52167CCB240B}" type="presParOf" srcId="{BFF50C65-2975-467F-A52D-A833ECE7A562}" destId="{8ADFA110-C1BB-45B0-A681-7E49E8ADC759}" srcOrd="3" destOrd="0" presId="urn:microsoft.com/office/officeart/2005/8/layout/vList2"/>
    <dgm:cxn modelId="{879A128C-59C8-4F0E-9E04-E474EA3B2092}" type="presParOf" srcId="{BFF50C65-2975-467F-A52D-A833ECE7A562}" destId="{8B0BB5FB-25BC-4B73-95DB-0BA3872D5E61}" srcOrd="4" destOrd="0" presId="urn:microsoft.com/office/officeart/2005/8/layout/vList2"/>
    <dgm:cxn modelId="{3C22DB93-2743-488D-98D0-31387BB8096C}" type="presParOf" srcId="{BFF50C65-2975-467F-A52D-A833ECE7A562}" destId="{3564F2FD-1E1D-4ABB-BE23-A6241EA9A470}" srcOrd="5" destOrd="0" presId="urn:microsoft.com/office/officeart/2005/8/layout/vList2"/>
    <dgm:cxn modelId="{E0BA1AEF-0C6A-485A-AC5D-985D3B2FF313}" type="presParOf" srcId="{BFF50C65-2975-467F-A52D-A833ECE7A562}" destId="{82C2F0E9-91A0-4FB7-BB38-E5368311A0BD}" srcOrd="6" destOrd="0" presId="urn:microsoft.com/office/officeart/2005/8/layout/vList2"/>
    <dgm:cxn modelId="{E189C02F-C87C-4DFB-B458-596FB2CE98FC}" type="presParOf" srcId="{BFF50C65-2975-467F-A52D-A833ECE7A562}" destId="{D0BFF87F-ECF4-4EA5-B088-E5C56D19CB78}" srcOrd="7" destOrd="0" presId="urn:microsoft.com/office/officeart/2005/8/layout/vList2"/>
    <dgm:cxn modelId="{7285DD81-6C55-4696-AB1C-008FE9293A27}" type="presParOf" srcId="{BFF50C65-2975-467F-A52D-A833ECE7A562}" destId="{1B120D42-C01B-48D8-9FCF-8D9653EC3932}" srcOrd="8" destOrd="0" presId="urn:microsoft.com/office/officeart/2005/8/layout/vList2"/>
    <dgm:cxn modelId="{311C470D-7067-4B9B-93DA-3437D209FAAD}" type="presParOf" srcId="{BFF50C65-2975-467F-A52D-A833ECE7A562}" destId="{CEA2B34E-7CAE-4C16-B863-73A746B3425F}" srcOrd="9" destOrd="0" presId="urn:microsoft.com/office/officeart/2005/8/layout/vList2"/>
    <dgm:cxn modelId="{851230D4-D6FC-40CB-84EE-2838CC5DAB47}" type="presParOf" srcId="{BFF50C65-2975-467F-A52D-A833ECE7A562}" destId="{2F543F89-29C3-4323-B343-816350C689B9}" srcOrd="10" destOrd="0" presId="urn:microsoft.com/office/officeart/2005/8/layout/vList2"/>
  </dgm:cxnLst>
  <dgm:bg>
    <a:gradFill flip="none" rotWithShape="1">
      <a:gsLst>
        <a:gs pos="0">
          <a:schemeClr val="accent5">
            <a:lumMod val="0"/>
            <a:lumOff val="100000"/>
          </a:schemeClr>
        </a:gs>
        <a:gs pos="35000">
          <a:schemeClr val="accent5">
            <a:lumMod val="0"/>
            <a:lumOff val="100000"/>
          </a:schemeClr>
        </a:gs>
        <a:gs pos="100000">
          <a:schemeClr val="accent5">
            <a:lumMod val="100000"/>
          </a:schemeClr>
        </a:gs>
      </a:gsLst>
      <a:path path="circle">
        <a:fillToRect l="50000" t="-80000" r="50000" b="180000"/>
      </a:path>
      <a:tileRect/>
    </a:gradFill>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E500FE-1C17-4D87-81C4-72089773BDCF}">
      <dsp:nvSpPr>
        <dsp:cNvPr id="0" name=""/>
        <dsp:cNvSpPr/>
      </dsp:nvSpPr>
      <dsp:spPr>
        <a:xfrm>
          <a:off x="0" y="1295"/>
          <a:ext cx="7851234" cy="921512"/>
        </a:xfrm>
        <a:prstGeom prst="roundRect">
          <a:avLst/>
        </a:prstGeom>
        <a:solidFill>
          <a:srgbClr val="FFC000"/>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rtl="0">
            <a:lnSpc>
              <a:spcPts val="3000"/>
            </a:lnSpc>
            <a:spcBef>
              <a:spcPct val="0"/>
            </a:spcBef>
            <a:spcAft>
              <a:spcPts val="0"/>
            </a:spcAft>
            <a:buNone/>
          </a:pPr>
          <a:r>
            <a:rPr lang="es-ES" sz="2800" kern="1200" dirty="0">
              <a:ln w="19050">
                <a:solidFill>
                  <a:srgbClr val="000022"/>
                </a:solidFill>
              </a:ln>
              <a:latin typeface="Arial Black" panose="020B0A04020102020204" pitchFamily="34" charset="0"/>
            </a:rPr>
            <a:t>748 especies de fauna y 341 especies de plantas amenazadas</a:t>
          </a:r>
        </a:p>
      </dsp:txBody>
      <dsp:txXfrm>
        <a:off x="44985" y="46280"/>
        <a:ext cx="7761264" cy="831542"/>
      </dsp:txXfrm>
    </dsp:sp>
    <dsp:sp modelId="{58C0142D-5209-43DB-8B28-78B8E9E1B8C9}">
      <dsp:nvSpPr>
        <dsp:cNvPr id="0" name=""/>
        <dsp:cNvSpPr/>
      </dsp:nvSpPr>
      <dsp:spPr>
        <a:xfrm>
          <a:off x="0" y="934873"/>
          <a:ext cx="7851234" cy="921512"/>
        </a:xfrm>
        <a:prstGeom prst="roundRect">
          <a:avLst/>
        </a:prstGeom>
        <a:solidFill>
          <a:srgbClr val="FF66CC"/>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rtl="0">
            <a:lnSpc>
              <a:spcPts val="3000"/>
            </a:lnSpc>
            <a:spcBef>
              <a:spcPct val="0"/>
            </a:spcBef>
            <a:spcAft>
              <a:spcPts val="0"/>
            </a:spcAft>
            <a:buNone/>
          </a:pPr>
          <a:r>
            <a:rPr lang="es-ES" sz="2800" kern="1200" dirty="0">
              <a:ln w="19050">
                <a:solidFill>
                  <a:srgbClr val="000022"/>
                </a:solidFill>
              </a:ln>
              <a:solidFill>
                <a:prstClr val="white"/>
              </a:solidFill>
              <a:latin typeface="Arial Black" panose="020B0A04020102020204" pitchFamily="34" charset="0"/>
              <a:ea typeface="+mn-ea"/>
              <a:cs typeface="+mn-cs"/>
            </a:rPr>
            <a:t>La tasa de deforestación es la décima más alta del mundo</a:t>
          </a:r>
        </a:p>
      </dsp:txBody>
      <dsp:txXfrm>
        <a:off x="44985" y="979858"/>
        <a:ext cx="7761264" cy="831542"/>
      </dsp:txXfrm>
    </dsp:sp>
    <dsp:sp modelId="{8B0BB5FB-25BC-4B73-95DB-0BA3872D5E61}">
      <dsp:nvSpPr>
        <dsp:cNvPr id="0" name=""/>
        <dsp:cNvSpPr/>
      </dsp:nvSpPr>
      <dsp:spPr>
        <a:xfrm>
          <a:off x="0" y="1868451"/>
          <a:ext cx="7851234" cy="921512"/>
        </a:xfrm>
        <a:prstGeom prst="roundRect">
          <a:avLst/>
        </a:prstGeom>
        <a:solidFill>
          <a:srgbClr val="FFC000"/>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rtl="0">
            <a:lnSpc>
              <a:spcPts val="3000"/>
            </a:lnSpc>
            <a:spcBef>
              <a:spcPct val="0"/>
            </a:spcBef>
            <a:spcAft>
              <a:spcPts val="0"/>
            </a:spcAft>
            <a:buNone/>
          </a:pPr>
          <a:r>
            <a:rPr lang="es-ES" sz="2800" kern="1200" dirty="0">
              <a:ln w="19050">
                <a:solidFill>
                  <a:srgbClr val="000022"/>
                </a:solidFill>
              </a:ln>
              <a:solidFill>
                <a:prstClr val="white"/>
              </a:solidFill>
              <a:latin typeface="Arial Black" panose="020B0A04020102020204" pitchFamily="34" charset="0"/>
              <a:ea typeface="+mn-ea"/>
              <a:cs typeface="+mn-cs"/>
            </a:rPr>
            <a:t>La productividad pesquera está en declive en todas las zonas</a:t>
          </a:r>
        </a:p>
      </dsp:txBody>
      <dsp:txXfrm>
        <a:off x="44985" y="1913436"/>
        <a:ext cx="7761264" cy="831542"/>
      </dsp:txXfrm>
    </dsp:sp>
    <dsp:sp modelId="{82C2F0E9-91A0-4FB7-BB38-E5368311A0BD}">
      <dsp:nvSpPr>
        <dsp:cNvPr id="0" name=""/>
        <dsp:cNvSpPr/>
      </dsp:nvSpPr>
      <dsp:spPr>
        <a:xfrm>
          <a:off x="0" y="2802028"/>
          <a:ext cx="7851234" cy="921512"/>
        </a:xfrm>
        <a:prstGeom prst="roundRect">
          <a:avLst/>
        </a:prstGeom>
        <a:solidFill>
          <a:srgbClr val="FF66CC"/>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rtl="0">
            <a:lnSpc>
              <a:spcPts val="3000"/>
            </a:lnSpc>
            <a:spcBef>
              <a:spcPct val="0"/>
            </a:spcBef>
            <a:spcAft>
              <a:spcPts val="0"/>
            </a:spcAft>
            <a:buNone/>
          </a:pPr>
          <a:r>
            <a:rPr lang="es-ES" sz="2800" kern="1200" dirty="0">
              <a:ln w="19050">
                <a:solidFill>
                  <a:srgbClr val="000022"/>
                </a:solidFill>
              </a:ln>
              <a:solidFill>
                <a:prstClr val="white"/>
              </a:solidFill>
              <a:latin typeface="Arial Black" panose="020B0A04020102020204" pitchFamily="34" charset="0"/>
              <a:ea typeface="+mn-ea"/>
              <a:cs typeface="+mn-cs"/>
            </a:rPr>
            <a:t>Baja efectividad de los programas de gestión de especies</a:t>
          </a:r>
        </a:p>
      </dsp:txBody>
      <dsp:txXfrm>
        <a:off x="44985" y="2847013"/>
        <a:ext cx="7761264" cy="831542"/>
      </dsp:txXfrm>
    </dsp:sp>
    <dsp:sp modelId="{1B120D42-C01B-48D8-9FCF-8D9653EC3932}">
      <dsp:nvSpPr>
        <dsp:cNvPr id="0" name=""/>
        <dsp:cNvSpPr/>
      </dsp:nvSpPr>
      <dsp:spPr>
        <a:xfrm>
          <a:off x="0" y="3735606"/>
          <a:ext cx="7851234" cy="921512"/>
        </a:xfrm>
        <a:prstGeom prst="roundRect">
          <a:avLst/>
        </a:prstGeom>
        <a:solidFill>
          <a:srgbClr val="FFC000"/>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rtl="0">
            <a:lnSpc>
              <a:spcPts val="3000"/>
            </a:lnSpc>
            <a:spcBef>
              <a:spcPct val="0"/>
            </a:spcBef>
            <a:spcAft>
              <a:spcPts val="0"/>
            </a:spcAft>
            <a:buNone/>
          </a:pPr>
          <a:r>
            <a:rPr lang="es-ES" sz="2800" kern="1200" dirty="0">
              <a:ln w="19050">
                <a:solidFill>
                  <a:srgbClr val="000022"/>
                </a:solidFill>
              </a:ln>
              <a:solidFill>
                <a:prstClr val="white"/>
              </a:solidFill>
              <a:latin typeface="Arial Black" panose="020B0A04020102020204" pitchFamily="34" charset="0"/>
              <a:ea typeface="+mn-ea"/>
              <a:cs typeface="+mn-cs"/>
            </a:rPr>
            <a:t>Deforestación genera  deterioro de la salud y seguridad humana</a:t>
          </a:r>
        </a:p>
      </dsp:txBody>
      <dsp:txXfrm>
        <a:off x="44985" y="3780591"/>
        <a:ext cx="7761264" cy="831542"/>
      </dsp:txXfrm>
    </dsp:sp>
    <dsp:sp modelId="{2F543F89-29C3-4323-B343-816350C689B9}">
      <dsp:nvSpPr>
        <dsp:cNvPr id="0" name=""/>
        <dsp:cNvSpPr/>
      </dsp:nvSpPr>
      <dsp:spPr>
        <a:xfrm>
          <a:off x="0" y="4669184"/>
          <a:ext cx="7851234" cy="921512"/>
        </a:xfrm>
        <a:prstGeom prst="roundRect">
          <a:avLst/>
        </a:prstGeom>
        <a:solidFill>
          <a:srgbClr val="FF66CC"/>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rtl="0">
            <a:lnSpc>
              <a:spcPts val="3000"/>
            </a:lnSpc>
            <a:spcBef>
              <a:spcPct val="0"/>
            </a:spcBef>
            <a:spcAft>
              <a:spcPts val="0"/>
            </a:spcAft>
            <a:buNone/>
          </a:pPr>
          <a:r>
            <a:rPr lang="es-ES" sz="2800" kern="1200" dirty="0">
              <a:ln w="19050">
                <a:solidFill>
                  <a:srgbClr val="000022"/>
                </a:solidFill>
              </a:ln>
              <a:solidFill>
                <a:prstClr val="white"/>
              </a:solidFill>
              <a:latin typeface="Arial Black" panose="020B0A04020102020204" pitchFamily="34" charset="0"/>
              <a:ea typeface="+mn-ea"/>
              <a:cs typeface="+mn-cs"/>
            </a:rPr>
            <a:t>Presencia de especies exóticas peligrosas</a:t>
          </a:r>
        </a:p>
      </dsp:txBody>
      <dsp:txXfrm>
        <a:off x="44985" y="4714169"/>
        <a:ext cx="7761264" cy="83154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E500FE-1C17-4D87-81C4-72089773BDCF}">
      <dsp:nvSpPr>
        <dsp:cNvPr id="0" name=""/>
        <dsp:cNvSpPr/>
      </dsp:nvSpPr>
      <dsp:spPr>
        <a:xfrm>
          <a:off x="0" y="3993"/>
          <a:ext cx="7143000" cy="891942"/>
        </a:xfrm>
        <a:prstGeom prst="roundRect">
          <a:avLst/>
        </a:prstGeom>
        <a:solidFill>
          <a:schemeClr val="accent5">
            <a:lumMod val="40000"/>
            <a:lumOff val="60000"/>
          </a:schemeClr>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rtl="0">
            <a:lnSpc>
              <a:spcPct val="90000"/>
            </a:lnSpc>
            <a:spcBef>
              <a:spcPct val="0"/>
            </a:spcBef>
            <a:spcAft>
              <a:spcPts val="600"/>
            </a:spcAft>
            <a:buNone/>
          </a:pPr>
          <a:r>
            <a:rPr lang="es-ES" sz="2500" kern="1200" dirty="0">
              <a:solidFill>
                <a:schemeClr val="tx1"/>
              </a:solidFill>
              <a:latin typeface="Arial Black" panose="020B0A04020102020204" pitchFamily="34" charset="0"/>
            </a:rPr>
            <a:t>Reforzar los procesos de planificación ambiental y ordenamiento del territorio </a:t>
          </a:r>
        </a:p>
      </dsp:txBody>
      <dsp:txXfrm>
        <a:off x="43541" y="47534"/>
        <a:ext cx="7055918" cy="804860"/>
      </dsp:txXfrm>
    </dsp:sp>
    <dsp:sp modelId="{58C0142D-5209-43DB-8B28-78B8E9E1B8C9}">
      <dsp:nvSpPr>
        <dsp:cNvPr id="0" name=""/>
        <dsp:cNvSpPr/>
      </dsp:nvSpPr>
      <dsp:spPr>
        <a:xfrm>
          <a:off x="0" y="904007"/>
          <a:ext cx="7143000" cy="891942"/>
        </a:xfrm>
        <a:prstGeom prst="roundRect">
          <a:avLst/>
        </a:prstGeom>
        <a:solidFill>
          <a:schemeClr val="accent6">
            <a:lumMod val="40000"/>
            <a:lumOff val="60000"/>
          </a:schemeClr>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rtl="0">
            <a:lnSpc>
              <a:spcPct val="90000"/>
            </a:lnSpc>
            <a:spcBef>
              <a:spcPct val="0"/>
            </a:spcBef>
            <a:spcAft>
              <a:spcPts val="600"/>
            </a:spcAft>
            <a:buNone/>
          </a:pPr>
          <a:r>
            <a:rPr lang="es-ES" sz="2500" kern="1200">
              <a:solidFill>
                <a:schemeClr val="tx1"/>
              </a:solidFill>
              <a:latin typeface="Arial Black" panose="020B0A04020102020204" pitchFamily="34" charset="0"/>
            </a:rPr>
            <a:t>Fortalecer la guardería ambiental </a:t>
          </a:r>
          <a:endParaRPr lang="es-ES" sz="2500" kern="1200" dirty="0">
            <a:solidFill>
              <a:schemeClr val="tx1"/>
            </a:solidFill>
            <a:latin typeface="Arial Black" panose="020B0A04020102020204" pitchFamily="34" charset="0"/>
          </a:endParaRPr>
        </a:p>
      </dsp:txBody>
      <dsp:txXfrm>
        <a:off x="43541" y="947548"/>
        <a:ext cx="7055918" cy="804860"/>
      </dsp:txXfrm>
    </dsp:sp>
    <dsp:sp modelId="{8B0BB5FB-25BC-4B73-95DB-0BA3872D5E61}">
      <dsp:nvSpPr>
        <dsp:cNvPr id="0" name=""/>
        <dsp:cNvSpPr/>
      </dsp:nvSpPr>
      <dsp:spPr>
        <a:xfrm>
          <a:off x="0" y="1804021"/>
          <a:ext cx="7143000" cy="891942"/>
        </a:xfrm>
        <a:prstGeom prst="roundRect">
          <a:avLst/>
        </a:prstGeom>
        <a:solidFill>
          <a:schemeClr val="accent5">
            <a:lumMod val="40000"/>
            <a:lumOff val="60000"/>
          </a:schemeClr>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rtl="0">
            <a:lnSpc>
              <a:spcPct val="90000"/>
            </a:lnSpc>
            <a:spcBef>
              <a:spcPct val="0"/>
            </a:spcBef>
            <a:spcAft>
              <a:spcPts val="600"/>
            </a:spcAft>
            <a:buNone/>
          </a:pPr>
          <a:r>
            <a:rPr lang="es-ES" sz="2500" kern="1200" dirty="0">
              <a:solidFill>
                <a:schemeClr val="tx1"/>
              </a:solidFill>
              <a:latin typeface="Arial Black" panose="020B0A04020102020204" pitchFamily="34" charset="0"/>
            </a:rPr>
            <a:t>Reforzar y revalorizar los programas de conservación fuera de las ABRAE</a:t>
          </a:r>
        </a:p>
      </dsp:txBody>
      <dsp:txXfrm>
        <a:off x="43541" y="1847562"/>
        <a:ext cx="7055918" cy="804860"/>
      </dsp:txXfrm>
    </dsp:sp>
    <dsp:sp modelId="{82C2F0E9-91A0-4FB7-BB38-E5368311A0BD}">
      <dsp:nvSpPr>
        <dsp:cNvPr id="0" name=""/>
        <dsp:cNvSpPr/>
      </dsp:nvSpPr>
      <dsp:spPr>
        <a:xfrm>
          <a:off x="0" y="2704035"/>
          <a:ext cx="7143000" cy="891942"/>
        </a:xfrm>
        <a:prstGeom prst="roundRect">
          <a:avLst/>
        </a:prstGeom>
        <a:solidFill>
          <a:schemeClr val="accent6">
            <a:lumMod val="40000"/>
            <a:lumOff val="60000"/>
          </a:schemeClr>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rtl="0">
            <a:lnSpc>
              <a:spcPct val="90000"/>
            </a:lnSpc>
            <a:spcBef>
              <a:spcPct val="0"/>
            </a:spcBef>
            <a:spcAft>
              <a:spcPts val="600"/>
            </a:spcAft>
            <a:buNone/>
          </a:pPr>
          <a:r>
            <a:rPr lang="es-ES" sz="2500" kern="1200" dirty="0">
              <a:solidFill>
                <a:schemeClr val="tx1"/>
              </a:solidFill>
              <a:latin typeface="Arial Black" panose="020B0A04020102020204" pitchFamily="34" charset="0"/>
            </a:rPr>
            <a:t>Reforzar y revalorizar la gestión de las ABRAE </a:t>
          </a:r>
        </a:p>
      </dsp:txBody>
      <dsp:txXfrm>
        <a:off x="43541" y="2747576"/>
        <a:ext cx="7055918" cy="804860"/>
      </dsp:txXfrm>
    </dsp:sp>
    <dsp:sp modelId="{1B120D42-C01B-48D8-9FCF-8D9653EC3932}">
      <dsp:nvSpPr>
        <dsp:cNvPr id="0" name=""/>
        <dsp:cNvSpPr/>
      </dsp:nvSpPr>
      <dsp:spPr>
        <a:xfrm>
          <a:off x="0" y="3604050"/>
          <a:ext cx="7143000" cy="891942"/>
        </a:xfrm>
        <a:prstGeom prst="roundRect">
          <a:avLst/>
        </a:prstGeom>
        <a:solidFill>
          <a:schemeClr val="accent5">
            <a:lumMod val="40000"/>
            <a:lumOff val="60000"/>
          </a:schemeClr>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rtl="0">
            <a:lnSpc>
              <a:spcPct val="90000"/>
            </a:lnSpc>
            <a:spcBef>
              <a:spcPct val="0"/>
            </a:spcBef>
            <a:spcAft>
              <a:spcPts val="600"/>
            </a:spcAft>
            <a:buNone/>
          </a:pPr>
          <a:r>
            <a:rPr lang="es-ES" sz="2500" kern="1200">
              <a:solidFill>
                <a:schemeClr val="tx1"/>
              </a:solidFill>
              <a:latin typeface="Arial Black" panose="020B0A04020102020204" pitchFamily="34" charset="0"/>
            </a:rPr>
            <a:t>Fortalecer los programas de reforestación nacional </a:t>
          </a:r>
          <a:endParaRPr lang="es-ES" sz="2500" kern="1200" dirty="0">
            <a:solidFill>
              <a:schemeClr val="tx1"/>
            </a:solidFill>
            <a:latin typeface="Arial Black" panose="020B0A04020102020204" pitchFamily="34" charset="0"/>
          </a:endParaRPr>
        </a:p>
      </dsp:txBody>
      <dsp:txXfrm>
        <a:off x="43541" y="3647591"/>
        <a:ext cx="7055918" cy="804860"/>
      </dsp:txXfrm>
    </dsp:sp>
    <dsp:sp modelId="{2F543F89-29C3-4323-B343-816350C689B9}">
      <dsp:nvSpPr>
        <dsp:cNvPr id="0" name=""/>
        <dsp:cNvSpPr/>
      </dsp:nvSpPr>
      <dsp:spPr>
        <a:xfrm>
          <a:off x="0" y="4504064"/>
          <a:ext cx="7143000" cy="891942"/>
        </a:xfrm>
        <a:prstGeom prst="roundRect">
          <a:avLst/>
        </a:prstGeom>
        <a:solidFill>
          <a:schemeClr val="accent6">
            <a:lumMod val="40000"/>
            <a:lumOff val="60000"/>
          </a:schemeClr>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rtl="0">
            <a:lnSpc>
              <a:spcPct val="90000"/>
            </a:lnSpc>
            <a:spcBef>
              <a:spcPct val="0"/>
            </a:spcBef>
            <a:spcAft>
              <a:spcPts val="600"/>
            </a:spcAft>
            <a:buNone/>
          </a:pPr>
          <a:r>
            <a:rPr lang="es-ES" sz="2500" kern="1200" dirty="0">
              <a:solidFill>
                <a:schemeClr val="tx1"/>
              </a:solidFill>
              <a:latin typeface="Arial Black" panose="020B0A04020102020204" pitchFamily="34" charset="0"/>
            </a:rPr>
            <a:t>Iniciar programas educativos dirigidos a la conservación de la biodiversidad</a:t>
          </a:r>
        </a:p>
      </dsp:txBody>
      <dsp:txXfrm>
        <a:off x="43541" y="4547605"/>
        <a:ext cx="7055918" cy="80486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vmlDrawing1.vml.rels><?xml version="1.0" encoding="UTF-8" standalone="yes"?>
<Relationships xmlns="http://schemas.openxmlformats.org/package/2006/relationships"><Relationship Id="rId1" Type="http://schemas.openxmlformats.org/officeDocument/2006/relationships/image" Target="../media/image96.png"/></Relationships>
</file>

<file path=ppt/drawings/_rels/vmlDrawing2.vml.rels><?xml version="1.0" encoding="UTF-8" standalone="yes"?>
<Relationships xmlns="http://schemas.openxmlformats.org/package/2006/relationships"><Relationship Id="rId1" Type="http://schemas.openxmlformats.org/officeDocument/2006/relationships/image" Target="../media/image102.png"/></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Marcador de encabezado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s-VE"/>
          </a:p>
        </p:txBody>
      </p:sp>
      <p:sp>
        <p:nvSpPr>
          <p:cNvPr id="3" name="Marcador de fecha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B6C003B-6A3F-4A97-9BE2-95CCB23ED341}" type="datetimeFigureOut">
              <a:rPr lang="es-VE" smtClean="0"/>
              <a:t>26/11/2020</a:t>
            </a:fld>
            <a:endParaRPr lang="es-VE"/>
          </a:p>
        </p:txBody>
      </p:sp>
      <p:sp>
        <p:nvSpPr>
          <p:cNvPr id="4" name="Marcador de imagen de diapositiva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s-VE"/>
          </a:p>
        </p:txBody>
      </p:sp>
      <p:sp>
        <p:nvSpPr>
          <p:cNvPr id="5" name="Marcador de notas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s-VE"/>
          </a:p>
        </p:txBody>
      </p:sp>
      <p:sp>
        <p:nvSpPr>
          <p:cNvPr id="6" name="Marcador de pie de página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s-VE"/>
          </a:p>
        </p:txBody>
      </p:sp>
      <p:sp>
        <p:nvSpPr>
          <p:cNvPr id="7" name="Marcador de número de diapositiva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402E0FD-4C2B-4139-A5E2-01C971258E1E}" type="slidenum">
              <a:rPr lang="es-VE" smtClean="0"/>
              <a:t>‹Nº›</a:t>
            </a:fld>
            <a:endParaRPr lang="es-VE"/>
          </a:p>
        </p:txBody>
      </p:sp>
    </p:spTree>
    <p:extLst>
      <p:ext uri="{BB962C8B-B14F-4D97-AF65-F5344CB8AC3E}">
        <p14:creationId xmlns:p14="http://schemas.microsoft.com/office/powerpoint/2010/main" val="14702500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VE" dirty="0"/>
          </a:p>
        </p:txBody>
      </p:sp>
      <p:sp>
        <p:nvSpPr>
          <p:cNvPr id="4" name="Marcador de número de diapositiva 3"/>
          <p:cNvSpPr>
            <a:spLocks noGrp="1"/>
          </p:cNvSpPr>
          <p:nvPr>
            <p:ph type="sldNum" sz="quarter" idx="5"/>
          </p:nvPr>
        </p:nvSpPr>
        <p:spPr/>
        <p:txBody>
          <a:bodyPr/>
          <a:lstStyle/>
          <a:p>
            <a:fld id="{A402E0FD-4C2B-4139-A5E2-01C971258E1E}" type="slidenum">
              <a:rPr lang="es-VE" smtClean="0"/>
              <a:t>69</a:t>
            </a:fld>
            <a:endParaRPr lang="es-VE"/>
          </a:p>
        </p:txBody>
      </p:sp>
    </p:spTree>
    <p:extLst>
      <p:ext uri="{BB962C8B-B14F-4D97-AF65-F5344CB8AC3E}">
        <p14:creationId xmlns:p14="http://schemas.microsoft.com/office/powerpoint/2010/main" val="38112814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VE" dirty="0"/>
          </a:p>
        </p:txBody>
      </p:sp>
      <p:sp>
        <p:nvSpPr>
          <p:cNvPr id="4" name="Marcador de número de diapositiva 3"/>
          <p:cNvSpPr>
            <a:spLocks noGrp="1"/>
          </p:cNvSpPr>
          <p:nvPr>
            <p:ph type="sldNum" sz="quarter" idx="5"/>
          </p:nvPr>
        </p:nvSpPr>
        <p:spPr/>
        <p:txBody>
          <a:bodyPr/>
          <a:lstStyle/>
          <a:p>
            <a:fld id="{A402E0FD-4C2B-4139-A5E2-01C971258E1E}" type="slidenum">
              <a:rPr lang="es-VE" smtClean="0"/>
              <a:t>70</a:t>
            </a:fld>
            <a:endParaRPr lang="es-VE"/>
          </a:p>
        </p:txBody>
      </p:sp>
    </p:spTree>
    <p:extLst>
      <p:ext uri="{BB962C8B-B14F-4D97-AF65-F5344CB8AC3E}">
        <p14:creationId xmlns:p14="http://schemas.microsoft.com/office/powerpoint/2010/main" val="32765765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VE" dirty="0"/>
          </a:p>
        </p:txBody>
      </p:sp>
      <p:sp>
        <p:nvSpPr>
          <p:cNvPr id="4" name="Marcador de número de diapositiva 3"/>
          <p:cNvSpPr>
            <a:spLocks noGrp="1"/>
          </p:cNvSpPr>
          <p:nvPr>
            <p:ph type="sldNum" sz="quarter" idx="5"/>
          </p:nvPr>
        </p:nvSpPr>
        <p:spPr/>
        <p:txBody>
          <a:bodyPr/>
          <a:lstStyle/>
          <a:p>
            <a:fld id="{A402E0FD-4C2B-4139-A5E2-01C971258E1E}" type="slidenum">
              <a:rPr lang="es-VE" smtClean="0"/>
              <a:t>71</a:t>
            </a:fld>
            <a:endParaRPr lang="es-VE"/>
          </a:p>
        </p:txBody>
      </p:sp>
    </p:spTree>
    <p:extLst>
      <p:ext uri="{BB962C8B-B14F-4D97-AF65-F5344CB8AC3E}">
        <p14:creationId xmlns:p14="http://schemas.microsoft.com/office/powerpoint/2010/main" val="42751095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sitiva de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9EF4E8D7-834A-4C39-8674-9317D631DCC1}"/>
              </a:ext>
            </a:extLst>
          </p:cNvPr>
          <p:cNvSpPr>
            <a:spLocks noGrp="1"/>
          </p:cNvSpPr>
          <p:nvPr>
            <p:ph type="ctrTitle"/>
          </p:nvPr>
        </p:nvSpPr>
        <p:spPr>
          <a:xfrm>
            <a:off x="1524000" y="1122363"/>
            <a:ext cx="9144000" cy="2387600"/>
          </a:xfrm>
        </p:spPr>
        <p:txBody>
          <a:bodyPr anchor="b"/>
          <a:lstStyle>
            <a:lvl1pPr algn="ctr">
              <a:defRPr sz="6000"/>
            </a:lvl1pPr>
          </a:lstStyle>
          <a:p>
            <a:r>
              <a:rPr lang="es-ES"/>
              <a:t>Haga clic para modificar el estilo de título del patrón</a:t>
            </a:r>
            <a:endParaRPr lang="es-VE"/>
          </a:p>
        </p:txBody>
      </p:sp>
      <p:sp>
        <p:nvSpPr>
          <p:cNvPr id="3" name="Subtítulo 2">
            <a:extLst>
              <a:ext uri="{FF2B5EF4-FFF2-40B4-BE49-F238E27FC236}">
                <a16:creationId xmlns:a16="http://schemas.microsoft.com/office/drawing/2014/main" id="{894EA2EE-35B6-42DB-9E34-2AE4CE0C61B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s-ES"/>
              <a:t>Haga clic para modificar el estilo de subtítulo del patrón</a:t>
            </a:r>
            <a:endParaRPr lang="es-VE"/>
          </a:p>
        </p:txBody>
      </p:sp>
      <p:sp>
        <p:nvSpPr>
          <p:cNvPr id="4" name="Marcador de fecha 3">
            <a:extLst>
              <a:ext uri="{FF2B5EF4-FFF2-40B4-BE49-F238E27FC236}">
                <a16:creationId xmlns:a16="http://schemas.microsoft.com/office/drawing/2014/main" id="{9D5A879B-C1F0-47A0-99F9-0F09143F8FA8}"/>
              </a:ext>
            </a:extLst>
          </p:cNvPr>
          <p:cNvSpPr>
            <a:spLocks noGrp="1"/>
          </p:cNvSpPr>
          <p:nvPr>
            <p:ph type="dt" sz="half" idx="10"/>
          </p:nvPr>
        </p:nvSpPr>
        <p:spPr/>
        <p:txBody>
          <a:bodyPr/>
          <a:lstStyle/>
          <a:p>
            <a:fld id="{853BD8D3-2609-4827-8425-5CBC0E630C03}" type="datetimeFigureOut">
              <a:rPr lang="es-VE" smtClean="0"/>
              <a:t>26/11/2020</a:t>
            </a:fld>
            <a:endParaRPr lang="es-VE"/>
          </a:p>
        </p:txBody>
      </p:sp>
      <p:sp>
        <p:nvSpPr>
          <p:cNvPr id="5" name="Marcador de pie de página 4">
            <a:extLst>
              <a:ext uri="{FF2B5EF4-FFF2-40B4-BE49-F238E27FC236}">
                <a16:creationId xmlns:a16="http://schemas.microsoft.com/office/drawing/2014/main" id="{88D84039-6B42-464D-BEEF-B010A0CE33BE}"/>
              </a:ext>
            </a:extLst>
          </p:cNvPr>
          <p:cNvSpPr>
            <a:spLocks noGrp="1"/>
          </p:cNvSpPr>
          <p:nvPr>
            <p:ph type="ftr" sz="quarter" idx="11"/>
          </p:nvPr>
        </p:nvSpPr>
        <p:spPr/>
        <p:txBody>
          <a:bodyPr/>
          <a:lstStyle/>
          <a:p>
            <a:endParaRPr lang="es-VE"/>
          </a:p>
        </p:txBody>
      </p:sp>
      <p:sp>
        <p:nvSpPr>
          <p:cNvPr id="6" name="Marcador de número de diapositiva 5">
            <a:extLst>
              <a:ext uri="{FF2B5EF4-FFF2-40B4-BE49-F238E27FC236}">
                <a16:creationId xmlns:a16="http://schemas.microsoft.com/office/drawing/2014/main" id="{17CA6B25-2FBB-46EF-B331-72C503226768}"/>
              </a:ext>
            </a:extLst>
          </p:cNvPr>
          <p:cNvSpPr>
            <a:spLocks noGrp="1"/>
          </p:cNvSpPr>
          <p:nvPr>
            <p:ph type="sldNum" sz="quarter" idx="12"/>
          </p:nvPr>
        </p:nvSpPr>
        <p:spPr/>
        <p:txBody>
          <a:bodyPr/>
          <a:lstStyle/>
          <a:p>
            <a:fld id="{BBEB087C-DFE2-4247-86C9-C1D4FE6D78AF}" type="slidenum">
              <a:rPr lang="es-VE" smtClean="0"/>
              <a:t>‹Nº›</a:t>
            </a:fld>
            <a:endParaRPr lang="es-VE"/>
          </a:p>
        </p:txBody>
      </p:sp>
    </p:spTree>
    <p:extLst>
      <p:ext uri="{BB962C8B-B14F-4D97-AF65-F5344CB8AC3E}">
        <p14:creationId xmlns:p14="http://schemas.microsoft.com/office/powerpoint/2010/main" val="16984262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ítulo y objetos">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C3F9B7FC-006F-466A-A956-D7A9CEB7B135}"/>
              </a:ext>
            </a:extLst>
          </p:cNvPr>
          <p:cNvSpPr>
            <a:spLocks noGrp="1"/>
          </p:cNvSpPr>
          <p:nvPr>
            <p:ph type="title"/>
          </p:nvPr>
        </p:nvSpPr>
        <p:spPr/>
        <p:txBody>
          <a:bodyPr/>
          <a:lstStyle/>
          <a:p>
            <a:r>
              <a:rPr lang="es-ES"/>
              <a:t>Haga clic para modificar el estilo de título del patrón</a:t>
            </a:r>
            <a:endParaRPr lang="es-VE"/>
          </a:p>
        </p:txBody>
      </p:sp>
      <p:sp>
        <p:nvSpPr>
          <p:cNvPr id="3" name="Marcador de contenido 2">
            <a:extLst>
              <a:ext uri="{FF2B5EF4-FFF2-40B4-BE49-F238E27FC236}">
                <a16:creationId xmlns:a16="http://schemas.microsoft.com/office/drawing/2014/main" id="{8E1040BC-57A0-452D-A878-67A4F4BC2E03}"/>
              </a:ext>
            </a:extLst>
          </p:cNvPr>
          <p:cNvSpPr>
            <a:spLocks noGrp="1"/>
          </p:cNvSpPr>
          <p:nvPr>
            <p:ph idx="1"/>
          </p:nvPr>
        </p:nvSpPr>
        <p:spPr/>
        <p:txBody>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s-VE"/>
          </a:p>
        </p:txBody>
      </p:sp>
      <p:sp>
        <p:nvSpPr>
          <p:cNvPr id="4" name="Marcador de fecha 3">
            <a:extLst>
              <a:ext uri="{FF2B5EF4-FFF2-40B4-BE49-F238E27FC236}">
                <a16:creationId xmlns:a16="http://schemas.microsoft.com/office/drawing/2014/main" id="{FE2773C5-0DB5-47C2-8ED2-8F4239EAA872}"/>
              </a:ext>
            </a:extLst>
          </p:cNvPr>
          <p:cNvSpPr>
            <a:spLocks noGrp="1"/>
          </p:cNvSpPr>
          <p:nvPr>
            <p:ph type="dt" sz="half" idx="10"/>
          </p:nvPr>
        </p:nvSpPr>
        <p:spPr/>
        <p:txBody>
          <a:bodyPr/>
          <a:lstStyle/>
          <a:p>
            <a:fld id="{853BD8D3-2609-4827-8425-5CBC0E630C03}" type="datetimeFigureOut">
              <a:rPr lang="es-VE" smtClean="0"/>
              <a:t>26/11/2020</a:t>
            </a:fld>
            <a:endParaRPr lang="es-VE"/>
          </a:p>
        </p:txBody>
      </p:sp>
      <p:sp>
        <p:nvSpPr>
          <p:cNvPr id="5" name="Marcador de pie de página 4">
            <a:extLst>
              <a:ext uri="{FF2B5EF4-FFF2-40B4-BE49-F238E27FC236}">
                <a16:creationId xmlns:a16="http://schemas.microsoft.com/office/drawing/2014/main" id="{9375EB02-73A7-4BA1-B288-8D5FE16F5038}"/>
              </a:ext>
            </a:extLst>
          </p:cNvPr>
          <p:cNvSpPr>
            <a:spLocks noGrp="1"/>
          </p:cNvSpPr>
          <p:nvPr>
            <p:ph type="ftr" sz="quarter" idx="11"/>
          </p:nvPr>
        </p:nvSpPr>
        <p:spPr/>
        <p:txBody>
          <a:bodyPr/>
          <a:lstStyle/>
          <a:p>
            <a:endParaRPr lang="es-VE"/>
          </a:p>
        </p:txBody>
      </p:sp>
      <p:sp>
        <p:nvSpPr>
          <p:cNvPr id="6" name="Marcador de número de diapositiva 5">
            <a:extLst>
              <a:ext uri="{FF2B5EF4-FFF2-40B4-BE49-F238E27FC236}">
                <a16:creationId xmlns:a16="http://schemas.microsoft.com/office/drawing/2014/main" id="{E015BAFD-86FB-4102-A1A2-4E6092ABE17F}"/>
              </a:ext>
            </a:extLst>
          </p:cNvPr>
          <p:cNvSpPr>
            <a:spLocks noGrp="1"/>
          </p:cNvSpPr>
          <p:nvPr>
            <p:ph type="sldNum" sz="quarter" idx="12"/>
          </p:nvPr>
        </p:nvSpPr>
        <p:spPr/>
        <p:txBody>
          <a:bodyPr/>
          <a:lstStyle/>
          <a:p>
            <a:fld id="{BBEB087C-DFE2-4247-86C9-C1D4FE6D78AF}" type="slidenum">
              <a:rPr lang="es-VE" smtClean="0"/>
              <a:t>‹Nº›</a:t>
            </a:fld>
            <a:endParaRPr lang="es-VE"/>
          </a:p>
        </p:txBody>
      </p:sp>
    </p:spTree>
    <p:extLst>
      <p:ext uri="{BB962C8B-B14F-4D97-AF65-F5344CB8AC3E}">
        <p14:creationId xmlns:p14="http://schemas.microsoft.com/office/powerpoint/2010/main" val="41389373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Encabezado de sección">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FEA6CDAD-84FD-4BE0-840C-EB4F42DBDC53}"/>
              </a:ext>
            </a:extLst>
          </p:cNvPr>
          <p:cNvSpPr>
            <a:spLocks noGrp="1"/>
          </p:cNvSpPr>
          <p:nvPr>
            <p:ph type="title"/>
          </p:nvPr>
        </p:nvSpPr>
        <p:spPr>
          <a:xfrm>
            <a:off x="831850" y="1709738"/>
            <a:ext cx="10515600" cy="2852737"/>
          </a:xfrm>
        </p:spPr>
        <p:txBody>
          <a:bodyPr anchor="b"/>
          <a:lstStyle>
            <a:lvl1pPr>
              <a:defRPr sz="6000"/>
            </a:lvl1pPr>
          </a:lstStyle>
          <a:p>
            <a:r>
              <a:rPr lang="es-ES"/>
              <a:t>Haga clic para modificar el estilo de título del patrón</a:t>
            </a:r>
            <a:endParaRPr lang="es-VE"/>
          </a:p>
        </p:txBody>
      </p:sp>
      <p:sp>
        <p:nvSpPr>
          <p:cNvPr id="3" name="Marcador de texto 2">
            <a:extLst>
              <a:ext uri="{FF2B5EF4-FFF2-40B4-BE49-F238E27FC236}">
                <a16:creationId xmlns:a16="http://schemas.microsoft.com/office/drawing/2014/main" id="{2DB0CF77-7A5B-4CF7-B7FC-9268821EF7D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s-ES"/>
              <a:t>Haga clic para modificar los estilos de texto del patrón</a:t>
            </a:r>
          </a:p>
        </p:txBody>
      </p:sp>
      <p:sp>
        <p:nvSpPr>
          <p:cNvPr id="4" name="Marcador de fecha 3">
            <a:extLst>
              <a:ext uri="{FF2B5EF4-FFF2-40B4-BE49-F238E27FC236}">
                <a16:creationId xmlns:a16="http://schemas.microsoft.com/office/drawing/2014/main" id="{275D2BC4-A031-4FBD-99D7-ED93C45D3D49}"/>
              </a:ext>
            </a:extLst>
          </p:cNvPr>
          <p:cNvSpPr>
            <a:spLocks noGrp="1"/>
          </p:cNvSpPr>
          <p:nvPr>
            <p:ph type="dt" sz="half" idx="10"/>
          </p:nvPr>
        </p:nvSpPr>
        <p:spPr/>
        <p:txBody>
          <a:bodyPr/>
          <a:lstStyle/>
          <a:p>
            <a:fld id="{853BD8D3-2609-4827-8425-5CBC0E630C03}" type="datetimeFigureOut">
              <a:rPr lang="es-VE" smtClean="0"/>
              <a:t>26/11/2020</a:t>
            </a:fld>
            <a:endParaRPr lang="es-VE"/>
          </a:p>
        </p:txBody>
      </p:sp>
      <p:sp>
        <p:nvSpPr>
          <p:cNvPr id="5" name="Marcador de pie de página 4">
            <a:extLst>
              <a:ext uri="{FF2B5EF4-FFF2-40B4-BE49-F238E27FC236}">
                <a16:creationId xmlns:a16="http://schemas.microsoft.com/office/drawing/2014/main" id="{1D9FCC15-C112-41ED-86FA-616A77C607EC}"/>
              </a:ext>
            </a:extLst>
          </p:cNvPr>
          <p:cNvSpPr>
            <a:spLocks noGrp="1"/>
          </p:cNvSpPr>
          <p:nvPr>
            <p:ph type="ftr" sz="quarter" idx="11"/>
          </p:nvPr>
        </p:nvSpPr>
        <p:spPr/>
        <p:txBody>
          <a:bodyPr/>
          <a:lstStyle/>
          <a:p>
            <a:endParaRPr lang="es-VE"/>
          </a:p>
        </p:txBody>
      </p:sp>
      <p:sp>
        <p:nvSpPr>
          <p:cNvPr id="6" name="Marcador de número de diapositiva 5">
            <a:extLst>
              <a:ext uri="{FF2B5EF4-FFF2-40B4-BE49-F238E27FC236}">
                <a16:creationId xmlns:a16="http://schemas.microsoft.com/office/drawing/2014/main" id="{C971D46E-CA75-4BEE-A216-15E82494FA3B}"/>
              </a:ext>
            </a:extLst>
          </p:cNvPr>
          <p:cNvSpPr>
            <a:spLocks noGrp="1"/>
          </p:cNvSpPr>
          <p:nvPr>
            <p:ph type="sldNum" sz="quarter" idx="12"/>
          </p:nvPr>
        </p:nvSpPr>
        <p:spPr/>
        <p:txBody>
          <a:bodyPr/>
          <a:lstStyle/>
          <a:p>
            <a:fld id="{BBEB087C-DFE2-4247-86C9-C1D4FE6D78AF}" type="slidenum">
              <a:rPr lang="es-VE" smtClean="0"/>
              <a:t>‹Nº›</a:t>
            </a:fld>
            <a:endParaRPr lang="es-VE"/>
          </a:p>
        </p:txBody>
      </p:sp>
    </p:spTree>
    <p:extLst>
      <p:ext uri="{BB962C8B-B14F-4D97-AF65-F5344CB8AC3E}">
        <p14:creationId xmlns:p14="http://schemas.microsoft.com/office/powerpoint/2010/main" val="9437904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os objetos">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18EFBBAC-AD63-456C-8E62-B0117CB37AA7}"/>
              </a:ext>
            </a:extLst>
          </p:cNvPr>
          <p:cNvSpPr>
            <a:spLocks noGrp="1"/>
          </p:cNvSpPr>
          <p:nvPr>
            <p:ph type="title"/>
          </p:nvPr>
        </p:nvSpPr>
        <p:spPr/>
        <p:txBody>
          <a:bodyPr/>
          <a:lstStyle/>
          <a:p>
            <a:r>
              <a:rPr lang="es-ES"/>
              <a:t>Haga clic para modificar el estilo de título del patrón</a:t>
            </a:r>
            <a:endParaRPr lang="es-VE"/>
          </a:p>
        </p:txBody>
      </p:sp>
      <p:sp>
        <p:nvSpPr>
          <p:cNvPr id="3" name="Marcador de contenido 2">
            <a:extLst>
              <a:ext uri="{FF2B5EF4-FFF2-40B4-BE49-F238E27FC236}">
                <a16:creationId xmlns:a16="http://schemas.microsoft.com/office/drawing/2014/main" id="{80E65AF1-91F9-4E6A-8B35-3B3C7420EF2E}"/>
              </a:ext>
            </a:extLst>
          </p:cNvPr>
          <p:cNvSpPr>
            <a:spLocks noGrp="1"/>
          </p:cNvSpPr>
          <p:nvPr>
            <p:ph sz="half" idx="1"/>
          </p:nvPr>
        </p:nvSpPr>
        <p:spPr>
          <a:xfrm>
            <a:off x="838200" y="1825625"/>
            <a:ext cx="5181600" cy="4351338"/>
          </a:xfrm>
        </p:spPr>
        <p:txBody>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s-VE"/>
          </a:p>
        </p:txBody>
      </p:sp>
      <p:sp>
        <p:nvSpPr>
          <p:cNvPr id="4" name="Marcador de contenido 3">
            <a:extLst>
              <a:ext uri="{FF2B5EF4-FFF2-40B4-BE49-F238E27FC236}">
                <a16:creationId xmlns:a16="http://schemas.microsoft.com/office/drawing/2014/main" id="{59983B2D-D687-4A0C-ACD2-A35EA8A935CA}"/>
              </a:ext>
            </a:extLst>
          </p:cNvPr>
          <p:cNvSpPr>
            <a:spLocks noGrp="1"/>
          </p:cNvSpPr>
          <p:nvPr>
            <p:ph sz="half" idx="2"/>
          </p:nvPr>
        </p:nvSpPr>
        <p:spPr>
          <a:xfrm>
            <a:off x="6172200" y="1825625"/>
            <a:ext cx="5181600" cy="4351338"/>
          </a:xfrm>
        </p:spPr>
        <p:txBody>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s-VE"/>
          </a:p>
        </p:txBody>
      </p:sp>
      <p:sp>
        <p:nvSpPr>
          <p:cNvPr id="5" name="Marcador de fecha 4">
            <a:extLst>
              <a:ext uri="{FF2B5EF4-FFF2-40B4-BE49-F238E27FC236}">
                <a16:creationId xmlns:a16="http://schemas.microsoft.com/office/drawing/2014/main" id="{3462E051-BEF8-4B6F-AE3E-28F650302E72}"/>
              </a:ext>
            </a:extLst>
          </p:cNvPr>
          <p:cNvSpPr>
            <a:spLocks noGrp="1"/>
          </p:cNvSpPr>
          <p:nvPr>
            <p:ph type="dt" sz="half" idx="10"/>
          </p:nvPr>
        </p:nvSpPr>
        <p:spPr/>
        <p:txBody>
          <a:bodyPr/>
          <a:lstStyle/>
          <a:p>
            <a:fld id="{853BD8D3-2609-4827-8425-5CBC0E630C03}" type="datetimeFigureOut">
              <a:rPr lang="es-VE" smtClean="0"/>
              <a:t>26/11/2020</a:t>
            </a:fld>
            <a:endParaRPr lang="es-VE"/>
          </a:p>
        </p:txBody>
      </p:sp>
      <p:sp>
        <p:nvSpPr>
          <p:cNvPr id="6" name="Marcador de pie de página 5">
            <a:extLst>
              <a:ext uri="{FF2B5EF4-FFF2-40B4-BE49-F238E27FC236}">
                <a16:creationId xmlns:a16="http://schemas.microsoft.com/office/drawing/2014/main" id="{2DBDBC51-32B2-4394-98D8-80D37E38D4A5}"/>
              </a:ext>
            </a:extLst>
          </p:cNvPr>
          <p:cNvSpPr>
            <a:spLocks noGrp="1"/>
          </p:cNvSpPr>
          <p:nvPr>
            <p:ph type="ftr" sz="quarter" idx="11"/>
          </p:nvPr>
        </p:nvSpPr>
        <p:spPr/>
        <p:txBody>
          <a:bodyPr/>
          <a:lstStyle/>
          <a:p>
            <a:endParaRPr lang="es-VE"/>
          </a:p>
        </p:txBody>
      </p:sp>
      <p:sp>
        <p:nvSpPr>
          <p:cNvPr id="7" name="Marcador de número de diapositiva 6">
            <a:extLst>
              <a:ext uri="{FF2B5EF4-FFF2-40B4-BE49-F238E27FC236}">
                <a16:creationId xmlns:a16="http://schemas.microsoft.com/office/drawing/2014/main" id="{995537E9-1D85-43B5-9579-9A68ABEAC286}"/>
              </a:ext>
            </a:extLst>
          </p:cNvPr>
          <p:cNvSpPr>
            <a:spLocks noGrp="1"/>
          </p:cNvSpPr>
          <p:nvPr>
            <p:ph type="sldNum" sz="quarter" idx="12"/>
          </p:nvPr>
        </p:nvSpPr>
        <p:spPr/>
        <p:txBody>
          <a:bodyPr/>
          <a:lstStyle/>
          <a:p>
            <a:fld id="{BBEB087C-DFE2-4247-86C9-C1D4FE6D78AF}" type="slidenum">
              <a:rPr lang="es-VE" smtClean="0"/>
              <a:t>‹Nº›</a:t>
            </a:fld>
            <a:endParaRPr lang="es-VE"/>
          </a:p>
        </p:txBody>
      </p:sp>
    </p:spTree>
    <p:extLst>
      <p:ext uri="{BB962C8B-B14F-4D97-AF65-F5344CB8AC3E}">
        <p14:creationId xmlns:p14="http://schemas.microsoft.com/office/powerpoint/2010/main" val="33761951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ción">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5D0F4C43-35D7-4282-B66D-B000EFA48A92}"/>
              </a:ext>
            </a:extLst>
          </p:cNvPr>
          <p:cNvSpPr>
            <a:spLocks noGrp="1"/>
          </p:cNvSpPr>
          <p:nvPr>
            <p:ph type="title"/>
          </p:nvPr>
        </p:nvSpPr>
        <p:spPr>
          <a:xfrm>
            <a:off x="839788" y="365125"/>
            <a:ext cx="10515600" cy="1325563"/>
          </a:xfrm>
        </p:spPr>
        <p:txBody>
          <a:bodyPr/>
          <a:lstStyle/>
          <a:p>
            <a:r>
              <a:rPr lang="es-ES"/>
              <a:t>Haga clic para modificar el estilo de título del patrón</a:t>
            </a:r>
            <a:endParaRPr lang="es-VE"/>
          </a:p>
        </p:txBody>
      </p:sp>
      <p:sp>
        <p:nvSpPr>
          <p:cNvPr id="3" name="Marcador de texto 2">
            <a:extLst>
              <a:ext uri="{FF2B5EF4-FFF2-40B4-BE49-F238E27FC236}">
                <a16:creationId xmlns:a16="http://schemas.microsoft.com/office/drawing/2014/main" id="{FAF71906-2820-4429-AC4C-DF8A0F348D1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a:t>Haga clic para modificar los estilos de texto del patrón</a:t>
            </a:r>
          </a:p>
        </p:txBody>
      </p:sp>
      <p:sp>
        <p:nvSpPr>
          <p:cNvPr id="4" name="Marcador de contenido 3">
            <a:extLst>
              <a:ext uri="{FF2B5EF4-FFF2-40B4-BE49-F238E27FC236}">
                <a16:creationId xmlns:a16="http://schemas.microsoft.com/office/drawing/2014/main" id="{6229EFB4-435E-42A4-A37B-DB0709DF3F2C}"/>
              </a:ext>
            </a:extLst>
          </p:cNvPr>
          <p:cNvSpPr>
            <a:spLocks noGrp="1"/>
          </p:cNvSpPr>
          <p:nvPr>
            <p:ph sz="half" idx="2"/>
          </p:nvPr>
        </p:nvSpPr>
        <p:spPr>
          <a:xfrm>
            <a:off x="839788" y="2505075"/>
            <a:ext cx="5157787" cy="3684588"/>
          </a:xfrm>
        </p:spPr>
        <p:txBody>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s-VE"/>
          </a:p>
        </p:txBody>
      </p:sp>
      <p:sp>
        <p:nvSpPr>
          <p:cNvPr id="5" name="Marcador de texto 4">
            <a:extLst>
              <a:ext uri="{FF2B5EF4-FFF2-40B4-BE49-F238E27FC236}">
                <a16:creationId xmlns:a16="http://schemas.microsoft.com/office/drawing/2014/main" id="{5166B968-E606-42D2-8689-80AB273224C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a:t>Haga clic para modificar los estilos de texto del patrón</a:t>
            </a:r>
          </a:p>
        </p:txBody>
      </p:sp>
      <p:sp>
        <p:nvSpPr>
          <p:cNvPr id="6" name="Marcador de contenido 5">
            <a:extLst>
              <a:ext uri="{FF2B5EF4-FFF2-40B4-BE49-F238E27FC236}">
                <a16:creationId xmlns:a16="http://schemas.microsoft.com/office/drawing/2014/main" id="{0DB809F5-3390-4996-B1DB-DAA3CD1B8870}"/>
              </a:ext>
            </a:extLst>
          </p:cNvPr>
          <p:cNvSpPr>
            <a:spLocks noGrp="1"/>
          </p:cNvSpPr>
          <p:nvPr>
            <p:ph sz="quarter" idx="4"/>
          </p:nvPr>
        </p:nvSpPr>
        <p:spPr>
          <a:xfrm>
            <a:off x="6172200" y="2505075"/>
            <a:ext cx="5183188" cy="3684588"/>
          </a:xfrm>
        </p:spPr>
        <p:txBody>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s-VE"/>
          </a:p>
        </p:txBody>
      </p:sp>
      <p:sp>
        <p:nvSpPr>
          <p:cNvPr id="7" name="Marcador de fecha 6">
            <a:extLst>
              <a:ext uri="{FF2B5EF4-FFF2-40B4-BE49-F238E27FC236}">
                <a16:creationId xmlns:a16="http://schemas.microsoft.com/office/drawing/2014/main" id="{EEE96CD8-5854-4CDD-8662-CE3F6150CF91}"/>
              </a:ext>
            </a:extLst>
          </p:cNvPr>
          <p:cNvSpPr>
            <a:spLocks noGrp="1"/>
          </p:cNvSpPr>
          <p:nvPr>
            <p:ph type="dt" sz="half" idx="10"/>
          </p:nvPr>
        </p:nvSpPr>
        <p:spPr/>
        <p:txBody>
          <a:bodyPr/>
          <a:lstStyle/>
          <a:p>
            <a:fld id="{853BD8D3-2609-4827-8425-5CBC0E630C03}" type="datetimeFigureOut">
              <a:rPr lang="es-VE" smtClean="0"/>
              <a:t>26/11/2020</a:t>
            </a:fld>
            <a:endParaRPr lang="es-VE"/>
          </a:p>
        </p:txBody>
      </p:sp>
      <p:sp>
        <p:nvSpPr>
          <p:cNvPr id="8" name="Marcador de pie de página 7">
            <a:extLst>
              <a:ext uri="{FF2B5EF4-FFF2-40B4-BE49-F238E27FC236}">
                <a16:creationId xmlns:a16="http://schemas.microsoft.com/office/drawing/2014/main" id="{381D0DB2-CE80-40DA-A401-33E3C2B0F697}"/>
              </a:ext>
            </a:extLst>
          </p:cNvPr>
          <p:cNvSpPr>
            <a:spLocks noGrp="1"/>
          </p:cNvSpPr>
          <p:nvPr>
            <p:ph type="ftr" sz="quarter" idx="11"/>
          </p:nvPr>
        </p:nvSpPr>
        <p:spPr/>
        <p:txBody>
          <a:bodyPr/>
          <a:lstStyle/>
          <a:p>
            <a:endParaRPr lang="es-VE"/>
          </a:p>
        </p:txBody>
      </p:sp>
      <p:sp>
        <p:nvSpPr>
          <p:cNvPr id="9" name="Marcador de número de diapositiva 8">
            <a:extLst>
              <a:ext uri="{FF2B5EF4-FFF2-40B4-BE49-F238E27FC236}">
                <a16:creationId xmlns:a16="http://schemas.microsoft.com/office/drawing/2014/main" id="{22C6558E-5B9C-4B89-9FC5-65C617807885}"/>
              </a:ext>
            </a:extLst>
          </p:cNvPr>
          <p:cNvSpPr>
            <a:spLocks noGrp="1"/>
          </p:cNvSpPr>
          <p:nvPr>
            <p:ph type="sldNum" sz="quarter" idx="12"/>
          </p:nvPr>
        </p:nvSpPr>
        <p:spPr/>
        <p:txBody>
          <a:bodyPr/>
          <a:lstStyle/>
          <a:p>
            <a:fld id="{BBEB087C-DFE2-4247-86C9-C1D4FE6D78AF}" type="slidenum">
              <a:rPr lang="es-VE" smtClean="0"/>
              <a:t>‹Nº›</a:t>
            </a:fld>
            <a:endParaRPr lang="es-VE"/>
          </a:p>
        </p:txBody>
      </p:sp>
    </p:spTree>
    <p:extLst>
      <p:ext uri="{BB962C8B-B14F-4D97-AF65-F5344CB8AC3E}">
        <p14:creationId xmlns:p14="http://schemas.microsoft.com/office/powerpoint/2010/main" val="26069093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Solo el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BB145937-AA56-4F2E-ADF4-B2621B0CB192}"/>
              </a:ext>
            </a:extLst>
          </p:cNvPr>
          <p:cNvSpPr>
            <a:spLocks noGrp="1"/>
          </p:cNvSpPr>
          <p:nvPr>
            <p:ph type="title"/>
          </p:nvPr>
        </p:nvSpPr>
        <p:spPr/>
        <p:txBody>
          <a:bodyPr/>
          <a:lstStyle/>
          <a:p>
            <a:r>
              <a:rPr lang="es-ES"/>
              <a:t>Haga clic para modificar el estilo de título del patrón</a:t>
            </a:r>
            <a:endParaRPr lang="es-VE"/>
          </a:p>
        </p:txBody>
      </p:sp>
      <p:sp>
        <p:nvSpPr>
          <p:cNvPr id="3" name="Marcador de fecha 2">
            <a:extLst>
              <a:ext uri="{FF2B5EF4-FFF2-40B4-BE49-F238E27FC236}">
                <a16:creationId xmlns:a16="http://schemas.microsoft.com/office/drawing/2014/main" id="{0EE68A67-693D-4BAD-9C77-1563EB5F9D71}"/>
              </a:ext>
            </a:extLst>
          </p:cNvPr>
          <p:cNvSpPr>
            <a:spLocks noGrp="1"/>
          </p:cNvSpPr>
          <p:nvPr>
            <p:ph type="dt" sz="half" idx="10"/>
          </p:nvPr>
        </p:nvSpPr>
        <p:spPr/>
        <p:txBody>
          <a:bodyPr/>
          <a:lstStyle/>
          <a:p>
            <a:fld id="{853BD8D3-2609-4827-8425-5CBC0E630C03}" type="datetimeFigureOut">
              <a:rPr lang="es-VE" smtClean="0"/>
              <a:t>26/11/2020</a:t>
            </a:fld>
            <a:endParaRPr lang="es-VE"/>
          </a:p>
        </p:txBody>
      </p:sp>
      <p:sp>
        <p:nvSpPr>
          <p:cNvPr id="4" name="Marcador de pie de página 3">
            <a:extLst>
              <a:ext uri="{FF2B5EF4-FFF2-40B4-BE49-F238E27FC236}">
                <a16:creationId xmlns:a16="http://schemas.microsoft.com/office/drawing/2014/main" id="{2E33B42F-7765-4482-B13A-AE202B7F019A}"/>
              </a:ext>
            </a:extLst>
          </p:cNvPr>
          <p:cNvSpPr>
            <a:spLocks noGrp="1"/>
          </p:cNvSpPr>
          <p:nvPr>
            <p:ph type="ftr" sz="quarter" idx="11"/>
          </p:nvPr>
        </p:nvSpPr>
        <p:spPr/>
        <p:txBody>
          <a:bodyPr/>
          <a:lstStyle/>
          <a:p>
            <a:endParaRPr lang="es-VE"/>
          </a:p>
        </p:txBody>
      </p:sp>
      <p:sp>
        <p:nvSpPr>
          <p:cNvPr id="5" name="Marcador de número de diapositiva 4">
            <a:extLst>
              <a:ext uri="{FF2B5EF4-FFF2-40B4-BE49-F238E27FC236}">
                <a16:creationId xmlns:a16="http://schemas.microsoft.com/office/drawing/2014/main" id="{C589B89D-4577-41A9-9C99-F27F5F512709}"/>
              </a:ext>
            </a:extLst>
          </p:cNvPr>
          <p:cNvSpPr>
            <a:spLocks noGrp="1"/>
          </p:cNvSpPr>
          <p:nvPr>
            <p:ph type="sldNum" sz="quarter" idx="12"/>
          </p:nvPr>
        </p:nvSpPr>
        <p:spPr/>
        <p:txBody>
          <a:bodyPr/>
          <a:lstStyle/>
          <a:p>
            <a:fld id="{BBEB087C-DFE2-4247-86C9-C1D4FE6D78AF}" type="slidenum">
              <a:rPr lang="es-VE" smtClean="0"/>
              <a:t>‹Nº›</a:t>
            </a:fld>
            <a:endParaRPr lang="es-VE"/>
          </a:p>
        </p:txBody>
      </p:sp>
    </p:spTree>
    <p:extLst>
      <p:ext uri="{BB962C8B-B14F-4D97-AF65-F5344CB8AC3E}">
        <p14:creationId xmlns:p14="http://schemas.microsoft.com/office/powerpoint/2010/main" val="5920858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En blanco">
    <p:spTree>
      <p:nvGrpSpPr>
        <p:cNvPr id="1" name=""/>
        <p:cNvGrpSpPr/>
        <p:nvPr/>
      </p:nvGrpSpPr>
      <p:grpSpPr>
        <a:xfrm>
          <a:off x="0" y="0"/>
          <a:ext cx="0" cy="0"/>
          <a:chOff x="0" y="0"/>
          <a:chExt cx="0" cy="0"/>
        </a:xfrm>
      </p:grpSpPr>
      <p:sp>
        <p:nvSpPr>
          <p:cNvPr id="2" name="Marcador de fecha 1">
            <a:extLst>
              <a:ext uri="{FF2B5EF4-FFF2-40B4-BE49-F238E27FC236}">
                <a16:creationId xmlns:a16="http://schemas.microsoft.com/office/drawing/2014/main" id="{1F4D8540-BFEC-4698-BBEB-66B163B38A55}"/>
              </a:ext>
            </a:extLst>
          </p:cNvPr>
          <p:cNvSpPr>
            <a:spLocks noGrp="1"/>
          </p:cNvSpPr>
          <p:nvPr>
            <p:ph type="dt" sz="half" idx="10"/>
          </p:nvPr>
        </p:nvSpPr>
        <p:spPr/>
        <p:txBody>
          <a:bodyPr/>
          <a:lstStyle/>
          <a:p>
            <a:fld id="{853BD8D3-2609-4827-8425-5CBC0E630C03}" type="datetimeFigureOut">
              <a:rPr lang="es-VE" smtClean="0"/>
              <a:t>26/11/2020</a:t>
            </a:fld>
            <a:endParaRPr lang="es-VE"/>
          </a:p>
        </p:txBody>
      </p:sp>
      <p:sp>
        <p:nvSpPr>
          <p:cNvPr id="3" name="Marcador de pie de página 2">
            <a:extLst>
              <a:ext uri="{FF2B5EF4-FFF2-40B4-BE49-F238E27FC236}">
                <a16:creationId xmlns:a16="http://schemas.microsoft.com/office/drawing/2014/main" id="{03458FBE-08CD-4B97-9688-FFD086412C2B}"/>
              </a:ext>
            </a:extLst>
          </p:cNvPr>
          <p:cNvSpPr>
            <a:spLocks noGrp="1"/>
          </p:cNvSpPr>
          <p:nvPr>
            <p:ph type="ftr" sz="quarter" idx="11"/>
          </p:nvPr>
        </p:nvSpPr>
        <p:spPr/>
        <p:txBody>
          <a:bodyPr/>
          <a:lstStyle/>
          <a:p>
            <a:endParaRPr lang="es-VE"/>
          </a:p>
        </p:txBody>
      </p:sp>
      <p:sp>
        <p:nvSpPr>
          <p:cNvPr id="4" name="Marcador de número de diapositiva 3">
            <a:extLst>
              <a:ext uri="{FF2B5EF4-FFF2-40B4-BE49-F238E27FC236}">
                <a16:creationId xmlns:a16="http://schemas.microsoft.com/office/drawing/2014/main" id="{1D9BA2DA-B36A-4FCA-A923-5EC2BE8075E4}"/>
              </a:ext>
            </a:extLst>
          </p:cNvPr>
          <p:cNvSpPr>
            <a:spLocks noGrp="1"/>
          </p:cNvSpPr>
          <p:nvPr>
            <p:ph type="sldNum" sz="quarter" idx="12"/>
          </p:nvPr>
        </p:nvSpPr>
        <p:spPr/>
        <p:txBody>
          <a:bodyPr/>
          <a:lstStyle/>
          <a:p>
            <a:fld id="{BBEB087C-DFE2-4247-86C9-C1D4FE6D78AF}" type="slidenum">
              <a:rPr lang="es-VE" smtClean="0"/>
              <a:t>‹Nº›</a:t>
            </a:fld>
            <a:endParaRPr lang="es-VE"/>
          </a:p>
        </p:txBody>
      </p:sp>
    </p:spTree>
    <p:extLst>
      <p:ext uri="{BB962C8B-B14F-4D97-AF65-F5344CB8AC3E}">
        <p14:creationId xmlns:p14="http://schemas.microsoft.com/office/powerpoint/2010/main" val="27577287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ido con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1AC19B41-8409-4D1B-9B32-A56C82307C40}"/>
              </a:ext>
            </a:extLst>
          </p:cNvPr>
          <p:cNvSpPr>
            <a:spLocks noGrp="1"/>
          </p:cNvSpPr>
          <p:nvPr>
            <p:ph type="title"/>
          </p:nvPr>
        </p:nvSpPr>
        <p:spPr>
          <a:xfrm>
            <a:off x="839788" y="457200"/>
            <a:ext cx="3932237" cy="1600200"/>
          </a:xfrm>
        </p:spPr>
        <p:txBody>
          <a:bodyPr anchor="b"/>
          <a:lstStyle>
            <a:lvl1pPr>
              <a:defRPr sz="3200"/>
            </a:lvl1pPr>
          </a:lstStyle>
          <a:p>
            <a:r>
              <a:rPr lang="es-ES"/>
              <a:t>Haga clic para modificar el estilo de título del patrón</a:t>
            </a:r>
            <a:endParaRPr lang="es-VE"/>
          </a:p>
        </p:txBody>
      </p:sp>
      <p:sp>
        <p:nvSpPr>
          <p:cNvPr id="3" name="Marcador de contenido 2">
            <a:extLst>
              <a:ext uri="{FF2B5EF4-FFF2-40B4-BE49-F238E27FC236}">
                <a16:creationId xmlns:a16="http://schemas.microsoft.com/office/drawing/2014/main" id="{71FF003A-1BCA-4EF3-972F-A95B408962D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s-VE"/>
          </a:p>
        </p:txBody>
      </p:sp>
      <p:sp>
        <p:nvSpPr>
          <p:cNvPr id="4" name="Marcador de texto 3">
            <a:extLst>
              <a:ext uri="{FF2B5EF4-FFF2-40B4-BE49-F238E27FC236}">
                <a16:creationId xmlns:a16="http://schemas.microsoft.com/office/drawing/2014/main" id="{EB0A745B-4F4B-40DE-BEE9-4F98B85ECEF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s-ES"/>
              <a:t>Haga clic para modificar los estilos de texto del patrón</a:t>
            </a:r>
          </a:p>
        </p:txBody>
      </p:sp>
      <p:sp>
        <p:nvSpPr>
          <p:cNvPr id="5" name="Marcador de fecha 4">
            <a:extLst>
              <a:ext uri="{FF2B5EF4-FFF2-40B4-BE49-F238E27FC236}">
                <a16:creationId xmlns:a16="http://schemas.microsoft.com/office/drawing/2014/main" id="{C13FD276-51DD-4E36-9CA2-9CEB18504923}"/>
              </a:ext>
            </a:extLst>
          </p:cNvPr>
          <p:cNvSpPr>
            <a:spLocks noGrp="1"/>
          </p:cNvSpPr>
          <p:nvPr>
            <p:ph type="dt" sz="half" idx="10"/>
          </p:nvPr>
        </p:nvSpPr>
        <p:spPr/>
        <p:txBody>
          <a:bodyPr/>
          <a:lstStyle/>
          <a:p>
            <a:fld id="{853BD8D3-2609-4827-8425-5CBC0E630C03}" type="datetimeFigureOut">
              <a:rPr lang="es-VE" smtClean="0"/>
              <a:t>26/11/2020</a:t>
            </a:fld>
            <a:endParaRPr lang="es-VE"/>
          </a:p>
        </p:txBody>
      </p:sp>
      <p:sp>
        <p:nvSpPr>
          <p:cNvPr id="6" name="Marcador de pie de página 5">
            <a:extLst>
              <a:ext uri="{FF2B5EF4-FFF2-40B4-BE49-F238E27FC236}">
                <a16:creationId xmlns:a16="http://schemas.microsoft.com/office/drawing/2014/main" id="{F588F4BC-9057-4772-B44E-A9E5904714F6}"/>
              </a:ext>
            </a:extLst>
          </p:cNvPr>
          <p:cNvSpPr>
            <a:spLocks noGrp="1"/>
          </p:cNvSpPr>
          <p:nvPr>
            <p:ph type="ftr" sz="quarter" idx="11"/>
          </p:nvPr>
        </p:nvSpPr>
        <p:spPr/>
        <p:txBody>
          <a:bodyPr/>
          <a:lstStyle/>
          <a:p>
            <a:endParaRPr lang="es-VE"/>
          </a:p>
        </p:txBody>
      </p:sp>
      <p:sp>
        <p:nvSpPr>
          <p:cNvPr id="7" name="Marcador de número de diapositiva 6">
            <a:extLst>
              <a:ext uri="{FF2B5EF4-FFF2-40B4-BE49-F238E27FC236}">
                <a16:creationId xmlns:a16="http://schemas.microsoft.com/office/drawing/2014/main" id="{A861308F-C42B-4D5D-B48D-23C96E41FF84}"/>
              </a:ext>
            </a:extLst>
          </p:cNvPr>
          <p:cNvSpPr>
            <a:spLocks noGrp="1"/>
          </p:cNvSpPr>
          <p:nvPr>
            <p:ph type="sldNum" sz="quarter" idx="12"/>
          </p:nvPr>
        </p:nvSpPr>
        <p:spPr/>
        <p:txBody>
          <a:bodyPr/>
          <a:lstStyle/>
          <a:p>
            <a:fld id="{BBEB087C-DFE2-4247-86C9-C1D4FE6D78AF}" type="slidenum">
              <a:rPr lang="es-VE" smtClean="0"/>
              <a:t>‹Nº›</a:t>
            </a:fld>
            <a:endParaRPr lang="es-VE"/>
          </a:p>
        </p:txBody>
      </p:sp>
    </p:spTree>
    <p:extLst>
      <p:ext uri="{BB962C8B-B14F-4D97-AF65-F5344CB8AC3E}">
        <p14:creationId xmlns:p14="http://schemas.microsoft.com/office/powerpoint/2010/main" val="6165249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en con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876C8682-C213-487B-90BB-19C35696611E}"/>
              </a:ext>
            </a:extLst>
          </p:cNvPr>
          <p:cNvSpPr>
            <a:spLocks noGrp="1"/>
          </p:cNvSpPr>
          <p:nvPr>
            <p:ph type="title"/>
          </p:nvPr>
        </p:nvSpPr>
        <p:spPr>
          <a:xfrm>
            <a:off x="839788" y="457200"/>
            <a:ext cx="3932237" cy="1600200"/>
          </a:xfrm>
        </p:spPr>
        <p:txBody>
          <a:bodyPr anchor="b"/>
          <a:lstStyle>
            <a:lvl1pPr>
              <a:defRPr sz="3200"/>
            </a:lvl1pPr>
          </a:lstStyle>
          <a:p>
            <a:r>
              <a:rPr lang="es-ES"/>
              <a:t>Haga clic para modificar el estilo de título del patrón</a:t>
            </a:r>
            <a:endParaRPr lang="es-VE"/>
          </a:p>
        </p:txBody>
      </p:sp>
      <p:sp>
        <p:nvSpPr>
          <p:cNvPr id="3" name="Marcador de posición de imagen 2">
            <a:extLst>
              <a:ext uri="{FF2B5EF4-FFF2-40B4-BE49-F238E27FC236}">
                <a16:creationId xmlns:a16="http://schemas.microsoft.com/office/drawing/2014/main" id="{19FAA569-D569-4A91-B6A1-8E6BF3AEE00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s-VE"/>
          </a:p>
        </p:txBody>
      </p:sp>
      <p:sp>
        <p:nvSpPr>
          <p:cNvPr id="4" name="Marcador de texto 3">
            <a:extLst>
              <a:ext uri="{FF2B5EF4-FFF2-40B4-BE49-F238E27FC236}">
                <a16:creationId xmlns:a16="http://schemas.microsoft.com/office/drawing/2014/main" id="{50C573CA-4E5B-47BC-A051-BFCF9E1ACD0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s-ES"/>
              <a:t>Haga clic para modificar los estilos de texto del patrón</a:t>
            </a:r>
          </a:p>
        </p:txBody>
      </p:sp>
      <p:sp>
        <p:nvSpPr>
          <p:cNvPr id="5" name="Marcador de fecha 4">
            <a:extLst>
              <a:ext uri="{FF2B5EF4-FFF2-40B4-BE49-F238E27FC236}">
                <a16:creationId xmlns:a16="http://schemas.microsoft.com/office/drawing/2014/main" id="{30198D52-1CE6-41BB-8F64-F14B0AF0BF45}"/>
              </a:ext>
            </a:extLst>
          </p:cNvPr>
          <p:cNvSpPr>
            <a:spLocks noGrp="1"/>
          </p:cNvSpPr>
          <p:nvPr>
            <p:ph type="dt" sz="half" idx="10"/>
          </p:nvPr>
        </p:nvSpPr>
        <p:spPr/>
        <p:txBody>
          <a:bodyPr/>
          <a:lstStyle/>
          <a:p>
            <a:fld id="{853BD8D3-2609-4827-8425-5CBC0E630C03}" type="datetimeFigureOut">
              <a:rPr lang="es-VE" smtClean="0"/>
              <a:t>26/11/2020</a:t>
            </a:fld>
            <a:endParaRPr lang="es-VE"/>
          </a:p>
        </p:txBody>
      </p:sp>
      <p:sp>
        <p:nvSpPr>
          <p:cNvPr id="6" name="Marcador de pie de página 5">
            <a:extLst>
              <a:ext uri="{FF2B5EF4-FFF2-40B4-BE49-F238E27FC236}">
                <a16:creationId xmlns:a16="http://schemas.microsoft.com/office/drawing/2014/main" id="{54699B5E-527C-4F43-996C-36BC65EBBF89}"/>
              </a:ext>
            </a:extLst>
          </p:cNvPr>
          <p:cNvSpPr>
            <a:spLocks noGrp="1"/>
          </p:cNvSpPr>
          <p:nvPr>
            <p:ph type="ftr" sz="quarter" idx="11"/>
          </p:nvPr>
        </p:nvSpPr>
        <p:spPr/>
        <p:txBody>
          <a:bodyPr/>
          <a:lstStyle/>
          <a:p>
            <a:endParaRPr lang="es-VE"/>
          </a:p>
        </p:txBody>
      </p:sp>
      <p:sp>
        <p:nvSpPr>
          <p:cNvPr id="7" name="Marcador de número de diapositiva 6">
            <a:extLst>
              <a:ext uri="{FF2B5EF4-FFF2-40B4-BE49-F238E27FC236}">
                <a16:creationId xmlns:a16="http://schemas.microsoft.com/office/drawing/2014/main" id="{2EB3773B-BAD0-4C73-93CE-3EDBE23330BD}"/>
              </a:ext>
            </a:extLst>
          </p:cNvPr>
          <p:cNvSpPr>
            <a:spLocks noGrp="1"/>
          </p:cNvSpPr>
          <p:nvPr>
            <p:ph type="sldNum" sz="quarter" idx="12"/>
          </p:nvPr>
        </p:nvSpPr>
        <p:spPr/>
        <p:txBody>
          <a:bodyPr/>
          <a:lstStyle/>
          <a:p>
            <a:fld id="{BBEB087C-DFE2-4247-86C9-C1D4FE6D78AF}" type="slidenum">
              <a:rPr lang="es-VE" smtClean="0"/>
              <a:t>‹Nº›</a:t>
            </a:fld>
            <a:endParaRPr lang="es-VE"/>
          </a:p>
        </p:txBody>
      </p:sp>
    </p:spTree>
    <p:extLst>
      <p:ext uri="{BB962C8B-B14F-4D97-AF65-F5344CB8AC3E}">
        <p14:creationId xmlns:p14="http://schemas.microsoft.com/office/powerpoint/2010/main" val="4536848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ítulo y texto vertical">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4D726E31-9BAF-48D8-9C0E-F063C220FDF5}"/>
              </a:ext>
            </a:extLst>
          </p:cNvPr>
          <p:cNvSpPr>
            <a:spLocks noGrp="1"/>
          </p:cNvSpPr>
          <p:nvPr>
            <p:ph type="title"/>
          </p:nvPr>
        </p:nvSpPr>
        <p:spPr/>
        <p:txBody>
          <a:bodyPr/>
          <a:lstStyle/>
          <a:p>
            <a:r>
              <a:rPr lang="es-ES"/>
              <a:t>Haga clic para modificar el estilo de título del patrón</a:t>
            </a:r>
            <a:endParaRPr lang="es-VE"/>
          </a:p>
        </p:txBody>
      </p:sp>
      <p:sp>
        <p:nvSpPr>
          <p:cNvPr id="3" name="Marcador de texto vertical 2">
            <a:extLst>
              <a:ext uri="{FF2B5EF4-FFF2-40B4-BE49-F238E27FC236}">
                <a16:creationId xmlns:a16="http://schemas.microsoft.com/office/drawing/2014/main" id="{ABC47939-AFFF-4715-BB26-0E0C67720CDA}"/>
              </a:ext>
            </a:extLst>
          </p:cNvPr>
          <p:cNvSpPr>
            <a:spLocks noGrp="1"/>
          </p:cNvSpPr>
          <p:nvPr>
            <p:ph type="body" orient="vert" idx="1"/>
          </p:nvPr>
        </p:nvSpPr>
        <p:spPr/>
        <p:txBody>
          <a:bodyPr vert="eaVert"/>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s-VE"/>
          </a:p>
        </p:txBody>
      </p:sp>
      <p:sp>
        <p:nvSpPr>
          <p:cNvPr id="4" name="Marcador de fecha 3">
            <a:extLst>
              <a:ext uri="{FF2B5EF4-FFF2-40B4-BE49-F238E27FC236}">
                <a16:creationId xmlns:a16="http://schemas.microsoft.com/office/drawing/2014/main" id="{1094D56D-815A-4FAE-B7BD-0E62E86E8E44}"/>
              </a:ext>
            </a:extLst>
          </p:cNvPr>
          <p:cNvSpPr>
            <a:spLocks noGrp="1"/>
          </p:cNvSpPr>
          <p:nvPr>
            <p:ph type="dt" sz="half" idx="10"/>
          </p:nvPr>
        </p:nvSpPr>
        <p:spPr/>
        <p:txBody>
          <a:bodyPr/>
          <a:lstStyle/>
          <a:p>
            <a:fld id="{853BD8D3-2609-4827-8425-5CBC0E630C03}" type="datetimeFigureOut">
              <a:rPr lang="es-VE" smtClean="0"/>
              <a:t>26/11/2020</a:t>
            </a:fld>
            <a:endParaRPr lang="es-VE"/>
          </a:p>
        </p:txBody>
      </p:sp>
      <p:sp>
        <p:nvSpPr>
          <p:cNvPr id="5" name="Marcador de pie de página 4">
            <a:extLst>
              <a:ext uri="{FF2B5EF4-FFF2-40B4-BE49-F238E27FC236}">
                <a16:creationId xmlns:a16="http://schemas.microsoft.com/office/drawing/2014/main" id="{B6009446-C60A-4EC8-B9CD-935D9D316646}"/>
              </a:ext>
            </a:extLst>
          </p:cNvPr>
          <p:cNvSpPr>
            <a:spLocks noGrp="1"/>
          </p:cNvSpPr>
          <p:nvPr>
            <p:ph type="ftr" sz="quarter" idx="11"/>
          </p:nvPr>
        </p:nvSpPr>
        <p:spPr/>
        <p:txBody>
          <a:bodyPr/>
          <a:lstStyle/>
          <a:p>
            <a:endParaRPr lang="es-VE"/>
          </a:p>
        </p:txBody>
      </p:sp>
      <p:sp>
        <p:nvSpPr>
          <p:cNvPr id="6" name="Marcador de número de diapositiva 5">
            <a:extLst>
              <a:ext uri="{FF2B5EF4-FFF2-40B4-BE49-F238E27FC236}">
                <a16:creationId xmlns:a16="http://schemas.microsoft.com/office/drawing/2014/main" id="{5B4A5AA7-1916-42AC-948A-08310E3AF1DD}"/>
              </a:ext>
            </a:extLst>
          </p:cNvPr>
          <p:cNvSpPr>
            <a:spLocks noGrp="1"/>
          </p:cNvSpPr>
          <p:nvPr>
            <p:ph type="sldNum" sz="quarter" idx="12"/>
          </p:nvPr>
        </p:nvSpPr>
        <p:spPr/>
        <p:txBody>
          <a:bodyPr/>
          <a:lstStyle/>
          <a:p>
            <a:fld id="{BBEB087C-DFE2-4247-86C9-C1D4FE6D78AF}" type="slidenum">
              <a:rPr lang="es-VE" smtClean="0"/>
              <a:t>‹Nº›</a:t>
            </a:fld>
            <a:endParaRPr lang="es-VE"/>
          </a:p>
        </p:txBody>
      </p:sp>
    </p:spTree>
    <p:extLst>
      <p:ext uri="{BB962C8B-B14F-4D97-AF65-F5344CB8AC3E}">
        <p14:creationId xmlns:p14="http://schemas.microsoft.com/office/powerpoint/2010/main" val="26782471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ítulo vertical y texto">
    <p:spTree>
      <p:nvGrpSpPr>
        <p:cNvPr id="1" name=""/>
        <p:cNvGrpSpPr/>
        <p:nvPr/>
      </p:nvGrpSpPr>
      <p:grpSpPr>
        <a:xfrm>
          <a:off x="0" y="0"/>
          <a:ext cx="0" cy="0"/>
          <a:chOff x="0" y="0"/>
          <a:chExt cx="0" cy="0"/>
        </a:xfrm>
      </p:grpSpPr>
      <p:sp>
        <p:nvSpPr>
          <p:cNvPr id="2" name="Título vertical 1">
            <a:extLst>
              <a:ext uri="{FF2B5EF4-FFF2-40B4-BE49-F238E27FC236}">
                <a16:creationId xmlns:a16="http://schemas.microsoft.com/office/drawing/2014/main" id="{3B5D5ED7-19B7-4DAF-9084-28999D6675C9}"/>
              </a:ext>
            </a:extLst>
          </p:cNvPr>
          <p:cNvSpPr>
            <a:spLocks noGrp="1"/>
          </p:cNvSpPr>
          <p:nvPr>
            <p:ph type="title" orient="vert"/>
          </p:nvPr>
        </p:nvSpPr>
        <p:spPr>
          <a:xfrm>
            <a:off x="8724900" y="365125"/>
            <a:ext cx="2628900" cy="5811838"/>
          </a:xfrm>
        </p:spPr>
        <p:txBody>
          <a:bodyPr vert="eaVert"/>
          <a:lstStyle/>
          <a:p>
            <a:r>
              <a:rPr lang="es-ES"/>
              <a:t>Haga clic para modificar el estilo de título del patrón</a:t>
            </a:r>
            <a:endParaRPr lang="es-VE"/>
          </a:p>
        </p:txBody>
      </p:sp>
      <p:sp>
        <p:nvSpPr>
          <p:cNvPr id="3" name="Marcador de texto vertical 2">
            <a:extLst>
              <a:ext uri="{FF2B5EF4-FFF2-40B4-BE49-F238E27FC236}">
                <a16:creationId xmlns:a16="http://schemas.microsoft.com/office/drawing/2014/main" id="{EA5E2EA0-1905-48C7-9442-B808CB0BE789}"/>
              </a:ext>
            </a:extLst>
          </p:cNvPr>
          <p:cNvSpPr>
            <a:spLocks noGrp="1"/>
          </p:cNvSpPr>
          <p:nvPr>
            <p:ph type="body" orient="vert" idx="1"/>
          </p:nvPr>
        </p:nvSpPr>
        <p:spPr>
          <a:xfrm>
            <a:off x="838200" y="365125"/>
            <a:ext cx="7734300" cy="5811838"/>
          </a:xfrm>
        </p:spPr>
        <p:txBody>
          <a:bodyPr vert="eaVert"/>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s-VE"/>
          </a:p>
        </p:txBody>
      </p:sp>
      <p:sp>
        <p:nvSpPr>
          <p:cNvPr id="4" name="Marcador de fecha 3">
            <a:extLst>
              <a:ext uri="{FF2B5EF4-FFF2-40B4-BE49-F238E27FC236}">
                <a16:creationId xmlns:a16="http://schemas.microsoft.com/office/drawing/2014/main" id="{F5D3EEF5-128F-4E55-9166-20757D31BB93}"/>
              </a:ext>
            </a:extLst>
          </p:cNvPr>
          <p:cNvSpPr>
            <a:spLocks noGrp="1"/>
          </p:cNvSpPr>
          <p:nvPr>
            <p:ph type="dt" sz="half" idx="10"/>
          </p:nvPr>
        </p:nvSpPr>
        <p:spPr/>
        <p:txBody>
          <a:bodyPr/>
          <a:lstStyle/>
          <a:p>
            <a:fld id="{853BD8D3-2609-4827-8425-5CBC0E630C03}" type="datetimeFigureOut">
              <a:rPr lang="es-VE" smtClean="0"/>
              <a:t>26/11/2020</a:t>
            </a:fld>
            <a:endParaRPr lang="es-VE"/>
          </a:p>
        </p:txBody>
      </p:sp>
      <p:sp>
        <p:nvSpPr>
          <p:cNvPr id="5" name="Marcador de pie de página 4">
            <a:extLst>
              <a:ext uri="{FF2B5EF4-FFF2-40B4-BE49-F238E27FC236}">
                <a16:creationId xmlns:a16="http://schemas.microsoft.com/office/drawing/2014/main" id="{A676C5FC-3C2F-48AA-A575-B153E1B67C1A}"/>
              </a:ext>
            </a:extLst>
          </p:cNvPr>
          <p:cNvSpPr>
            <a:spLocks noGrp="1"/>
          </p:cNvSpPr>
          <p:nvPr>
            <p:ph type="ftr" sz="quarter" idx="11"/>
          </p:nvPr>
        </p:nvSpPr>
        <p:spPr/>
        <p:txBody>
          <a:bodyPr/>
          <a:lstStyle/>
          <a:p>
            <a:endParaRPr lang="es-VE"/>
          </a:p>
        </p:txBody>
      </p:sp>
      <p:sp>
        <p:nvSpPr>
          <p:cNvPr id="6" name="Marcador de número de diapositiva 5">
            <a:extLst>
              <a:ext uri="{FF2B5EF4-FFF2-40B4-BE49-F238E27FC236}">
                <a16:creationId xmlns:a16="http://schemas.microsoft.com/office/drawing/2014/main" id="{3BAABD7C-D6E0-4984-9D35-2A7C0191BC86}"/>
              </a:ext>
            </a:extLst>
          </p:cNvPr>
          <p:cNvSpPr>
            <a:spLocks noGrp="1"/>
          </p:cNvSpPr>
          <p:nvPr>
            <p:ph type="sldNum" sz="quarter" idx="12"/>
          </p:nvPr>
        </p:nvSpPr>
        <p:spPr/>
        <p:txBody>
          <a:bodyPr/>
          <a:lstStyle/>
          <a:p>
            <a:fld id="{BBEB087C-DFE2-4247-86C9-C1D4FE6D78AF}" type="slidenum">
              <a:rPr lang="es-VE" smtClean="0"/>
              <a:t>‹Nº›</a:t>
            </a:fld>
            <a:endParaRPr lang="es-VE"/>
          </a:p>
        </p:txBody>
      </p:sp>
    </p:spTree>
    <p:extLst>
      <p:ext uri="{BB962C8B-B14F-4D97-AF65-F5344CB8AC3E}">
        <p14:creationId xmlns:p14="http://schemas.microsoft.com/office/powerpoint/2010/main" val="38655420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cSld name="En blanco">
    <p:spTree>
      <p:nvGrpSpPr>
        <p:cNvPr id="1" name=""/>
        <p:cNvGrpSpPr/>
        <p:nvPr/>
      </p:nvGrpSpPr>
      <p:grpSpPr>
        <a:xfrm>
          <a:off x="0" y="0"/>
          <a:ext cx="0" cy="0"/>
          <a:chOff x="0" y="0"/>
          <a:chExt cx="0" cy="0"/>
        </a:xfrm>
      </p:grpSpPr>
      <p:sp>
        <p:nvSpPr>
          <p:cNvPr id="2" name="Marcador de fecha 1">
            <a:extLst>
              <a:ext uri="{FF2B5EF4-FFF2-40B4-BE49-F238E27FC236}">
                <a16:creationId xmlns:a16="http://schemas.microsoft.com/office/drawing/2014/main" id="{1F4D8540-BFEC-4698-BBEB-66B163B38A55}"/>
              </a:ext>
            </a:extLst>
          </p:cNvPr>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853BD8D3-2609-4827-8425-5CBC0E630C03}" type="datetimeFigureOut">
              <a:rPr kumimoji="0" lang="es-VE"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26/11/2020</a:t>
            </a:fld>
            <a:endParaRPr kumimoji="0" lang="es-VE"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3" name="Marcador de pie de página 2">
            <a:extLst>
              <a:ext uri="{FF2B5EF4-FFF2-40B4-BE49-F238E27FC236}">
                <a16:creationId xmlns:a16="http://schemas.microsoft.com/office/drawing/2014/main" id="{03458FBE-08CD-4B97-9688-FFD086412C2B}"/>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VE"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4" name="Marcador de número de diapositiva 3">
            <a:extLst>
              <a:ext uri="{FF2B5EF4-FFF2-40B4-BE49-F238E27FC236}">
                <a16:creationId xmlns:a16="http://schemas.microsoft.com/office/drawing/2014/main" id="{1D9BA2DA-B36A-4FCA-A923-5EC2BE8075E4}"/>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BEB087C-DFE2-4247-86C9-C1D4FE6D78AF}" type="slidenum">
              <a:rPr kumimoji="0" lang="es-VE"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‹Nº›</a:t>
            </a:fld>
            <a:endParaRPr kumimoji="0" lang="es-VE"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790104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cSld name="En blanco">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fld id="{B2737821-7A73-4A39-8EFE-D9C2AD6F7D6A}" type="datetimeFigureOut">
              <a:rPr kumimoji="0" lang="es-VE"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l" defTabSz="457200" rtl="0" eaLnBrk="1" fontAlgn="auto" latinLnBrk="0" hangingPunct="1">
                <a:lnSpc>
                  <a:spcPct val="100000"/>
                </a:lnSpc>
                <a:spcBef>
                  <a:spcPts val="0"/>
                </a:spcBef>
                <a:spcAft>
                  <a:spcPts val="0"/>
                </a:spcAft>
                <a:buClrTx/>
                <a:buSzTx/>
                <a:buFontTx/>
                <a:buNone/>
                <a:tabLst/>
                <a:defRPr/>
              </a:pPr>
              <a:t>26/11/2020</a:t>
            </a:fld>
            <a:endParaRPr kumimoji="0" lang="es-VE"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3" name="Footer Placeholder 2"/>
          <p:cNvSpPr>
            <a:spLocks noGrp="1"/>
          </p:cNvSpPr>
          <p:nvPr>
            <p:ph type="ftr" sz="quarter" idx="11"/>
          </p:nvPr>
        </p:nvSpPr>
        <p:spPr/>
        <p: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s-VE"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4" name="Slide Number Placeholder 3"/>
          <p:cNvSpPr>
            <a:spLocks noGrp="1"/>
          </p:cNvSpPr>
          <p:nvPr>
            <p:ph type="sldNum" sz="quarter" idx="12"/>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7FA12788-25C2-4E7B-AB74-DA1335581A84}" type="slidenum">
              <a:rPr kumimoji="0" lang="es-VE"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‹Nº›</a:t>
            </a:fld>
            <a:endParaRPr kumimoji="0" lang="es-VE"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997975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xml"/><Relationship Id="rId1" Type="http://schemas.openxmlformats.org/officeDocument/2006/relationships/slideLayout" Target="../slideLayouts/slideLayout12.xml"/><Relationship Id="rId4" Type="http://schemas.openxmlformats.org/officeDocument/2006/relationships/image" Target="../media/image2.png"/></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3.xml"/><Relationship Id="rId1"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Marcador de título 1">
            <a:extLst>
              <a:ext uri="{FF2B5EF4-FFF2-40B4-BE49-F238E27FC236}">
                <a16:creationId xmlns:a16="http://schemas.microsoft.com/office/drawing/2014/main" id="{228CFD6B-BF95-46A1-9A9F-CCFDB2A5AD0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s-ES"/>
              <a:t>Haga clic para modificar el estilo de título del patrón</a:t>
            </a:r>
            <a:endParaRPr lang="es-VE"/>
          </a:p>
        </p:txBody>
      </p:sp>
      <p:sp>
        <p:nvSpPr>
          <p:cNvPr id="3" name="Marcador de texto 2">
            <a:extLst>
              <a:ext uri="{FF2B5EF4-FFF2-40B4-BE49-F238E27FC236}">
                <a16:creationId xmlns:a16="http://schemas.microsoft.com/office/drawing/2014/main" id="{9FD487D1-33B4-42B8-9E4E-4A905FAC202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s-ES" dirty="0"/>
              <a:t>Haga clic para modificar los estilos de texto del patrón</a:t>
            </a:r>
          </a:p>
          <a:p>
            <a:pPr lvl="1"/>
            <a:r>
              <a:rPr lang="es-ES" dirty="0"/>
              <a:t>Segundo nivel</a:t>
            </a:r>
          </a:p>
          <a:p>
            <a:pPr lvl="2"/>
            <a:r>
              <a:rPr lang="es-ES" dirty="0"/>
              <a:t>Tercer nivel</a:t>
            </a:r>
          </a:p>
          <a:p>
            <a:pPr lvl="3"/>
            <a:r>
              <a:rPr lang="es-ES" dirty="0"/>
              <a:t>Cuarto nivel</a:t>
            </a:r>
          </a:p>
          <a:p>
            <a:pPr lvl="4"/>
            <a:r>
              <a:rPr lang="es-ES" dirty="0"/>
              <a:t>Quinto nivel</a:t>
            </a:r>
            <a:endParaRPr lang="es-VE" dirty="0"/>
          </a:p>
        </p:txBody>
      </p:sp>
      <p:sp>
        <p:nvSpPr>
          <p:cNvPr id="4" name="Marcador de fecha 3">
            <a:extLst>
              <a:ext uri="{FF2B5EF4-FFF2-40B4-BE49-F238E27FC236}">
                <a16:creationId xmlns:a16="http://schemas.microsoft.com/office/drawing/2014/main" id="{04AB692E-D44D-431C-A23C-42B3AC191EC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53BD8D3-2609-4827-8425-5CBC0E630C03}" type="datetimeFigureOut">
              <a:rPr lang="es-VE" smtClean="0"/>
              <a:t>26/11/2020</a:t>
            </a:fld>
            <a:endParaRPr lang="es-VE"/>
          </a:p>
        </p:txBody>
      </p:sp>
      <p:sp>
        <p:nvSpPr>
          <p:cNvPr id="5" name="Marcador de pie de página 4">
            <a:extLst>
              <a:ext uri="{FF2B5EF4-FFF2-40B4-BE49-F238E27FC236}">
                <a16:creationId xmlns:a16="http://schemas.microsoft.com/office/drawing/2014/main" id="{C6409889-845D-4025-A3C3-EA16769B987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s-VE"/>
          </a:p>
        </p:txBody>
      </p:sp>
      <p:sp>
        <p:nvSpPr>
          <p:cNvPr id="6" name="Marcador de número de diapositiva 5">
            <a:extLst>
              <a:ext uri="{FF2B5EF4-FFF2-40B4-BE49-F238E27FC236}">
                <a16:creationId xmlns:a16="http://schemas.microsoft.com/office/drawing/2014/main" id="{50C8A316-5125-4F01-83C7-AAEF2153CA9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BEB087C-DFE2-4247-86C9-C1D4FE6D78AF}" type="slidenum">
              <a:rPr lang="es-VE" smtClean="0"/>
              <a:t>‹Nº›</a:t>
            </a:fld>
            <a:endParaRPr lang="es-VE"/>
          </a:p>
        </p:txBody>
      </p:sp>
      <p:pic>
        <p:nvPicPr>
          <p:cNvPr id="8" name="Imagen 7">
            <a:extLst>
              <a:ext uri="{FF2B5EF4-FFF2-40B4-BE49-F238E27FC236}">
                <a16:creationId xmlns:a16="http://schemas.microsoft.com/office/drawing/2014/main" id="{C516312F-7278-4A6E-A82A-2128C89CD94E}"/>
              </a:ext>
            </a:extLst>
          </p:cNvPr>
          <p:cNvPicPr>
            <a:picLocks noChangeAspect="1"/>
          </p:cNvPicPr>
          <p:nvPr userDrawn="1"/>
        </p:nvPicPr>
        <p:blipFill>
          <a:blip r:embed="rId14">
            <a:extLst>
              <a:ext uri="{28A0092B-C50C-407E-A947-70E740481C1C}">
                <a14:useLocalDpi xmlns:a14="http://schemas.microsoft.com/office/drawing/2010/main" val="0"/>
              </a:ext>
            </a:extLst>
          </a:blip>
          <a:stretch>
            <a:fillRect/>
          </a:stretch>
        </p:blipFill>
        <p:spPr>
          <a:xfrm>
            <a:off x="11304497" y="45732"/>
            <a:ext cx="720000" cy="859529"/>
          </a:xfrm>
          <a:prstGeom prst="rect">
            <a:avLst/>
          </a:prstGeom>
        </p:spPr>
      </p:pic>
    </p:spTree>
    <p:extLst>
      <p:ext uri="{BB962C8B-B14F-4D97-AF65-F5344CB8AC3E}">
        <p14:creationId xmlns:p14="http://schemas.microsoft.com/office/powerpoint/2010/main" val="180219204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s-V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Marcador de título 1">
            <a:extLst>
              <a:ext uri="{FF2B5EF4-FFF2-40B4-BE49-F238E27FC236}">
                <a16:creationId xmlns:a16="http://schemas.microsoft.com/office/drawing/2014/main" id="{228CFD6B-BF95-46A1-9A9F-CCFDB2A5AD0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s-ES"/>
              <a:t>Haga clic para modificar el estilo de título del patrón</a:t>
            </a:r>
            <a:endParaRPr lang="es-VE"/>
          </a:p>
        </p:txBody>
      </p:sp>
      <p:sp>
        <p:nvSpPr>
          <p:cNvPr id="3" name="Marcador de texto 2">
            <a:extLst>
              <a:ext uri="{FF2B5EF4-FFF2-40B4-BE49-F238E27FC236}">
                <a16:creationId xmlns:a16="http://schemas.microsoft.com/office/drawing/2014/main" id="{9FD487D1-33B4-42B8-9E4E-4A905FAC202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s-ES" dirty="0"/>
              <a:t>Haga clic para modificar los estilos de texto del patrón</a:t>
            </a:r>
          </a:p>
          <a:p>
            <a:pPr lvl="1"/>
            <a:r>
              <a:rPr lang="es-ES" dirty="0"/>
              <a:t>Segundo nivel</a:t>
            </a:r>
          </a:p>
          <a:p>
            <a:pPr lvl="2"/>
            <a:r>
              <a:rPr lang="es-ES" dirty="0"/>
              <a:t>Tercer nivel</a:t>
            </a:r>
          </a:p>
          <a:p>
            <a:pPr lvl="3"/>
            <a:r>
              <a:rPr lang="es-ES" dirty="0"/>
              <a:t>Cuarto nivel</a:t>
            </a:r>
          </a:p>
          <a:p>
            <a:pPr lvl="4"/>
            <a:r>
              <a:rPr lang="es-ES" dirty="0"/>
              <a:t>Quinto nivel</a:t>
            </a:r>
            <a:endParaRPr lang="es-VE" dirty="0"/>
          </a:p>
        </p:txBody>
      </p:sp>
      <p:sp>
        <p:nvSpPr>
          <p:cNvPr id="4" name="Marcador de fecha 3">
            <a:extLst>
              <a:ext uri="{FF2B5EF4-FFF2-40B4-BE49-F238E27FC236}">
                <a16:creationId xmlns:a16="http://schemas.microsoft.com/office/drawing/2014/main" id="{04AB692E-D44D-431C-A23C-42B3AC191EC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53BD8D3-2609-4827-8425-5CBC0E630C03}" type="datetimeFigureOut">
              <a:rPr lang="es-VE" smtClean="0"/>
              <a:t>26/11/2020</a:t>
            </a:fld>
            <a:endParaRPr lang="es-VE"/>
          </a:p>
        </p:txBody>
      </p:sp>
      <p:sp>
        <p:nvSpPr>
          <p:cNvPr id="5" name="Marcador de pie de página 4">
            <a:extLst>
              <a:ext uri="{FF2B5EF4-FFF2-40B4-BE49-F238E27FC236}">
                <a16:creationId xmlns:a16="http://schemas.microsoft.com/office/drawing/2014/main" id="{C6409889-845D-4025-A3C3-EA16769B987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s-VE"/>
          </a:p>
        </p:txBody>
      </p:sp>
      <p:sp>
        <p:nvSpPr>
          <p:cNvPr id="6" name="Marcador de número de diapositiva 5">
            <a:extLst>
              <a:ext uri="{FF2B5EF4-FFF2-40B4-BE49-F238E27FC236}">
                <a16:creationId xmlns:a16="http://schemas.microsoft.com/office/drawing/2014/main" id="{50C8A316-5125-4F01-83C7-AAEF2153CA9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BEB087C-DFE2-4247-86C9-C1D4FE6D78AF}" type="slidenum">
              <a:rPr lang="es-VE" smtClean="0"/>
              <a:t>‹Nº›</a:t>
            </a:fld>
            <a:endParaRPr lang="es-VE"/>
          </a:p>
        </p:txBody>
      </p:sp>
      <p:pic>
        <p:nvPicPr>
          <p:cNvPr id="8" name="Imagen 7">
            <a:extLst>
              <a:ext uri="{FF2B5EF4-FFF2-40B4-BE49-F238E27FC236}">
                <a16:creationId xmlns:a16="http://schemas.microsoft.com/office/drawing/2014/main" id="{C516312F-7278-4A6E-A82A-2128C89CD94E}"/>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11435129" y="13075"/>
            <a:ext cx="542809" cy="648000"/>
          </a:xfrm>
          <a:prstGeom prst="rect">
            <a:avLst/>
          </a:prstGeom>
        </p:spPr>
      </p:pic>
    </p:spTree>
    <p:extLst>
      <p:ext uri="{BB962C8B-B14F-4D97-AF65-F5344CB8AC3E}">
        <p14:creationId xmlns:p14="http://schemas.microsoft.com/office/powerpoint/2010/main" val="4061244153"/>
      </p:ext>
    </p:extLst>
  </p:cSld>
  <p:clrMap bg1="lt1" tx1="dk1" bg2="lt2" tx2="dk2" accent1="accent1" accent2="accent2" accent3="accent3" accent4="accent4" accent5="accent5" accent6="accent6" hlink="hlink" folHlink="folHlink"/>
  <p:sldLayoutIdLst>
    <p:sldLayoutId id="2147483661" r:id="rId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s-V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gradFill>
          <a:gsLst>
            <a:gs pos="0">
              <a:srgbClr val="E6C9F0"/>
            </a:gs>
            <a:gs pos="100000">
              <a:srgbClr val="E2F2CB"/>
            </a:gs>
          </a:gsLst>
          <a:lin ang="5400000" scaled="1"/>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s-ES"/>
              <a:t>Haga clic para modificar el estilo de título del patrón</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defTabSz="914391" fontAlgn="auto">
              <a:spcBef>
                <a:spcPts val="0"/>
              </a:spcBef>
              <a:spcAft>
                <a:spcPts val="0"/>
              </a:spcAft>
            </a:pPr>
            <a:fld id="{B2737821-7A73-4A39-8EFE-D9C2AD6F7D6A}" type="datetimeFigureOut">
              <a:rPr lang="es-VE" smtClean="0">
                <a:solidFill>
                  <a:prstClr val="black">
                    <a:tint val="75000"/>
                  </a:prstClr>
                </a:solidFill>
                <a:latin typeface="Calibri" panose="020F0502020204030204"/>
                <a:cs typeface="+mn-cs"/>
              </a:rPr>
              <a:pPr defTabSz="914391" fontAlgn="auto">
                <a:spcBef>
                  <a:spcPts val="0"/>
                </a:spcBef>
                <a:spcAft>
                  <a:spcPts val="0"/>
                </a:spcAft>
              </a:pPr>
              <a:t>26/11/2020</a:t>
            </a:fld>
            <a:endParaRPr lang="es-VE">
              <a:solidFill>
                <a:prstClr val="black">
                  <a:tint val="75000"/>
                </a:prstClr>
              </a:solidFill>
              <a:latin typeface="Calibri" panose="020F0502020204030204"/>
              <a:cs typeface="+mn-cs"/>
            </a:endParaRPr>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defTabSz="914391" fontAlgn="auto">
              <a:spcBef>
                <a:spcPts val="0"/>
              </a:spcBef>
              <a:spcAft>
                <a:spcPts val="0"/>
              </a:spcAft>
            </a:pPr>
            <a:endParaRPr lang="es-VE">
              <a:solidFill>
                <a:prstClr val="black">
                  <a:tint val="75000"/>
                </a:prstClr>
              </a:solidFill>
              <a:latin typeface="Calibri" panose="020F0502020204030204"/>
              <a:cs typeface="+mn-cs"/>
            </a:endParaRP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defTabSz="914391" fontAlgn="auto">
              <a:spcBef>
                <a:spcPts val="0"/>
              </a:spcBef>
              <a:spcAft>
                <a:spcPts val="0"/>
              </a:spcAft>
            </a:pPr>
            <a:fld id="{7FA12788-25C2-4E7B-AB74-DA1335581A84}" type="slidenum">
              <a:rPr lang="es-VE" smtClean="0">
                <a:solidFill>
                  <a:prstClr val="black">
                    <a:tint val="75000"/>
                  </a:prstClr>
                </a:solidFill>
                <a:latin typeface="Calibri" panose="020F0502020204030204"/>
                <a:cs typeface="+mn-cs"/>
              </a:rPr>
              <a:pPr defTabSz="914391" fontAlgn="auto">
                <a:spcBef>
                  <a:spcPts val="0"/>
                </a:spcBef>
                <a:spcAft>
                  <a:spcPts val="0"/>
                </a:spcAft>
              </a:pPr>
              <a:t>‹Nº›</a:t>
            </a:fld>
            <a:endParaRPr lang="es-VE">
              <a:solidFill>
                <a:prstClr val="black">
                  <a:tint val="75000"/>
                </a:prstClr>
              </a:solidFill>
              <a:latin typeface="Calibri" panose="020F0502020204030204"/>
              <a:cs typeface="+mn-cs"/>
            </a:endParaRPr>
          </a:p>
        </p:txBody>
      </p:sp>
      <p:pic>
        <p:nvPicPr>
          <p:cNvPr id="7" name="Imagen 6">
            <a:extLst>
              <a:ext uri="{FF2B5EF4-FFF2-40B4-BE49-F238E27FC236}">
                <a16:creationId xmlns:a16="http://schemas.microsoft.com/office/drawing/2014/main" id="{ED460630-895D-4234-827D-C31A0B7F08A5}"/>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11400033" y="45732"/>
            <a:ext cx="720000" cy="859529"/>
          </a:xfrm>
          <a:prstGeom prst="rect">
            <a:avLst/>
          </a:prstGeom>
        </p:spPr>
      </p:pic>
    </p:spTree>
    <p:extLst>
      <p:ext uri="{BB962C8B-B14F-4D97-AF65-F5344CB8AC3E}">
        <p14:creationId xmlns:p14="http://schemas.microsoft.com/office/powerpoint/2010/main" val="3498878691"/>
      </p:ext>
    </p:extLst>
  </p:cSld>
  <p:clrMap bg1="lt1" tx1="dk1" bg2="lt2" tx2="dk2" accent1="accent1" accent2="accent2" accent3="accent3" accent4="accent4" accent5="accent5" accent6="accent6" hlink="hlink" folHlink="folHlink"/>
  <p:sldLayoutIdLst>
    <p:sldLayoutId id="214748366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png"/><Relationship Id="rId1" Type="http://schemas.openxmlformats.org/officeDocument/2006/relationships/slideLayout" Target="../slideLayouts/slideLayout7.xml"/><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mp3"/><Relationship Id="rId1" Type="http://schemas.microsoft.com/office/2007/relationships/media" Target="../media/media1.mp3"/><Relationship Id="rId5" Type="http://schemas.openxmlformats.org/officeDocument/2006/relationships/image" Target="../media/image8.png"/><Relationship Id="rId4" Type="http://schemas.openxmlformats.org/officeDocument/2006/relationships/image" Target="../media/image7.jpeg"/></Relationships>
</file>

<file path=ppt/slides/_rels/slide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12.xml"/></Relationships>
</file>

<file path=ppt/slides/_rels/slide33.xml.rels><?xml version="1.0" encoding="UTF-8" standalone="yes"?>
<Relationships xmlns="http://schemas.openxmlformats.org/package/2006/relationships"><Relationship Id="rId2" Type="http://schemas.openxmlformats.org/officeDocument/2006/relationships/image" Target="../media/image38.jp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41.jp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12.xml"/></Relationships>
</file>

<file path=ppt/slides/_rels/slide40.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12.xml"/></Relationships>
</file>

<file path=ppt/slides/_rels/slide41.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12.xml"/></Relationships>
</file>

<file path=ppt/slides/_rels/slide42.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12.xml"/></Relationships>
</file>

<file path=ppt/slides/_rels/slide43.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12.xml"/></Relationships>
</file>

<file path=ppt/slides/_rels/slide44.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1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12.xml"/></Relationships>
</file>

<file path=ppt/slides/_rels/slide47.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image" Target="../media/image49.pn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3" Type="http://schemas.openxmlformats.org/officeDocument/2006/relationships/image" Target="../media/image52.svg"/><Relationship Id="rId2" Type="http://schemas.openxmlformats.org/officeDocument/2006/relationships/image" Target="../media/image51.pn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3" Type="http://schemas.openxmlformats.org/officeDocument/2006/relationships/image" Target="../media/image54.svg"/><Relationship Id="rId2" Type="http://schemas.openxmlformats.org/officeDocument/2006/relationships/image" Target="../media/image53.pn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3" Type="http://schemas.openxmlformats.org/officeDocument/2006/relationships/image" Target="../media/image56.svg"/><Relationship Id="rId2" Type="http://schemas.openxmlformats.org/officeDocument/2006/relationships/image" Target="../media/image55.png"/><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3" Type="http://schemas.openxmlformats.org/officeDocument/2006/relationships/image" Target="../media/image58.svg"/><Relationship Id="rId2" Type="http://schemas.openxmlformats.org/officeDocument/2006/relationships/image" Target="../media/image57.png"/><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3" Type="http://schemas.openxmlformats.org/officeDocument/2006/relationships/image" Target="../media/image60.svg"/><Relationship Id="rId2" Type="http://schemas.openxmlformats.org/officeDocument/2006/relationships/image" Target="../media/image59.png"/><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3" Type="http://schemas.openxmlformats.org/officeDocument/2006/relationships/image" Target="../media/image62.svg"/><Relationship Id="rId2" Type="http://schemas.openxmlformats.org/officeDocument/2006/relationships/image" Target="../media/image61.png"/><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3" Type="http://schemas.openxmlformats.org/officeDocument/2006/relationships/image" Target="../media/image64.svg"/><Relationship Id="rId2" Type="http://schemas.openxmlformats.org/officeDocument/2006/relationships/image" Target="../media/image63.png"/><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image" Target="../media/image65.png"/><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3" Type="http://schemas.openxmlformats.org/officeDocument/2006/relationships/image" Target="../media/image68.jpeg"/><Relationship Id="rId2" Type="http://schemas.openxmlformats.org/officeDocument/2006/relationships/image" Target="../media/image67.jpeg"/><Relationship Id="rId1" Type="http://schemas.openxmlformats.org/officeDocument/2006/relationships/slideLayout" Target="../slideLayouts/slideLayout7.xml"/><Relationship Id="rId6" Type="http://schemas.openxmlformats.org/officeDocument/2006/relationships/image" Target="../media/image71.jpeg"/><Relationship Id="rId5" Type="http://schemas.openxmlformats.org/officeDocument/2006/relationships/image" Target="../media/image70.jpeg"/><Relationship Id="rId4" Type="http://schemas.openxmlformats.org/officeDocument/2006/relationships/image" Target="../media/image69.jpeg"/></Relationships>
</file>

<file path=ppt/slides/_rels/slide58.xml.rels><?xml version="1.0" encoding="UTF-8" standalone="yes"?>
<Relationships xmlns="http://schemas.openxmlformats.org/package/2006/relationships"><Relationship Id="rId3" Type="http://schemas.openxmlformats.org/officeDocument/2006/relationships/image" Target="../media/image73.jpg"/><Relationship Id="rId2" Type="http://schemas.openxmlformats.org/officeDocument/2006/relationships/image" Target="../media/image72.jpeg"/><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3" Type="http://schemas.openxmlformats.org/officeDocument/2006/relationships/image" Target="../media/image75.jpg"/><Relationship Id="rId2" Type="http://schemas.openxmlformats.org/officeDocument/2006/relationships/image" Target="../media/image74.jpeg"/><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2" Type="http://schemas.openxmlformats.org/officeDocument/2006/relationships/image" Target="../media/image76.png"/><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2" Type="http://schemas.openxmlformats.org/officeDocument/2006/relationships/image" Target="../media/image77.jpg"/><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2" Type="http://schemas.openxmlformats.org/officeDocument/2006/relationships/image" Target="../media/image78.jpg"/><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3" Type="http://schemas.openxmlformats.org/officeDocument/2006/relationships/image" Target="../media/image80.jpeg"/><Relationship Id="rId2" Type="http://schemas.openxmlformats.org/officeDocument/2006/relationships/image" Target="../media/image79.png"/><Relationship Id="rId1" Type="http://schemas.openxmlformats.org/officeDocument/2006/relationships/slideLayout" Target="../slideLayouts/slideLayout7.xml"/><Relationship Id="rId4" Type="http://schemas.openxmlformats.org/officeDocument/2006/relationships/image" Target="../media/image81.jpeg"/></Relationships>
</file>

<file path=ppt/slides/_rels/slide65.xml.rels><?xml version="1.0" encoding="UTF-8" standalone="yes"?>
<Relationships xmlns="http://schemas.openxmlformats.org/package/2006/relationships"><Relationship Id="rId3" Type="http://schemas.openxmlformats.org/officeDocument/2006/relationships/image" Target="../media/image83.jpg"/><Relationship Id="rId2" Type="http://schemas.openxmlformats.org/officeDocument/2006/relationships/image" Target="../media/image82.jpg"/><Relationship Id="rId1" Type="http://schemas.openxmlformats.org/officeDocument/2006/relationships/slideLayout" Target="../slideLayouts/slideLayout7.xml"/><Relationship Id="rId5" Type="http://schemas.openxmlformats.org/officeDocument/2006/relationships/image" Target="../media/image85.jpg"/><Relationship Id="rId4" Type="http://schemas.openxmlformats.org/officeDocument/2006/relationships/image" Target="../media/image84.jpg"/></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7.xml.rels><?xml version="1.0" encoding="UTF-8" standalone="yes"?>
<Relationships xmlns="http://schemas.openxmlformats.org/package/2006/relationships"><Relationship Id="rId3" Type="http://schemas.openxmlformats.org/officeDocument/2006/relationships/image" Target="../media/image87.jpeg"/><Relationship Id="rId2" Type="http://schemas.openxmlformats.org/officeDocument/2006/relationships/image" Target="../media/image86.emf"/><Relationship Id="rId1" Type="http://schemas.openxmlformats.org/officeDocument/2006/relationships/slideLayout" Target="../slideLayouts/slideLayout7.xml"/></Relationships>
</file>

<file path=ppt/slides/_rels/slide68.xml.rels><?xml version="1.0" encoding="UTF-8" standalone="yes"?>
<Relationships xmlns="http://schemas.openxmlformats.org/package/2006/relationships"><Relationship Id="rId3" Type="http://schemas.openxmlformats.org/officeDocument/2006/relationships/image" Target="../media/image89.jpeg"/><Relationship Id="rId2" Type="http://schemas.openxmlformats.org/officeDocument/2006/relationships/image" Target="../media/image88.emf"/><Relationship Id="rId1" Type="http://schemas.openxmlformats.org/officeDocument/2006/relationships/slideLayout" Target="../slideLayouts/slideLayout7.xml"/></Relationships>
</file>

<file path=ppt/slides/_rels/slide69.xml.rels><?xml version="1.0" encoding="UTF-8" standalone="yes"?>
<Relationships xmlns="http://schemas.openxmlformats.org/package/2006/relationships"><Relationship Id="rId3" Type="http://schemas.openxmlformats.org/officeDocument/2006/relationships/image" Target="../media/image90.emf"/><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91.jpeg"/></Relationships>
</file>

<file path=ppt/slides/_rels/slide70.xml.rels><?xml version="1.0" encoding="UTF-8" standalone="yes"?>
<Relationships xmlns="http://schemas.openxmlformats.org/package/2006/relationships"><Relationship Id="rId3" Type="http://schemas.openxmlformats.org/officeDocument/2006/relationships/image" Target="../media/image92.emf"/><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93.jpeg"/></Relationships>
</file>

<file path=ppt/slides/_rels/slide71.xml.rels><?xml version="1.0" encoding="UTF-8" standalone="yes"?>
<Relationships xmlns="http://schemas.openxmlformats.org/package/2006/relationships"><Relationship Id="rId3" Type="http://schemas.openxmlformats.org/officeDocument/2006/relationships/image" Target="../media/image94.emf"/><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95.png"/></Relationships>
</file>

<file path=ppt/slides/_rels/slide72.xml.rels><?xml version="1.0" encoding="UTF-8" standalone="yes"?>
<Relationships xmlns="http://schemas.openxmlformats.org/package/2006/relationships"><Relationship Id="rId8" Type="http://schemas.openxmlformats.org/officeDocument/2006/relationships/slide" Target="slide7.xml"/><Relationship Id="rId3" Type="http://schemas.openxmlformats.org/officeDocument/2006/relationships/image" Target="../media/image97.jpeg"/><Relationship Id="rId7" Type="http://schemas.openxmlformats.org/officeDocument/2006/relationships/image" Target="../media/image95.png"/><Relationship Id="rId12" Type="http://schemas.openxmlformats.org/officeDocument/2006/relationships/image" Target="../media/image96.png"/><Relationship Id="rId2" Type="http://schemas.openxmlformats.org/officeDocument/2006/relationships/slideLayout" Target="../slideLayouts/slideLayout7.xml"/><Relationship Id="rId1" Type="http://schemas.openxmlformats.org/officeDocument/2006/relationships/vmlDrawing" Target="../drawings/vmlDrawing1.vml"/><Relationship Id="rId6" Type="http://schemas.openxmlformats.org/officeDocument/2006/relationships/image" Target="../media/image99.jpeg"/><Relationship Id="rId11" Type="http://schemas.openxmlformats.org/officeDocument/2006/relationships/oleObject" Target="../embeddings/oleObject1.bin"/><Relationship Id="rId5" Type="http://schemas.openxmlformats.org/officeDocument/2006/relationships/image" Target="../media/image98.jpeg"/><Relationship Id="rId10" Type="http://schemas.openxmlformats.org/officeDocument/2006/relationships/image" Target="../media/image101.jpeg"/><Relationship Id="rId4" Type="http://schemas.openxmlformats.org/officeDocument/2006/relationships/slide" Target="slide29.xml"/><Relationship Id="rId9" Type="http://schemas.openxmlformats.org/officeDocument/2006/relationships/image" Target="../media/image100.jpeg"/></Relationships>
</file>

<file path=ppt/slides/_rels/slide73.xml.rels><?xml version="1.0" encoding="UTF-8" standalone="yes"?>
<Relationships xmlns="http://schemas.openxmlformats.org/package/2006/relationships"><Relationship Id="rId8" Type="http://schemas.openxmlformats.org/officeDocument/2006/relationships/image" Target="../media/image104.jpeg"/><Relationship Id="rId3" Type="http://schemas.openxmlformats.org/officeDocument/2006/relationships/image" Target="../media/image89.jpeg"/><Relationship Id="rId7" Type="http://schemas.openxmlformats.org/officeDocument/2006/relationships/image" Target="../media/image103.jpeg"/><Relationship Id="rId12" Type="http://schemas.openxmlformats.org/officeDocument/2006/relationships/image" Target="../media/image106.jpeg"/><Relationship Id="rId2" Type="http://schemas.openxmlformats.org/officeDocument/2006/relationships/slideLayout" Target="../slideLayouts/slideLayout7.xml"/><Relationship Id="rId1" Type="http://schemas.openxmlformats.org/officeDocument/2006/relationships/vmlDrawing" Target="../drawings/vmlDrawing2.vml"/><Relationship Id="rId6" Type="http://schemas.openxmlformats.org/officeDocument/2006/relationships/image" Target="../media/image87.jpeg"/><Relationship Id="rId11" Type="http://schemas.openxmlformats.org/officeDocument/2006/relationships/image" Target="../media/image102.png"/><Relationship Id="rId5" Type="http://schemas.openxmlformats.org/officeDocument/2006/relationships/image" Target="../media/image91.jpeg"/><Relationship Id="rId10" Type="http://schemas.openxmlformats.org/officeDocument/2006/relationships/oleObject" Target="../embeddings/oleObject2.bin"/><Relationship Id="rId4" Type="http://schemas.openxmlformats.org/officeDocument/2006/relationships/image" Target="../media/image93.jpeg"/><Relationship Id="rId9" Type="http://schemas.openxmlformats.org/officeDocument/2006/relationships/image" Target="../media/image105.jpeg"/></Relationships>
</file>

<file path=ppt/slides/_rels/slide74.xml.rels><?xml version="1.0" encoding="UTF-8" standalone="yes"?>
<Relationships xmlns="http://schemas.openxmlformats.org/package/2006/relationships"><Relationship Id="rId8" Type="http://schemas.openxmlformats.org/officeDocument/2006/relationships/image" Target="../media/image108.jpeg"/><Relationship Id="rId3" Type="http://schemas.openxmlformats.org/officeDocument/2006/relationships/diagramLayout" Target="../diagrams/layout1.xml"/><Relationship Id="rId7" Type="http://schemas.openxmlformats.org/officeDocument/2006/relationships/image" Target="../media/image107.jpeg"/><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 Id="rId9" Type="http://schemas.openxmlformats.org/officeDocument/2006/relationships/image" Target="../media/image109.jpeg"/></Relationships>
</file>

<file path=ppt/slides/_rels/slide75.xml.rels><?xml version="1.0" encoding="UTF-8" standalone="yes"?>
<Relationships xmlns="http://schemas.openxmlformats.org/package/2006/relationships"><Relationship Id="rId3" Type="http://schemas.openxmlformats.org/officeDocument/2006/relationships/image" Target="../media/image111.png"/><Relationship Id="rId2" Type="http://schemas.openxmlformats.org/officeDocument/2006/relationships/image" Target="../media/image110.png"/><Relationship Id="rId1" Type="http://schemas.openxmlformats.org/officeDocument/2006/relationships/slideLayout" Target="../slideLayouts/slideLayout7.xml"/></Relationships>
</file>

<file path=ppt/slides/_rels/slide76.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112.jpeg"/><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7.xml.rels><?xml version="1.0" encoding="UTF-8" standalone="yes"?>
<Relationships xmlns="http://schemas.openxmlformats.org/package/2006/relationships"><Relationship Id="rId8" Type="http://schemas.openxmlformats.org/officeDocument/2006/relationships/image" Target="../media/image119.jpeg"/><Relationship Id="rId3" Type="http://schemas.openxmlformats.org/officeDocument/2006/relationships/image" Target="../media/image114.jpeg"/><Relationship Id="rId7" Type="http://schemas.openxmlformats.org/officeDocument/2006/relationships/image" Target="../media/image118.jpeg"/><Relationship Id="rId2" Type="http://schemas.openxmlformats.org/officeDocument/2006/relationships/image" Target="../media/image113.jpeg"/><Relationship Id="rId1" Type="http://schemas.openxmlformats.org/officeDocument/2006/relationships/slideLayout" Target="../slideLayouts/slideLayout7.xml"/><Relationship Id="rId6" Type="http://schemas.openxmlformats.org/officeDocument/2006/relationships/image" Target="../media/image117.jpeg"/><Relationship Id="rId5" Type="http://schemas.openxmlformats.org/officeDocument/2006/relationships/image" Target="../media/image116.jpeg"/><Relationship Id="rId4" Type="http://schemas.openxmlformats.org/officeDocument/2006/relationships/image" Target="../media/image115.jpeg"/><Relationship Id="rId9" Type="http://schemas.openxmlformats.org/officeDocument/2006/relationships/image" Target="../media/image120.jpeg"/></Relationships>
</file>

<file path=ppt/slides/_rels/slide78.xml.rels><?xml version="1.0" encoding="UTF-8" standalone="yes"?>
<Relationships xmlns="http://schemas.openxmlformats.org/package/2006/relationships"><Relationship Id="rId2" Type="http://schemas.openxmlformats.org/officeDocument/2006/relationships/image" Target="../media/image121.jpg"/><Relationship Id="rId1" Type="http://schemas.openxmlformats.org/officeDocument/2006/relationships/slideLayout" Target="../slideLayouts/slideLayout7.xml"/></Relationships>
</file>

<file path=ppt/slides/_rels/slide79.xml.rels><?xml version="1.0" encoding="UTF-8" standalone="yes"?>
<Relationships xmlns="http://schemas.openxmlformats.org/package/2006/relationships"><Relationship Id="rId2" Type="http://schemas.openxmlformats.org/officeDocument/2006/relationships/image" Target="../media/image122.png"/><Relationship Id="rId1" Type="http://schemas.openxmlformats.org/officeDocument/2006/relationships/slideLayout" Target="../slideLayouts/slideLayout7.xml"/></Relationships>
</file>

<file path=ppt/slides/_rels/slide80.xml.rels><?xml version="1.0" encoding="UTF-8" standalone="yes"?>
<Relationships xmlns="http://schemas.openxmlformats.org/package/2006/relationships"><Relationship Id="rId2" Type="http://schemas.openxmlformats.org/officeDocument/2006/relationships/image" Target="../media/image123.png"/><Relationship Id="rId1" Type="http://schemas.openxmlformats.org/officeDocument/2006/relationships/slideLayout" Target="../slideLayouts/slideLayout7.xml"/></Relationships>
</file>

<file path=ppt/slides/_rels/slide81.xml.rels><?xml version="1.0" encoding="UTF-8" standalone="yes"?>
<Relationships xmlns="http://schemas.openxmlformats.org/package/2006/relationships"><Relationship Id="rId2" Type="http://schemas.openxmlformats.org/officeDocument/2006/relationships/image" Target="../media/image124.png"/><Relationship Id="rId1" Type="http://schemas.openxmlformats.org/officeDocument/2006/relationships/slideLayout" Target="../slideLayouts/slideLayout7.xml"/></Relationships>
</file>

<file path=ppt/slides/_rels/slide82.xml.rels><?xml version="1.0" encoding="UTF-8" standalone="yes"?>
<Relationships xmlns="http://schemas.openxmlformats.org/package/2006/relationships"><Relationship Id="rId2" Type="http://schemas.openxmlformats.org/officeDocument/2006/relationships/image" Target="../media/image125.png"/><Relationship Id="rId1" Type="http://schemas.openxmlformats.org/officeDocument/2006/relationships/slideLayout" Target="../slideLayouts/slideLayout7.xml"/></Relationships>
</file>

<file path=ppt/slides/_rels/slide83.xml.rels><?xml version="1.0" encoding="UTF-8" standalone="yes"?>
<Relationships xmlns="http://schemas.openxmlformats.org/package/2006/relationships"><Relationship Id="rId2" Type="http://schemas.openxmlformats.org/officeDocument/2006/relationships/image" Target="../media/image126.png"/><Relationship Id="rId1" Type="http://schemas.openxmlformats.org/officeDocument/2006/relationships/slideLayout" Target="../slideLayouts/slideLayout7.xml"/></Relationships>
</file>

<file path=ppt/slides/_rels/slide84.xml.rels><?xml version="1.0" encoding="UTF-8" standalone="yes"?>
<Relationships xmlns="http://schemas.openxmlformats.org/package/2006/relationships"><Relationship Id="rId2" Type="http://schemas.openxmlformats.org/officeDocument/2006/relationships/image" Target="../media/image127.png"/><Relationship Id="rId1" Type="http://schemas.openxmlformats.org/officeDocument/2006/relationships/slideLayout" Target="../slideLayouts/slideLayout7.xml"/></Relationships>
</file>

<file path=ppt/slides/_rels/slide85.xml.rels><?xml version="1.0" encoding="UTF-8" standalone="yes"?>
<Relationships xmlns="http://schemas.openxmlformats.org/package/2006/relationships"><Relationship Id="rId2" Type="http://schemas.openxmlformats.org/officeDocument/2006/relationships/image" Target="../media/image128.png"/><Relationship Id="rId1" Type="http://schemas.openxmlformats.org/officeDocument/2006/relationships/slideLayout" Target="../slideLayouts/slideLayout7.xml"/></Relationships>
</file>

<file path=ppt/slides/_rels/slide86.xml.rels><?xml version="1.0" encoding="UTF-8" standalone="yes"?>
<Relationships xmlns="http://schemas.openxmlformats.org/package/2006/relationships"><Relationship Id="rId2" Type="http://schemas.openxmlformats.org/officeDocument/2006/relationships/image" Target="../media/image129.png"/><Relationship Id="rId1" Type="http://schemas.openxmlformats.org/officeDocument/2006/relationships/slideLayout" Target="../slideLayouts/slideLayout7.xml"/></Relationships>
</file>

<file path=ppt/slides/_rels/slide87.xml.rels><?xml version="1.0" encoding="UTF-8" standalone="yes"?>
<Relationships xmlns="http://schemas.openxmlformats.org/package/2006/relationships"><Relationship Id="rId3" Type="http://schemas.openxmlformats.org/officeDocument/2006/relationships/hyperlink" Target="https://www.especiesamenazadas.org/categorias/extinto" TargetMode="External"/><Relationship Id="rId2" Type="http://schemas.openxmlformats.org/officeDocument/2006/relationships/image" Target="../media/image130.jpeg"/><Relationship Id="rId1" Type="http://schemas.openxmlformats.org/officeDocument/2006/relationships/slideLayout" Target="../slideLayouts/slideLayout7.xml"/><Relationship Id="rId4" Type="http://schemas.openxmlformats.org/officeDocument/2006/relationships/image" Target="../media/image131.png"/></Relationships>
</file>

<file path=ppt/slides/_rels/slide88.xml.rels><?xml version="1.0" encoding="UTF-8" standalone="yes"?>
<Relationships xmlns="http://schemas.openxmlformats.org/package/2006/relationships"><Relationship Id="rId3" Type="http://schemas.openxmlformats.org/officeDocument/2006/relationships/hyperlink" Target="https://www.especiesamenazadas.org/categorias/en-peligro-critico" TargetMode="External"/><Relationship Id="rId2" Type="http://schemas.openxmlformats.org/officeDocument/2006/relationships/image" Target="../media/image132.jpeg"/><Relationship Id="rId1" Type="http://schemas.openxmlformats.org/officeDocument/2006/relationships/slideLayout" Target="../slideLayouts/slideLayout7.xml"/><Relationship Id="rId4" Type="http://schemas.openxmlformats.org/officeDocument/2006/relationships/image" Target="../media/image133.png"/></Relationships>
</file>

<file path=ppt/slides/_rels/slide89.xml.rels><?xml version="1.0" encoding="UTF-8" standalone="yes"?>
<Relationships xmlns="http://schemas.openxmlformats.org/package/2006/relationships"><Relationship Id="rId3" Type="http://schemas.openxmlformats.org/officeDocument/2006/relationships/hyperlink" Target="https://www.especiesamenazadas.org/categorias/en-peligro-critico" TargetMode="External"/><Relationship Id="rId2" Type="http://schemas.openxmlformats.org/officeDocument/2006/relationships/image" Target="../media/image134.jpeg"/><Relationship Id="rId1" Type="http://schemas.openxmlformats.org/officeDocument/2006/relationships/slideLayout" Target="../slideLayouts/slideLayout7.xml"/><Relationship Id="rId4" Type="http://schemas.openxmlformats.org/officeDocument/2006/relationships/image" Target="../media/image133.png"/></Relationships>
</file>

<file path=ppt/slides/_rels/slide90.xml.rels><?xml version="1.0" encoding="UTF-8" standalone="yes"?>
<Relationships xmlns="http://schemas.openxmlformats.org/package/2006/relationships"><Relationship Id="rId2" Type="http://schemas.openxmlformats.org/officeDocument/2006/relationships/image" Target="../media/image135.jpg"/><Relationship Id="rId1" Type="http://schemas.openxmlformats.org/officeDocument/2006/relationships/slideLayout" Target="../slideLayouts/slideLayout7.xml"/></Relationships>
</file>

<file path=ppt/slides/_rels/slide91.xml.rels><?xml version="1.0" encoding="UTF-8" standalone="yes"?>
<Relationships xmlns="http://schemas.openxmlformats.org/package/2006/relationships"><Relationship Id="rId2" Type="http://schemas.openxmlformats.org/officeDocument/2006/relationships/image" Target="../media/image136.jpg"/><Relationship Id="rId1" Type="http://schemas.openxmlformats.org/officeDocument/2006/relationships/slideLayout" Target="../slideLayouts/slideLayout7.xml"/></Relationships>
</file>

<file path=ppt/slides/_rels/slide92.xml.rels><?xml version="1.0" encoding="UTF-8" standalone="yes"?>
<Relationships xmlns="http://schemas.openxmlformats.org/package/2006/relationships"><Relationship Id="rId2" Type="http://schemas.openxmlformats.org/officeDocument/2006/relationships/image" Target="../media/image137.jpg"/><Relationship Id="rId1" Type="http://schemas.openxmlformats.org/officeDocument/2006/relationships/slideLayout" Target="../slideLayouts/slideLayout7.xml"/></Relationships>
</file>

<file path=ppt/slides/_rels/slide93.xml.rels><?xml version="1.0" encoding="UTF-8" standalone="yes"?>
<Relationships xmlns="http://schemas.openxmlformats.org/package/2006/relationships"><Relationship Id="rId2" Type="http://schemas.openxmlformats.org/officeDocument/2006/relationships/image" Target="../media/image138.jpg"/><Relationship Id="rId1" Type="http://schemas.openxmlformats.org/officeDocument/2006/relationships/slideLayout" Target="../slideLayouts/slideLayout7.xml"/></Relationships>
</file>

<file path=ppt/slides/_rels/slide94.xml.rels><?xml version="1.0" encoding="UTF-8" standalone="yes"?>
<Relationships xmlns="http://schemas.openxmlformats.org/package/2006/relationships"><Relationship Id="rId3" Type="http://schemas.openxmlformats.org/officeDocument/2006/relationships/hyperlink" Target="https://www.especiesamenazadas.org/categorias/en-peligro-critico" TargetMode="External"/><Relationship Id="rId2" Type="http://schemas.openxmlformats.org/officeDocument/2006/relationships/image" Target="../media/image139.jpeg"/><Relationship Id="rId1" Type="http://schemas.openxmlformats.org/officeDocument/2006/relationships/slideLayout" Target="../slideLayouts/slideLayout7.xml"/><Relationship Id="rId4" Type="http://schemas.openxmlformats.org/officeDocument/2006/relationships/image" Target="../media/image133.png"/></Relationships>
</file>

<file path=ppt/slides/_rels/slide95.xml.rels><?xml version="1.0" encoding="UTF-8" standalone="yes"?>
<Relationships xmlns="http://schemas.openxmlformats.org/package/2006/relationships"><Relationship Id="rId3" Type="http://schemas.openxmlformats.org/officeDocument/2006/relationships/hyperlink" Target="https://www.especiesamenazadas.org/taxon/arthropoda/insecta" TargetMode="External"/><Relationship Id="rId7" Type="http://schemas.openxmlformats.org/officeDocument/2006/relationships/image" Target="../media/image141.jpg"/><Relationship Id="rId2" Type="http://schemas.openxmlformats.org/officeDocument/2006/relationships/hyperlink" Target="https://www.especiesamenazadas.org/taxon/arthropoda" TargetMode="External"/><Relationship Id="rId1" Type="http://schemas.openxmlformats.org/officeDocument/2006/relationships/slideLayout" Target="../slideLayouts/slideLayout7.xml"/><Relationship Id="rId6" Type="http://schemas.openxmlformats.org/officeDocument/2006/relationships/image" Target="../media/image140.jpg"/><Relationship Id="rId5" Type="http://schemas.openxmlformats.org/officeDocument/2006/relationships/image" Target="../media/image133.png"/><Relationship Id="rId4" Type="http://schemas.openxmlformats.org/officeDocument/2006/relationships/hyperlink" Target="https://www.especiesamenazadas.org/categorias/en-peligro-critico" TargetMode="External"/></Relationships>
</file>

<file path=ppt/slides/_rels/slide96.xml.rels><?xml version="1.0" encoding="UTF-8" standalone="yes"?>
<Relationships xmlns="http://schemas.openxmlformats.org/package/2006/relationships"><Relationship Id="rId2" Type="http://schemas.openxmlformats.org/officeDocument/2006/relationships/image" Target="../media/image142.jpeg"/><Relationship Id="rId1" Type="http://schemas.openxmlformats.org/officeDocument/2006/relationships/slideLayout" Target="../slideLayouts/slideLayout7.xml"/></Relationships>
</file>

<file path=ppt/slides/_rels/slide97.xml.rels><?xml version="1.0" encoding="UTF-8" standalone="yes"?>
<Relationships xmlns="http://schemas.openxmlformats.org/package/2006/relationships"><Relationship Id="rId3" Type="http://schemas.openxmlformats.org/officeDocument/2006/relationships/image" Target="../media/image143.png"/><Relationship Id="rId2" Type="http://schemas.openxmlformats.org/officeDocument/2006/relationships/hyperlink" Target="https://es.actualitix.com/grafico/ven/venezuela-superficie-forestal.png" TargetMode="External"/><Relationship Id="rId1" Type="http://schemas.openxmlformats.org/officeDocument/2006/relationships/slideLayout" Target="../slideLayouts/slideLayout7.xml"/></Relationships>
</file>

<file path=ppt/slides/_rels/slide98.xml.rels><?xml version="1.0" encoding="UTF-8" standalone="yes"?>
<Relationships xmlns="http://schemas.openxmlformats.org/package/2006/relationships"><Relationship Id="rId2" Type="http://schemas.openxmlformats.org/officeDocument/2006/relationships/image" Target="../media/image144.png"/><Relationship Id="rId1" Type="http://schemas.openxmlformats.org/officeDocument/2006/relationships/slideLayout" Target="../slideLayouts/slideLayout7.xml"/></Relationships>
</file>

<file path=ppt/slides/_rels/slide99.xml.rels><?xml version="1.0" encoding="UTF-8" standalone="yes"?>
<Relationships xmlns="http://schemas.openxmlformats.org/package/2006/relationships"><Relationship Id="rId3" Type="http://schemas.openxmlformats.org/officeDocument/2006/relationships/image" Target="../media/image145.png"/><Relationship Id="rId2" Type="http://schemas.openxmlformats.org/officeDocument/2006/relationships/hyperlink" Target="https://www.ecopoliticavenezuela.org/2020/07/06/focos-de-calor-e-incendios-forestales-y-de-vegetacion-en-venezuela-durante-la-temporada-de-sequia-entre-2019-y-2020/grafico/" TargetMode="External"/><Relationship Id="rId1" Type="http://schemas.openxmlformats.org/officeDocument/2006/relationships/slideLayout" Target="../slideLayouts/slideLayout7.xml"/></Relationships>
</file>

<file path=ppt/slides/_rels/slide100.xml.rels><?xml version="1.0" encoding="UTF-8" standalone="yes"?>
<Relationships xmlns="http://schemas.openxmlformats.org/package/2006/relationships"><Relationship Id="rId2" Type="http://schemas.openxmlformats.org/officeDocument/2006/relationships/image" Target="../media/image146.jpg"/><Relationship Id="rId1" Type="http://schemas.openxmlformats.org/officeDocument/2006/relationships/slideLayout" Target="../slideLayouts/slideLayout7.xml"/></Relationships>
</file>

<file path=ppt/slides/_rels/slide101.xml.rels><?xml version="1.0" encoding="UTF-8" standalone="yes"?>
<Relationships xmlns="http://schemas.openxmlformats.org/package/2006/relationships"><Relationship Id="rId2" Type="http://schemas.openxmlformats.org/officeDocument/2006/relationships/image" Target="../media/image147.jpg"/><Relationship Id="rId1" Type="http://schemas.openxmlformats.org/officeDocument/2006/relationships/slideLayout" Target="../slideLayouts/slideLayout7.xml"/></Relationships>
</file>

<file path=ppt/slides/_rels/slide102.xml.rels><?xml version="1.0" encoding="UTF-8" standalone="yes"?>
<Relationships xmlns="http://schemas.openxmlformats.org/package/2006/relationships"><Relationship Id="rId2" Type="http://schemas.openxmlformats.org/officeDocument/2006/relationships/image" Target="../media/image148.png"/><Relationship Id="rId1" Type="http://schemas.openxmlformats.org/officeDocument/2006/relationships/slideLayout" Target="../slideLayouts/slideLayout7.xml"/></Relationships>
</file>

<file path=ppt/slides/_rels/slide103.xml.rels><?xml version="1.0" encoding="UTF-8" standalone="yes"?>
<Relationships xmlns="http://schemas.openxmlformats.org/package/2006/relationships"><Relationship Id="rId2" Type="http://schemas.openxmlformats.org/officeDocument/2006/relationships/image" Target="../media/image149.png"/><Relationship Id="rId1" Type="http://schemas.openxmlformats.org/officeDocument/2006/relationships/slideLayout" Target="../slideLayouts/slideLayout7.xml"/></Relationships>
</file>

<file path=ppt/slides/_rels/slide104.xml.rels><?xml version="1.0" encoding="UTF-8" standalone="yes"?>
<Relationships xmlns="http://schemas.openxmlformats.org/package/2006/relationships"><Relationship Id="rId2" Type="http://schemas.openxmlformats.org/officeDocument/2006/relationships/image" Target="../media/image150.png"/><Relationship Id="rId1" Type="http://schemas.openxmlformats.org/officeDocument/2006/relationships/slideLayout" Target="../slideLayouts/slideLayout12.xml"/></Relationships>
</file>

<file path=ppt/slides/_rels/slide105.xml.rels><?xml version="1.0" encoding="UTF-8" standalone="yes"?>
<Relationships xmlns="http://schemas.openxmlformats.org/package/2006/relationships"><Relationship Id="rId2" Type="http://schemas.openxmlformats.org/officeDocument/2006/relationships/image" Target="../media/image151.png"/><Relationship Id="rId1" Type="http://schemas.openxmlformats.org/officeDocument/2006/relationships/slideLayout" Target="../slideLayouts/slideLayout12.xml"/></Relationships>
</file>

<file path=ppt/slides/_rels/slide106.xml.rels><?xml version="1.0" encoding="UTF-8" standalone="yes"?>
<Relationships xmlns="http://schemas.openxmlformats.org/package/2006/relationships"><Relationship Id="rId2" Type="http://schemas.openxmlformats.org/officeDocument/2006/relationships/image" Target="../media/image152.png"/><Relationship Id="rId1" Type="http://schemas.openxmlformats.org/officeDocument/2006/relationships/slideLayout" Target="../slideLayouts/slideLayout7.xml"/></Relationships>
</file>

<file path=ppt/slides/_rels/slide107.xml.rels><?xml version="1.0" encoding="UTF-8" standalone="yes"?>
<Relationships xmlns="http://schemas.openxmlformats.org/package/2006/relationships"><Relationship Id="rId3" Type="http://schemas.openxmlformats.org/officeDocument/2006/relationships/slide" Target="slide82.xml"/><Relationship Id="rId2" Type="http://schemas.openxmlformats.org/officeDocument/2006/relationships/image" Target="../media/image152.png"/><Relationship Id="rId1" Type="http://schemas.openxmlformats.org/officeDocument/2006/relationships/slideLayout" Target="../slideLayouts/slideLayout7.xml"/></Relationships>
</file>

<file path=ppt/slides/_rels/slide108.xml.rels><?xml version="1.0" encoding="UTF-8" standalone="yes"?>
<Relationships xmlns="http://schemas.openxmlformats.org/package/2006/relationships"><Relationship Id="rId2" Type="http://schemas.openxmlformats.org/officeDocument/2006/relationships/image" Target="../media/image153.png"/><Relationship Id="rId1" Type="http://schemas.openxmlformats.org/officeDocument/2006/relationships/slideLayout" Target="../slideLayouts/slideLayout7.xml"/></Relationships>
</file>

<file path=ppt/slides/_rels/slide109.xml.rels><?xml version="1.0" encoding="UTF-8" standalone="yes"?>
<Relationships xmlns="http://schemas.openxmlformats.org/package/2006/relationships"><Relationship Id="rId3" Type="http://schemas.openxmlformats.org/officeDocument/2006/relationships/image" Target="../media/image154.jpg"/><Relationship Id="rId2" Type="http://schemas.openxmlformats.org/officeDocument/2006/relationships/hyperlink" Target="documentos/leyes/decreto_cardenalito_lara_2005_ocr.pdf" TargetMode="External"/><Relationship Id="rId1" Type="http://schemas.openxmlformats.org/officeDocument/2006/relationships/slideLayout" Target="../slideLayouts/slideLayout7.xml"/><Relationship Id="rId5" Type="http://schemas.openxmlformats.org/officeDocument/2006/relationships/image" Target="../media/image155.jpg"/><Relationship Id="rId4" Type="http://schemas.openxmlformats.org/officeDocument/2006/relationships/hyperlink" Target="documentos/leyes/decreto_oso_frontino_Lara_2003_ocr.pdf" TargetMode="External"/></Relationships>
</file>

<file path=ppt/slides/_rels/slide110.xml.rels><?xml version="1.0" encoding="UTF-8" standalone="yes"?>
<Relationships xmlns="http://schemas.openxmlformats.org/package/2006/relationships"><Relationship Id="rId3" Type="http://schemas.openxmlformats.org/officeDocument/2006/relationships/image" Target="../media/image156.jpeg"/><Relationship Id="rId2" Type="http://schemas.openxmlformats.org/officeDocument/2006/relationships/hyperlink" Target="libro_rojo/libro_rojo_ecosistemas_terrestres_2010.pdf" TargetMode="External"/><Relationship Id="rId1" Type="http://schemas.openxmlformats.org/officeDocument/2006/relationships/slideLayout" Target="../slideLayouts/slideLayout7.xml"/><Relationship Id="rId5" Type="http://schemas.openxmlformats.org/officeDocument/2006/relationships/image" Target="../media/image158.jpeg"/><Relationship Id="rId4" Type="http://schemas.openxmlformats.org/officeDocument/2006/relationships/image" Target="../media/image157.emf"/></Relationships>
</file>

<file path=ppt/slides/_rels/slide111.xml.rels><?xml version="1.0" encoding="UTF-8" standalone="yes"?>
<Relationships xmlns="http://schemas.openxmlformats.org/package/2006/relationships"><Relationship Id="rId3" Type="http://schemas.openxmlformats.org/officeDocument/2006/relationships/image" Target="../media/image160.png"/><Relationship Id="rId2" Type="http://schemas.openxmlformats.org/officeDocument/2006/relationships/image" Target="../media/image159.png"/><Relationship Id="rId1" Type="http://schemas.openxmlformats.org/officeDocument/2006/relationships/slideLayout" Target="../slideLayouts/slideLayout7.xml"/></Relationships>
</file>

<file path=ppt/slides/_rels/slide112.xml.rels><?xml version="1.0" encoding="UTF-8" standalone="yes"?>
<Relationships xmlns="http://schemas.openxmlformats.org/package/2006/relationships"><Relationship Id="rId3" Type="http://schemas.openxmlformats.org/officeDocument/2006/relationships/image" Target="../media/image161.png"/><Relationship Id="rId2" Type="http://schemas.openxmlformats.org/officeDocument/2006/relationships/hyperlink" Target="libro_rojo/Dicksonia_sellowiana_libro_rojo_flora_lara_2003_ocr.pdf" TargetMode="External"/><Relationship Id="rId1" Type="http://schemas.openxmlformats.org/officeDocument/2006/relationships/slideLayout" Target="../slideLayouts/slideLayout7.xml"/><Relationship Id="rId4" Type="http://schemas.openxmlformats.org/officeDocument/2006/relationships/image" Target="../media/image162.png"/></Relationships>
</file>

<file path=ppt/slides/_rels/slide113.xml.rels><?xml version="1.0" encoding="UTF-8" standalone="yes"?>
<Relationships xmlns="http://schemas.openxmlformats.org/package/2006/relationships"><Relationship Id="rId2" Type="http://schemas.openxmlformats.org/officeDocument/2006/relationships/image" Target="../media/image163.jpeg"/><Relationship Id="rId1" Type="http://schemas.openxmlformats.org/officeDocument/2006/relationships/slideLayout" Target="../slideLayouts/slideLayout7.xml"/></Relationships>
</file>

<file path=ppt/slides/_rels/slide114.xml.rels><?xml version="1.0" encoding="UTF-8" standalone="yes"?>
<Relationships xmlns="http://schemas.openxmlformats.org/package/2006/relationships"><Relationship Id="rId8" Type="http://schemas.openxmlformats.org/officeDocument/2006/relationships/image" Target="../media/image170.jpg"/><Relationship Id="rId3" Type="http://schemas.openxmlformats.org/officeDocument/2006/relationships/image" Target="../media/image165.jpg"/><Relationship Id="rId7" Type="http://schemas.openxmlformats.org/officeDocument/2006/relationships/image" Target="../media/image169.jpg"/><Relationship Id="rId2" Type="http://schemas.openxmlformats.org/officeDocument/2006/relationships/image" Target="../media/image164.JPG"/><Relationship Id="rId1" Type="http://schemas.openxmlformats.org/officeDocument/2006/relationships/slideLayout" Target="../slideLayouts/slideLayout7.xml"/><Relationship Id="rId6" Type="http://schemas.openxmlformats.org/officeDocument/2006/relationships/image" Target="../media/image168.jpg"/><Relationship Id="rId5" Type="http://schemas.openxmlformats.org/officeDocument/2006/relationships/image" Target="../media/image167.jpg"/><Relationship Id="rId4" Type="http://schemas.openxmlformats.org/officeDocument/2006/relationships/image" Target="../media/image166.jpg"/><Relationship Id="rId9" Type="http://schemas.openxmlformats.org/officeDocument/2006/relationships/image" Target="../media/image171.jpg"/></Relationships>
</file>

<file path=ppt/slides/_rels/slide115.xml.rels><?xml version="1.0" encoding="UTF-8" standalone="yes"?>
<Relationships xmlns="http://schemas.openxmlformats.org/package/2006/relationships"><Relationship Id="rId3" Type="http://schemas.openxmlformats.org/officeDocument/2006/relationships/image" Target="../media/image172.jpg"/><Relationship Id="rId2" Type="http://schemas.openxmlformats.org/officeDocument/2006/relationships/hyperlink" Target="libro_rojo/Ceroxylon_vogelianum_Libro_rojo_flora_venezolana_ocr.pdf" TargetMode="External"/><Relationship Id="rId1" Type="http://schemas.openxmlformats.org/officeDocument/2006/relationships/slideLayout" Target="../slideLayouts/slideLayout7.xml"/><Relationship Id="rId5" Type="http://schemas.openxmlformats.org/officeDocument/2006/relationships/image" Target="../media/image174.jpeg"/><Relationship Id="rId4" Type="http://schemas.openxmlformats.org/officeDocument/2006/relationships/image" Target="../media/image173.jpg"/></Relationships>
</file>

<file path=ppt/slides/_rels/slide116.xml.rels><?xml version="1.0" encoding="UTF-8" standalone="yes"?>
<Relationships xmlns="http://schemas.openxmlformats.org/package/2006/relationships"><Relationship Id="rId2" Type="http://schemas.openxmlformats.org/officeDocument/2006/relationships/image" Target="../media/image175.jpg"/><Relationship Id="rId1" Type="http://schemas.openxmlformats.org/officeDocument/2006/relationships/slideLayout" Target="../slideLayouts/slideLayout7.xml"/></Relationships>
</file>

<file path=ppt/slides/_rels/slide117.xml.rels><?xml version="1.0" encoding="UTF-8" standalone="yes"?>
<Relationships xmlns="http://schemas.openxmlformats.org/package/2006/relationships"><Relationship Id="rId3" Type="http://schemas.openxmlformats.org/officeDocument/2006/relationships/image" Target="../media/image177.jpeg"/><Relationship Id="rId7" Type="http://schemas.openxmlformats.org/officeDocument/2006/relationships/image" Target="../media/image181.jpg"/><Relationship Id="rId2" Type="http://schemas.openxmlformats.org/officeDocument/2006/relationships/image" Target="../media/image176.jpeg"/><Relationship Id="rId1" Type="http://schemas.openxmlformats.org/officeDocument/2006/relationships/slideLayout" Target="../slideLayouts/slideLayout7.xml"/><Relationship Id="rId6" Type="http://schemas.openxmlformats.org/officeDocument/2006/relationships/image" Target="../media/image180.jpg"/><Relationship Id="rId5" Type="http://schemas.openxmlformats.org/officeDocument/2006/relationships/image" Target="../media/image179.jpg"/><Relationship Id="rId4" Type="http://schemas.openxmlformats.org/officeDocument/2006/relationships/image" Target="../media/image178.jpeg"/></Relationships>
</file>

<file path=ppt/slides/_rels/slide118.xml.rels><?xml version="1.0" encoding="UTF-8" standalone="yes"?>
<Relationships xmlns="http://schemas.openxmlformats.org/package/2006/relationships"><Relationship Id="rId8" Type="http://schemas.openxmlformats.org/officeDocument/2006/relationships/image" Target="../media/image188.jpeg"/><Relationship Id="rId13" Type="http://schemas.openxmlformats.org/officeDocument/2006/relationships/image" Target="../media/image192.JPG"/><Relationship Id="rId3" Type="http://schemas.openxmlformats.org/officeDocument/2006/relationships/image" Target="../media/image183.jpeg"/><Relationship Id="rId7" Type="http://schemas.openxmlformats.org/officeDocument/2006/relationships/image" Target="../media/image187.jpg"/><Relationship Id="rId12" Type="http://schemas.openxmlformats.org/officeDocument/2006/relationships/image" Target="../media/image191.jpeg"/><Relationship Id="rId2" Type="http://schemas.openxmlformats.org/officeDocument/2006/relationships/image" Target="../media/image182.png"/><Relationship Id="rId1" Type="http://schemas.openxmlformats.org/officeDocument/2006/relationships/slideLayout" Target="../slideLayouts/slideLayout7.xml"/><Relationship Id="rId6" Type="http://schemas.openxmlformats.org/officeDocument/2006/relationships/image" Target="../media/image186.jpeg"/><Relationship Id="rId11" Type="http://schemas.openxmlformats.org/officeDocument/2006/relationships/image" Target="../media/image190.jpg"/><Relationship Id="rId5" Type="http://schemas.openxmlformats.org/officeDocument/2006/relationships/image" Target="../media/image185.jpg"/><Relationship Id="rId15" Type="http://schemas.openxmlformats.org/officeDocument/2006/relationships/image" Target="../media/image194.png"/><Relationship Id="rId10" Type="http://schemas.openxmlformats.org/officeDocument/2006/relationships/hyperlink" Target="https://upload.wikimedia.org/wikipedia/commons/thumb/d/d1/Stenocereus_griseus_5176067-SMPT.jpg/398px-Stenocereus_griseus_5176067-SMPT.jpg" TargetMode="External"/><Relationship Id="rId4" Type="http://schemas.openxmlformats.org/officeDocument/2006/relationships/image" Target="../media/image184.jpg"/><Relationship Id="rId9" Type="http://schemas.openxmlformats.org/officeDocument/2006/relationships/image" Target="../media/image189.jpg"/><Relationship Id="rId14" Type="http://schemas.openxmlformats.org/officeDocument/2006/relationships/image" Target="../media/image193.jpeg"/></Relationships>
</file>

<file path=ppt/slides/_rels/slide119.xml.rels><?xml version="1.0" encoding="UTF-8" standalone="yes"?>
<Relationships xmlns="http://schemas.openxmlformats.org/package/2006/relationships"><Relationship Id="rId3" Type="http://schemas.openxmlformats.org/officeDocument/2006/relationships/image" Target="../media/image196.jpeg"/><Relationship Id="rId7" Type="http://schemas.openxmlformats.org/officeDocument/2006/relationships/image" Target="../media/image200.jpeg"/><Relationship Id="rId2" Type="http://schemas.openxmlformats.org/officeDocument/2006/relationships/image" Target="../media/image195.jpeg"/><Relationship Id="rId1" Type="http://schemas.openxmlformats.org/officeDocument/2006/relationships/slideLayout" Target="../slideLayouts/slideLayout7.xml"/><Relationship Id="rId6" Type="http://schemas.openxmlformats.org/officeDocument/2006/relationships/image" Target="../media/image199.jpeg"/><Relationship Id="rId5" Type="http://schemas.openxmlformats.org/officeDocument/2006/relationships/image" Target="../media/image198.jpeg"/><Relationship Id="rId4" Type="http://schemas.openxmlformats.org/officeDocument/2006/relationships/image" Target="../media/image197.jpeg"/></Relationships>
</file>

<file path=ppt/slides/_rels/slide120.xml.rels><?xml version="1.0" encoding="UTF-8" standalone="yes"?>
<Relationships xmlns="http://schemas.openxmlformats.org/package/2006/relationships"><Relationship Id="rId2" Type="http://schemas.openxmlformats.org/officeDocument/2006/relationships/image" Target="../media/image201.jpeg"/><Relationship Id="rId1" Type="http://schemas.openxmlformats.org/officeDocument/2006/relationships/slideLayout" Target="../slideLayouts/slideLayout7.xml"/></Relationships>
</file>

<file path=ppt/slides/_rels/slide121.xml.rels><?xml version="1.0" encoding="UTF-8" standalone="yes"?>
<Relationships xmlns="http://schemas.openxmlformats.org/package/2006/relationships"><Relationship Id="rId3" Type="http://schemas.openxmlformats.org/officeDocument/2006/relationships/image" Target="../media/image203.jpeg"/><Relationship Id="rId7" Type="http://schemas.openxmlformats.org/officeDocument/2006/relationships/hyperlink" Target="libro_rojo/Lista_Roja_Flora_Lara_2017.pdf" TargetMode="External"/><Relationship Id="rId2" Type="http://schemas.openxmlformats.org/officeDocument/2006/relationships/image" Target="../media/image202.jpeg"/><Relationship Id="rId1" Type="http://schemas.openxmlformats.org/officeDocument/2006/relationships/slideLayout" Target="../slideLayouts/slideLayout7.xml"/><Relationship Id="rId6" Type="http://schemas.openxmlformats.org/officeDocument/2006/relationships/hyperlink" Target="libro_rojo/Lista_Roja_Flora_Lara.pdf" TargetMode="External"/><Relationship Id="rId5" Type="http://schemas.openxmlformats.org/officeDocument/2006/relationships/image" Target="../media/image205.jpg"/><Relationship Id="rId4" Type="http://schemas.openxmlformats.org/officeDocument/2006/relationships/image" Target="../media/image204.jpeg"/></Relationships>
</file>

<file path=ppt/slides/_rels/slide122.xml.rels><?xml version="1.0" encoding="UTF-8" standalone="yes"?>
<Relationships xmlns="http://schemas.openxmlformats.org/package/2006/relationships"><Relationship Id="rId3" Type="http://schemas.openxmlformats.org/officeDocument/2006/relationships/image" Target="../media/image207.jpeg"/><Relationship Id="rId2" Type="http://schemas.openxmlformats.org/officeDocument/2006/relationships/image" Target="../media/image206.jpeg"/><Relationship Id="rId1" Type="http://schemas.openxmlformats.org/officeDocument/2006/relationships/slideLayout" Target="../slideLayouts/slideLayout7.xml"/></Relationships>
</file>

<file path=ppt/slides/_rels/slide123.xml.rels><?xml version="1.0" encoding="UTF-8" standalone="yes"?>
<Relationships xmlns="http://schemas.openxmlformats.org/package/2006/relationships"><Relationship Id="rId3" Type="http://schemas.openxmlformats.org/officeDocument/2006/relationships/image" Target="../media/image209.gif"/><Relationship Id="rId2" Type="http://schemas.openxmlformats.org/officeDocument/2006/relationships/image" Target="../media/image208.jpg"/><Relationship Id="rId1" Type="http://schemas.openxmlformats.org/officeDocument/2006/relationships/slideLayout" Target="../slideLayouts/slideLayout7.xml"/></Relationships>
</file>

<file path=ppt/slides/_rels/slide124.xml.rels><?xml version="1.0" encoding="UTF-8" standalone="yes"?>
<Relationships xmlns="http://schemas.openxmlformats.org/package/2006/relationships"><Relationship Id="rId3" Type="http://schemas.openxmlformats.org/officeDocument/2006/relationships/image" Target="../media/image211.jpg"/><Relationship Id="rId2" Type="http://schemas.openxmlformats.org/officeDocument/2006/relationships/image" Target="../media/image210.jpeg"/><Relationship Id="rId1" Type="http://schemas.openxmlformats.org/officeDocument/2006/relationships/slideLayout" Target="../slideLayouts/slideLayout7.xml"/><Relationship Id="rId4" Type="http://schemas.openxmlformats.org/officeDocument/2006/relationships/image" Target="../media/image212.jpg"/></Relationships>
</file>

<file path=ppt/slides/_rels/slide125.xml.rels><?xml version="1.0" encoding="UTF-8" standalone="yes"?>
<Relationships xmlns="http://schemas.openxmlformats.org/package/2006/relationships"><Relationship Id="rId3" Type="http://schemas.openxmlformats.org/officeDocument/2006/relationships/image" Target="../media/image214.jpg"/><Relationship Id="rId2" Type="http://schemas.openxmlformats.org/officeDocument/2006/relationships/image" Target="../media/image213.emf"/><Relationship Id="rId1" Type="http://schemas.openxmlformats.org/officeDocument/2006/relationships/slideLayout" Target="../slideLayouts/slideLayout7.xml"/></Relationships>
</file>

<file path=ppt/slides/_rels/slide126.xml.rels><?xml version="1.0" encoding="UTF-8" standalone="yes"?>
<Relationships xmlns="http://schemas.openxmlformats.org/package/2006/relationships"><Relationship Id="rId8" Type="http://schemas.openxmlformats.org/officeDocument/2006/relationships/image" Target="../media/image218.jpg"/><Relationship Id="rId13" Type="http://schemas.openxmlformats.org/officeDocument/2006/relationships/hyperlink" Target="fauna_viva/02_El_Chiguire-Simon_Diaz.mp3" TargetMode="External"/><Relationship Id="rId18" Type="http://schemas.openxmlformats.org/officeDocument/2006/relationships/hyperlink" Target="fauna_viva/07_El_Oso_Frontino-Simon_Diaz.mp3" TargetMode="External"/><Relationship Id="rId26" Type="http://schemas.openxmlformats.org/officeDocument/2006/relationships/image" Target="../media/image223.jpg"/><Relationship Id="rId3" Type="http://schemas.openxmlformats.org/officeDocument/2006/relationships/slideLayout" Target="../slideLayouts/slideLayout13.xml"/><Relationship Id="rId21" Type="http://schemas.openxmlformats.org/officeDocument/2006/relationships/hyperlink" Target="fauna_viva/10_La_Iguana-Simon_Diaz.mp3" TargetMode="External"/><Relationship Id="rId7" Type="http://schemas.openxmlformats.org/officeDocument/2006/relationships/image" Target="../media/image217.jpg"/><Relationship Id="rId12" Type="http://schemas.openxmlformats.org/officeDocument/2006/relationships/hyperlink" Target="fauna_viva/01_La_Lapa-Simon_Diaz.mp3" TargetMode="External"/><Relationship Id="rId17" Type="http://schemas.openxmlformats.org/officeDocument/2006/relationships/hyperlink" Target="fauna_viva/06_La_Nutria-Simon_Diaz.mp3" TargetMode="External"/><Relationship Id="rId25" Type="http://schemas.openxmlformats.org/officeDocument/2006/relationships/image" Target="../media/image222.jpg"/><Relationship Id="rId2" Type="http://schemas.openxmlformats.org/officeDocument/2006/relationships/audio" Target="../media/media2.mp3"/><Relationship Id="rId16" Type="http://schemas.openxmlformats.org/officeDocument/2006/relationships/hyperlink" Target="fauna_viva/05_El_Venado-Simon_Diaz.mp3" TargetMode="External"/><Relationship Id="rId20" Type="http://schemas.openxmlformats.org/officeDocument/2006/relationships/hyperlink" Target="fauna_viva/09_El_Caiman-Simon_Diaz.mp3" TargetMode="External"/><Relationship Id="rId29" Type="http://schemas.openxmlformats.org/officeDocument/2006/relationships/image" Target="../media/image226.jpg"/><Relationship Id="rId1" Type="http://schemas.microsoft.com/office/2007/relationships/media" Target="../media/media2.mp3"/><Relationship Id="rId6" Type="http://schemas.openxmlformats.org/officeDocument/2006/relationships/image" Target="../media/image216.jpg"/><Relationship Id="rId11" Type="http://schemas.openxmlformats.org/officeDocument/2006/relationships/image" Target="../media/image221.jpg"/><Relationship Id="rId24" Type="http://schemas.openxmlformats.org/officeDocument/2006/relationships/image" Target="../media/image8.png"/><Relationship Id="rId5" Type="http://schemas.openxmlformats.org/officeDocument/2006/relationships/hyperlink" Target="fauna_viva/Fauna_Viva-Simon_Diaz.m3u" TargetMode="External"/><Relationship Id="rId15" Type="http://schemas.openxmlformats.org/officeDocument/2006/relationships/hyperlink" Target="fauna_viva/04_La_Guacamaya-Simon_Diaz.mp3" TargetMode="External"/><Relationship Id="rId23" Type="http://schemas.openxmlformats.org/officeDocument/2006/relationships/hyperlink" Target="fauna_viva/12_El_Delfin-Simon_Diaz.mp3" TargetMode="External"/><Relationship Id="rId28" Type="http://schemas.openxmlformats.org/officeDocument/2006/relationships/image" Target="../media/image225.jpg"/><Relationship Id="rId10" Type="http://schemas.openxmlformats.org/officeDocument/2006/relationships/image" Target="../media/image220.jpg"/><Relationship Id="rId19" Type="http://schemas.openxmlformats.org/officeDocument/2006/relationships/hyperlink" Target="fauna_viva/08_La_Baba-Simon_Diaz.mp3" TargetMode="External"/><Relationship Id="rId4" Type="http://schemas.openxmlformats.org/officeDocument/2006/relationships/image" Target="../media/image215.jpg"/><Relationship Id="rId9" Type="http://schemas.openxmlformats.org/officeDocument/2006/relationships/image" Target="../media/image219.jpg"/><Relationship Id="rId14" Type="http://schemas.openxmlformats.org/officeDocument/2006/relationships/hyperlink" Target="fauna_viva/03_El_Cardenalito-Simon_Diaz.mp3" TargetMode="External"/><Relationship Id="rId22" Type="http://schemas.openxmlformats.org/officeDocument/2006/relationships/hyperlink" Target="fauna_viva/11_El_Pauji-Simon_Diaz.mp3" TargetMode="External"/><Relationship Id="rId27" Type="http://schemas.openxmlformats.org/officeDocument/2006/relationships/image" Target="../media/image224.jpg"/><Relationship Id="rId30" Type="http://schemas.openxmlformats.org/officeDocument/2006/relationships/image" Target="../media/image227.jpg"/></Relationships>
</file>

<file path=ppt/slides/_rels/slide127.xml.rels><?xml version="1.0" encoding="UTF-8" standalone="yes"?>
<Relationships xmlns="http://schemas.openxmlformats.org/package/2006/relationships"><Relationship Id="rId3" Type="http://schemas.openxmlformats.org/officeDocument/2006/relationships/image" Target="../media/image228.jpeg"/><Relationship Id="rId2" Type="http://schemas.openxmlformats.org/officeDocument/2006/relationships/hyperlink" Target="libro_rojo/Cardenalito_Libro_Rojo_Fauna_Lara_2015.pdf" TargetMode="External"/><Relationship Id="rId1" Type="http://schemas.openxmlformats.org/officeDocument/2006/relationships/slideLayout" Target="../slideLayouts/slideLayout7.xml"/><Relationship Id="rId4" Type="http://schemas.openxmlformats.org/officeDocument/2006/relationships/image" Target="../media/image229.png"/></Relationships>
</file>

<file path=ppt/slides/_rels/slide128.xml.rels><?xml version="1.0" encoding="UTF-8" standalone="yes"?>
<Relationships xmlns="http://schemas.openxmlformats.org/package/2006/relationships"><Relationship Id="rId8" Type="http://schemas.openxmlformats.org/officeDocument/2006/relationships/image" Target="../media/image235.jpeg"/><Relationship Id="rId3" Type="http://schemas.openxmlformats.org/officeDocument/2006/relationships/image" Target="../media/image231.jpeg"/><Relationship Id="rId7" Type="http://schemas.openxmlformats.org/officeDocument/2006/relationships/image" Target="../media/image234.jpeg"/><Relationship Id="rId2" Type="http://schemas.openxmlformats.org/officeDocument/2006/relationships/image" Target="../media/image230.jpeg"/><Relationship Id="rId1" Type="http://schemas.openxmlformats.org/officeDocument/2006/relationships/slideLayout" Target="../slideLayouts/slideLayout7.xml"/><Relationship Id="rId6" Type="http://schemas.openxmlformats.org/officeDocument/2006/relationships/slide" Target="slide11.xml"/><Relationship Id="rId11" Type="http://schemas.openxmlformats.org/officeDocument/2006/relationships/image" Target="../media/image238.jpeg"/><Relationship Id="rId5" Type="http://schemas.openxmlformats.org/officeDocument/2006/relationships/image" Target="../media/image233.jpeg"/><Relationship Id="rId10" Type="http://schemas.openxmlformats.org/officeDocument/2006/relationships/image" Target="../media/image237.png"/><Relationship Id="rId4" Type="http://schemas.openxmlformats.org/officeDocument/2006/relationships/image" Target="../media/image232.jpeg"/><Relationship Id="rId9" Type="http://schemas.openxmlformats.org/officeDocument/2006/relationships/image" Target="../media/image236.jpeg"/></Relationships>
</file>

<file path=ppt/slides/_rels/slide129.xml.rels><?xml version="1.0" encoding="UTF-8" standalone="yes"?>
<Relationships xmlns="http://schemas.openxmlformats.org/package/2006/relationships"><Relationship Id="rId3" Type="http://schemas.openxmlformats.org/officeDocument/2006/relationships/image" Target="../media/image239.jpg"/><Relationship Id="rId2" Type="http://schemas.openxmlformats.org/officeDocument/2006/relationships/hyperlink" Target="https://www.cardenalito.org.ve/" TargetMode="External"/><Relationship Id="rId1" Type="http://schemas.openxmlformats.org/officeDocument/2006/relationships/slideLayout" Target="../slideLayouts/slideLayout7.xml"/><Relationship Id="rId4" Type="http://schemas.openxmlformats.org/officeDocument/2006/relationships/image" Target="../media/image240.jpg"/></Relationships>
</file>

<file path=ppt/slides/_rels/slide130.xml.rels><?xml version="1.0" encoding="UTF-8" standalone="yes"?>
<Relationships xmlns="http://schemas.openxmlformats.org/package/2006/relationships"><Relationship Id="rId3" Type="http://schemas.openxmlformats.org/officeDocument/2006/relationships/image" Target="../media/image242.png"/><Relationship Id="rId2" Type="http://schemas.openxmlformats.org/officeDocument/2006/relationships/image" Target="../media/image241.jpg"/><Relationship Id="rId1" Type="http://schemas.openxmlformats.org/officeDocument/2006/relationships/slideLayout" Target="../slideLayouts/slideLayout7.xml"/></Relationships>
</file>

<file path=ppt/slides/_rels/slide131.xml.rels><?xml version="1.0" encoding="UTF-8" standalone="yes"?>
<Relationships xmlns="http://schemas.openxmlformats.org/package/2006/relationships"><Relationship Id="rId8" Type="http://schemas.openxmlformats.org/officeDocument/2006/relationships/image" Target="../media/image248.jpeg"/><Relationship Id="rId3" Type="http://schemas.openxmlformats.org/officeDocument/2006/relationships/image" Target="../media/image244.png"/><Relationship Id="rId7" Type="http://schemas.openxmlformats.org/officeDocument/2006/relationships/image" Target="../media/image229.png"/><Relationship Id="rId2" Type="http://schemas.openxmlformats.org/officeDocument/2006/relationships/image" Target="../media/image243.png"/><Relationship Id="rId1" Type="http://schemas.openxmlformats.org/officeDocument/2006/relationships/slideLayout" Target="../slideLayouts/slideLayout7.xml"/><Relationship Id="rId6" Type="http://schemas.openxmlformats.org/officeDocument/2006/relationships/image" Target="../media/image247.png"/><Relationship Id="rId5" Type="http://schemas.openxmlformats.org/officeDocument/2006/relationships/image" Target="../media/image246.png"/><Relationship Id="rId4" Type="http://schemas.openxmlformats.org/officeDocument/2006/relationships/image" Target="../media/image245.jpeg"/></Relationships>
</file>

<file path=ppt/slides/_rels/slide132.xml.rels><?xml version="1.0" encoding="UTF-8" standalone="yes"?>
<Relationships xmlns="http://schemas.openxmlformats.org/package/2006/relationships"><Relationship Id="rId3" Type="http://schemas.openxmlformats.org/officeDocument/2006/relationships/image" Target="../media/image249.png"/><Relationship Id="rId2" Type="http://schemas.openxmlformats.org/officeDocument/2006/relationships/hyperlink" Target="libro_rojo/Oso_frontino_Libro_Rojo_Fauna_Lara_2015.pdf" TargetMode="External"/><Relationship Id="rId1" Type="http://schemas.openxmlformats.org/officeDocument/2006/relationships/slideLayout" Target="../slideLayouts/slideLayout7.xml"/></Relationships>
</file>

<file path=ppt/slides/_rels/slide133.xml.rels><?xml version="1.0" encoding="UTF-8" standalone="yes"?>
<Relationships xmlns="http://schemas.openxmlformats.org/package/2006/relationships"><Relationship Id="rId2" Type="http://schemas.openxmlformats.org/officeDocument/2006/relationships/image" Target="../media/image250.jpeg"/><Relationship Id="rId1" Type="http://schemas.openxmlformats.org/officeDocument/2006/relationships/slideLayout" Target="../slideLayouts/slideLayout7.xml"/></Relationships>
</file>

<file path=ppt/slides/_rels/slide134.xml.rels><?xml version="1.0" encoding="UTF-8" standalone="yes"?>
<Relationships xmlns="http://schemas.openxmlformats.org/package/2006/relationships"><Relationship Id="rId3" Type="http://schemas.openxmlformats.org/officeDocument/2006/relationships/image" Target="../media/image252.png"/><Relationship Id="rId2" Type="http://schemas.openxmlformats.org/officeDocument/2006/relationships/image" Target="../media/image251.wmf"/><Relationship Id="rId1" Type="http://schemas.openxmlformats.org/officeDocument/2006/relationships/slideLayout" Target="../slideLayouts/slideLayout7.xml"/></Relationships>
</file>

<file path=ppt/slides/_rels/slide135.xml.rels><?xml version="1.0" encoding="UTF-8" standalone="yes"?>
<Relationships xmlns="http://schemas.openxmlformats.org/package/2006/relationships"><Relationship Id="rId2" Type="http://schemas.openxmlformats.org/officeDocument/2006/relationships/image" Target="../media/image253.png"/><Relationship Id="rId1" Type="http://schemas.openxmlformats.org/officeDocument/2006/relationships/slideLayout" Target="../slideLayouts/slideLayout7.xml"/></Relationships>
</file>

<file path=ppt/slides/_rels/slide136.xml.rels><?xml version="1.0" encoding="UTF-8" standalone="yes"?>
<Relationships xmlns="http://schemas.openxmlformats.org/package/2006/relationships"><Relationship Id="rId8" Type="http://schemas.openxmlformats.org/officeDocument/2006/relationships/image" Target="../media/image259.jpeg"/><Relationship Id="rId3" Type="http://schemas.openxmlformats.org/officeDocument/2006/relationships/image" Target="../media/image254.jpeg"/><Relationship Id="rId7" Type="http://schemas.openxmlformats.org/officeDocument/2006/relationships/image" Target="../media/image258.jpeg"/><Relationship Id="rId2" Type="http://schemas.openxmlformats.org/officeDocument/2006/relationships/hyperlink" Target="lista_amarilla/Lista_Amarilla_Especies_Invasoras_Venezuela_2018.pdf" TargetMode="External"/><Relationship Id="rId1" Type="http://schemas.openxmlformats.org/officeDocument/2006/relationships/slideLayout" Target="../slideLayouts/slideLayout7.xml"/><Relationship Id="rId6" Type="http://schemas.openxmlformats.org/officeDocument/2006/relationships/image" Target="../media/image257.jpeg"/><Relationship Id="rId5" Type="http://schemas.openxmlformats.org/officeDocument/2006/relationships/image" Target="../media/image256.jpeg"/><Relationship Id="rId4" Type="http://schemas.openxmlformats.org/officeDocument/2006/relationships/image" Target="../media/image255.jpeg"/></Relationships>
</file>

<file path=ppt/slides/_rels/slide137.xml.rels><?xml version="1.0" encoding="UTF-8" standalone="yes"?>
<Relationships xmlns="http://schemas.openxmlformats.org/package/2006/relationships"><Relationship Id="rId3" Type="http://schemas.openxmlformats.org/officeDocument/2006/relationships/image" Target="../media/image261.jpeg"/><Relationship Id="rId2" Type="http://schemas.openxmlformats.org/officeDocument/2006/relationships/image" Target="../media/image260.jpeg"/><Relationship Id="rId1" Type="http://schemas.openxmlformats.org/officeDocument/2006/relationships/slideLayout" Target="../slideLayouts/slideLayout7.xml"/><Relationship Id="rId6" Type="http://schemas.openxmlformats.org/officeDocument/2006/relationships/image" Target="../media/image264.jpg"/><Relationship Id="rId5" Type="http://schemas.openxmlformats.org/officeDocument/2006/relationships/image" Target="../media/image263.jpeg"/><Relationship Id="rId4" Type="http://schemas.openxmlformats.org/officeDocument/2006/relationships/image" Target="../media/image262.jpeg"/></Relationships>
</file>

<file path=ppt/slides/_rels/slide138.xml.rels><?xml version="1.0" encoding="UTF-8" standalone="yes"?>
<Relationships xmlns="http://schemas.openxmlformats.org/package/2006/relationships"><Relationship Id="rId2" Type="http://schemas.openxmlformats.org/officeDocument/2006/relationships/image" Target="../media/image265.png"/><Relationship Id="rId1" Type="http://schemas.openxmlformats.org/officeDocument/2006/relationships/slideLayout" Target="../slideLayouts/slideLayout7.xml"/></Relationships>
</file>

<file path=ppt/slides/_rels/slide139.xml.rels><?xml version="1.0" encoding="UTF-8" standalone="yes"?>
<Relationships xmlns="http://schemas.openxmlformats.org/package/2006/relationships"><Relationship Id="rId3" Type="http://schemas.openxmlformats.org/officeDocument/2006/relationships/image" Target="../media/image267.svg"/><Relationship Id="rId2" Type="http://schemas.openxmlformats.org/officeDocument/2006/relationships/image" Target="../media/image266.png"/><Relationship Id="rId1" Type="http://schemas.openxmlformats.org/officeDocument/2006/relationships/slideLayout" Target="../slideLayouts/slideLayout7.xml"/></Relationships>
</file>

<file path=ppt/slides/_rels/slide140.xml.rels><?xml version="1.0" encoding="UTF-8" standalone="yes"?>
<Relationships xmlns="http://schemas.openxmlformats.org/package/2006/relationships"><Relationship Id="rId2" Type="http://schemas.openxmlformats.org/officeDocument/2006/relationships/image" Target="../media/image268.png"/><Relationship Id="rId1" Type="http://schemas.openxmlformats.org/officeDocument/2006/relationships/slideLayout" Target="../slideLayouts/slideLayout7.xml"/></Relationships>
</file>

<file path=ppt/slides/_rels/slide141.xml.rels><?xml version="1.0" encoding="UTF-8" standalone="yes"?>
<Relationships xmlns="http://schemas.openxmlformats.org/package/2006/relationships"><Relationship Id="rId3" Type="http://schemas.openxmlformats.org/officeDocument/2006/relationships/image" Target="../media/image270.jpeg"/><Relationship Id="rId2" Type="http://schemas.openxmlformats.org/officeDocument/2006/relationships/image" Target="../media/image269.jpeg"/><Relationship Id="rId1" Type="http://schemas.openxmlformats.org/officeDocument/2006/relationships/slideLayout" Target="../slideLayouts/slideLayout7.xml"/><Relationship Id="rId4" Type="http://schemas.openxmlformats.org/officeDocument/2006/relationships/image" Target="../media/image271.jpeg"/></Relationships>
</file>

<file path=ppt/slides/_rels/slide142.xml.rels><?xml version="1.0" encoding="UTF-8" standalone="yes"?>
<Relationships xmlns="http://schemas.openxmlformats.org/package/2006/relationships"><Relationship Id="rId2" Type="http://schemas.openxmlformats.org/officeDocument/2006/relationships/image" Target="../media/image272.jpg"/><Relationship Id="rId1" Type="http://schemas.openxmlformats.org/officeDocument/2006/relationships/slideLayout" Target="../slideLayouts/slideLayout7.xml"/></Relationships>
</file>

<file path=ppt/slides/_rels/slide14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7.xml.rels><?xml version="1.0" encoding="UTF-8" standalone="yes"?>
<Relationships xmlns="http://schemas.openxmlformats.org/package/2006/relationships"><Relationship Id="rId2" Type="http://schemas.openxmlformats.org/officeDocument/2006/relationships/image" Target="../media/image273.jpeg"/><Relationship Id="rId1" Type="http://schemas.openxmlformats.org/officeDocument/2006/relationships/slideLayout" Target="../slideLayouts/slideLayout7.xml"/></Relationships>
</file>

<file path=ppt/slides/_rels/slide14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agen 3">
            <a:extLst>
              <a:ext uri="{FF2B5EF4-FFF2-40B4-BE49-F238E27FC236}">
                <a16:creationId xmlns:a16="http://schemas.microsoft.com/office/drawing/2014/main" id="{CF4FFF37-1325-4313-B5E5-DD2BDB08C49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92438" y="-27709"/>
            <a:ext cx="8604986" cy="6885709"/>
          </a:xfrm>
          <a:prstGeom prst="rect">
            <a:avLst/>
          </a:prstGeom>
        </p:spPr>
      </p:pic>
      <p:sp>
        <p:nvSpPr>
          <p:cNvPr id="5" name="CuadroTexto 4">
            <a:extLst>
              <a:ext uri="{FF2B5EF4-FFF2-40B4-BE49-F238E27FC236}">
                <a16:creationId xmlns:a16="http://schemas.microsoft.com/office/drawing/2014/main" id="{4FC8F8BF-ED56-4E39-98A4-1E59ECDFB578}"/>
              </a:ext>
            </a:extLst>
          </p:cNvPr>
          <p:cNvSpPr txBox="1"/>
          <p:nvPr/>
        </p:nvSpPr>
        <p:spPr>
          <a:xfrm>
            <a:off x="22413" y="1775098"/>
            <a:ext cx="6037075" cy="1200329"/>
          </a:xfrm>
          <a:prstGeom prst="rect">
            <a:avLst/>
          </a:prstGeom>
          <a:noFill/>
        </p:spPr>
        <p:txBody>
          <a:bodyPr wrap="square">
            <a:spAutoFit/>
          </a:bodyPr>
          <a:lstStyle/>
          <a:p>
            <a:pPr algn="ctr" defTabSz="914391">
              <a:spcBef>
                <a:spcPts val="600"/>
              </a:spcBef>
            </a:pPr>
            <a:r>
              <a:rPr lang="es-VE" altLang="es-VE" sz="3600" dirty="0">
                <a:ln w="22225">
                  <a:solidFill>
                    <a:srgbClr val="000066"/>
                  </a:solidFill>
                </a:ln>
                <a:solidFill>
                  <a:srgbClr val="00B0F0"/>
                </a:solidFill>
                <a:latin typeface="Arial Black" panose="020B0A04020102020204" pitchFamily="34" charset="0"/>
                <a:ea typeface="+mj-ea"/>
                <a:cs typeface="+mj-cs"/>
              </a:rPr>
              <a:t>I EXPOCONGRESO ECOHCUÁNTICO</a:t>
            </a:r>
          </a:p>
        </p:txBody>
      </p:sp>
      <p:sp>
        <p:nvSpPr>
          <p:cNvPr id="6" name="CuadroTexto 5">
            <a:extLst>
              <a:ext uri="{FF2B5EF4-FFF2-40B4-BE49-F238E27FC236}">
                <a16:creationId xmlns:a16="http://schemas.microsoft.com/office/drawing/2014/main" id="{FF08E97B-E581-40E9-B97C-267B4F4883A4}"/>
              </a:ext>
            </a:extLst>
          </p:cNvPr>
          <p:cNvSpPr txBox="1"/>
          <p:nvPr/>
        </p:nvSpPr>
        <p:spPr>
          <a:xfrm>
            <a:off x="489766" y="4911834"/>
            <a:ext cx="2770495" cy="1815882"/>
          </a:xfrm>
          <a:prstGeom prst="rect">
            <a:avLst/>
          </a:prstGeom>
          <a:noFill/>
        </p:spPr>
        <p:txBody>
          <a:bodyPr wrap="square">
            <a:spAutoFit/>
          </a:bodyPr>
          <a:lstStyle/>
          <a:p>
            <a:pPr algn="ctr" defTabSz="914391" eaLnBrk="1" hangingPunct="1">
              <a:spcBef>
                <a:spcPts val="600"/>
              </a:spcBef>
            </a:pPr>
            <a:r>
              <a:rPr lang="es-ES" altLang="es-VE" sz="2800" b="1" dirty="0">
                <a:ln w="15875">
                  <a:solidFill>
                    <a:srgbClr val="003366"/>
                  </a:solidFill>
                </a:ln>
                <a:solidFill>
                  <a:srgbClr val="92D050"/>
                </a:solidFill>
                <a:latin typeface="Tahoma" panose="020B0604030504040204" pitchFamily="34" charset="0"/>
                <a:ea typeface="Tahoma" panose="020B0604030504040204" pitchFamily="34" charset="0"/>
                <a:cs typeface="Tahoma" panose="020B0604030504040204" pitchFamily="34" charset="0"/>
              </a:rPr>
              <a:t>Barquisimeto</a:t>
            </a:r>
            <a:br>
              <a:rPr lang="es-ES" altLang="es-VE" sz="2800" b="1" dirty="0">
                <a:ln w="15875">
                  <a:solidFill>
                    <a:srgbClr val="003366"/>
                  </a:solidFill>
                </a:ln>
                <a:solidFill>
                  <a:srgbClr val="92D050"/>
                </a:solidFill>
                <a:latin typeface="Tahoma" panose="020B0604030504040204" pitchFamily="34" charset="0"/>
                <a:ea typeface="Tahoma" panose="020B0604030504040204" pitchFamily="34" charset="0"/>
                <a:cs typeface="Tahoma" panose="020B0604030504040204" pitchFamily="34" charset="0"/>
              </a:rPr>
            </a:br>
            <a:r>
              <a:rPr lang="es-ES" altLang="es-VE" sz="2800" b="1" dirty="0">
                <a:ln w="15875">
                  <a:solidFill>
                    <a:srgbClr val="003366"/>
                  </a:solidFill>
                </a:ln>
                <a:solidFill>
                  <a:srgbClr val="92D050"/>
                </a:solidFill>
                <a:latin typeface="Tahoma" panose="020B0604030504040204" pitchFamily="34" charset="0"/>
                <a:ea typeface="Tahoma" panose="020B0604030504040204" pitchFamily="34" charset="0"/>
                <a:cs typeface="Tahoma" panose="020B0604030504040204" pitchFamily="34" charset="0"/>
              </a:rPr>
              <a:t>Venezuela</a:t>
            </a:r>
            <a:br>
              <a:rPr lang="es-ES" altLang="es-VE" sz="2800" b="1" dirty="0">
                <a:ln w="15875">
                  <a:solidFill>
                    <a:srgbClr val="003366"/>
                  </a:solidFill>
                </a:ln>
                <a:solidFill>
                  <a:srgbClr val="92D050"/>
                </a:solidFill>
                <a:latin typeface="Tahoma" panose="020B0604030504040204" pitchFamily="34" charset="0"/>
                <a:ea typeface="Tahoma" panose="020B0604030504040204" pitchFamily="34" charset="0"/>
                <a:cs typeface="Tahoma" panose="020B0604030504040204" pitchFamily="34" charset="0"/>
              </a:rPr>
            </a:br>
            <a:r>
              <a:rPr lang="es-ES" altLang="es-VE" sz="2800" b="1" dirty="0">
                <a:ln w="15875">
                  <a:solidFill>
                    <a:srgbClr val="003366"/>
                  </a:solidFill>
                </a:ln>
                <a:solidFill>
                  <a:srgbClr val="92D050"/>
                </a:solidFill>
                <a:latin typeface="Tahoma" panose="020B0604030504040204" pitchFamily="34" charset="0"/>
                <a:ea typeface="Tahoma" panose="020B0604030504040204" pitchFamily="34" charset="0"/>
                <a:cs typeface="Tahoma" panose="020B0604030504040204" pitchFamily="34" charset="0"/>
              </a:rPr>
              <a:t>29 Noviembre</a:t>
            </a:r>
            <a:br>
              <a:rPr lang="es-ES" altLang="es-VE" sz="2800" b="1" dirty="0">
                <a:ln w="15875">
                  <a:solidFill>
                    <a:srgbClr val="003366"/>
                  </a:solidFill>
                </a:ln>
                <a:solidFill>
                  <a:srgbClr val="92D050"/>
                </a:solidFill>
                <a:latin typeface="Tahoma" panose="020B0604030504040204" pitchFamily="34" charset="0"/>
                <a:ea typeface="Tahoma" panose="020B0604030504040204" pitchFamily="34" charset="0"/>
                <a:cs typeface="Tahoma" panose="020B0604030504040204" pitchFamily="34" charset="0"/>
              </a:rPr>
            </a:br>
            <a:r>
              <a:rPr lang="es-ES" altLang="es-VE" sz="2800" b="1" dirty="0">
                <a:ln w="15875">
                  <a:solidFill>
                    <a:srgbClr val="003366"/>
                  </a:solidFill>
                </a:ln>
                <a:solidFill>
                  <a:srgbClr val="92D050"/>
                </a:solidFill>
                <a:latin typeface="Tahoma" panose="020B0604030504040204" pitchFamily="34" charset="0"/>
                <a:ea typeface="Tahoma" panose="020B0604030504040204" pitchFamily="34" charset="0"/>
                <a:cs typeface="Tahoma" panose="020B0604030504040204" pitchFamily="34" charset="0"/>
              </a:rPr>
              <a:t>2020</a:t>
            </a:r>
            <a:endParaRPr lang="es-VE" sz="2800" b="1" dirty="0">
              <a:ln w="15875">
                <a:solidFill>
                  <a:srgbClr val="003366"/>
                </a:solidFill>
              </a:ln>
              <a:solidFill>
                <a:srgbClr val="92D050"/>
              </a:solidFill>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29789164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uadroTexto 1">
            <a:extLst>
              <a:ext uri="{FF2B5EF4-FFF2-40B4-BE49-F238E27FC236}">
                <a16:creationId xmlns:a16="http://schemas.microsoft.com/office/drawing/2014/main" id="{75D32228-725E-4C1E-B452-120FE935938D}"/>
              </a:ext>
            </a:extLst>
          </p:cNvPr>
          <p:cNvSpPr txBox="1"/>
          <p:nvPr/>
        </p:nvSpPr>
        <p:spPr>
          <a:xfrm>
            <a:off x="1595440" y="4099377"/>
            <a:ext cx="9001124" cy="1615827"/>
          </a:xfrm>
          <a:prstGeom prst="rect">
            <a:avLst/>
          </a:prstGeom>
        </p:spPr>
        <p:txBody>
          <a:bodyPr wrap="square" lIns="0" tIns="0" rIns="0" bIns="0">
            <a:spAutoFit/>
          </a:bodyPr>
          <a:lstStyle>
            <a:defPPr>
              <a:defRPr lang="es-VE"/>
            </a:defPPr>
            <a:lvl1pPr algn="ctr">
              <a:defRPr sz="3500" b="1" kern="10">
                <a:ln w="22225">
                  <a:solidFill>
                    <a:srgbClr val="000000"/>
                  </a:solidFill>
                  <a:round/>
                  <a:headEnd/>
                  <a:tailEnd/>
                </a:ln>
                <a:solidFill>
                  <a:srgbClr val="FFFF00"/>
                </a:solidFill>
                <a:latin typeface="Arial Black"/>
              </a:defRPr>
            </a:lvl1pPr>
          </a:lstStyle>
          <a:p>
            <a:r>
              <a:rPr lang="es-VE" dirty="0"/>
              <a:t> "Aportes de la Campaña Ambiental</a:t>
            </a:r>
            <a:br>
              <a:rPr lang="es-VE" dirty="0"/>
            </a:br>
            <a:r>
              <a:rPr lang="es-VE" dirty="0"/>
              <a:t>a la Visión Futurista del</a:t>
            </a:r>
            <a:br>
              <a:rPr lang="es-VE" dirty="0"/>
            </a:br>
            <a:r>
              <a:rPr lang="es-VE" dirty="0"/>
              <a:t>Nuevo Ser Humano"</a:t>
            </a:r>
          </a:p>
        </p:txBody>
      </p:sp>
      <p:pic>
        <p:nvPicPr>
          <p:cNvPr id="3" name="Imagen 2">
            <a:extLst>
              <a:ext uri="{FF2B5EF4-FFF2-40B4-BE49-F238E27FC236}">
                <a16:creationId xmlns:a16="http://schemas.microsoft.com/office/drawing/2014/main" id="{C0CC6D8E-39C0-48E0-8649-1A0FC6D89E6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70352" y="136858"/>
            <a:ext cx="4170207" cy="3392106"/>
          </a:xfrm>
          <a:prstGeom prst="rect">
            <a:avLst/>
          </a:prstGeom>
        </p:spPr>
      </p:pic>
      <p:sp>
        <p:nvSpPr>
          <p:cNvPr id="4" name="Rectángulo 3">
            <a:extLst>
              <a:ext uri="{FF2B5EF4-FFF2-40B4-BE49-F238E27FC236}">
                <a16:creationId xmlns:a16="http://schemas.microsoft.com/office/drawing/2014/main" id="{CB372914-8588-45F5-8DCC-C8EE581218DD}"/>
              </a:ext>
            </a:extLst>
          </p:cNvPr>
          <p:cNvSpPr/>
          <p:nvPr/>
        </p:nvSpPr>
        <p:spPr>
          <a:xfrm>
            <a:off x="2481795" y="6206664"/>
            <a:ext cx="7230798" cy="430887"/>
          </a:xfrm>
          <a:prstGeom prst="rect">
            <a:avLst/>
          </a:prstGeom>
        </p:spPr>
        <p:txBody>
          <a:bodyPr wrap="square" lIns="0" tIns="0" rIns="0" bIns="0">
            <a:spAutoFit/>
          </a:bodyPr>
          <a:lstStyle/>
          <a:p>
            <a:pPr algn="ctr"/>
            <a:r>
              <a:rPr lang="es-VE" sz="2800" b="1" kern="10" dirty="0">
                <a:ln w="22225">
                  <a:solidFill>
                    <a:srgbClr val="000000"/>
                  </a:solidFill>
                  <a:round/>
                  <a:headEnd/>
                  <a:tailEnd/>
                </a:ln>
                <a:solidFill>
                  <a:srgbClr val="CCFF66"/>
                </a:solidFill>
                <a:latin typeface="Arial Black"/>
              </a:rPr>
              <a:t>Ambientalista Francisco Lau</a:t>
            </a:r>
          </a:p>
        </p:txBody>
      </p:sp>
      <p:pic>
        <p:nvPicPr>
          <p:cNvPr id="6" name="Imagen 5">
            <a:extLst>
              <a:ext uri="{FF2B5EF4-FFF2-40B4-BE49-F238E27FC236}">
                <a16:creationId xmlns:a16="http://schemas.microsoft.com/office/drawing/2014/main" id="{CC2D023A-0577-4F35-B749-FC4D8F8A792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3209" y="78321"/>
            <a:ext cx="2050611" cy="2448000"/>
          </a:xfrm>
          <a:prstGeom prst="rect">
            <a:avLst/>
          </a:prstGeom>
        </p:spPr>
      </p:pic>
      <p:pic>
        <p:nvPicPr>
          <p:cNvPr id="8" name="Imagen 7">
            <a:extLst>
              <a:ext uri="{FF2B5EF4-FFF2-40B4-BE49-F238E27FC236}">
                <a16:creationId xmlns:a16="http://schemas.microsoft.com/office/drawing/2014/main" id="{E3656F79-BC2F-41F3-ACC1-181322B6235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341566" y="142347"/>
            <a:ext cx="2754433" cy="2032740"/>
          </a:xfrm>
          <a:prstGeom prst="rect">
            <a:avLst/>
          </a:prstGeom>
        </p:spPr>
      </p:pic>
    </p:spTree>
    <p:extLst>
      <p:ext uri="{BB962C8B-B14F-4D97-AF65-F5344CB8AC3E}">
        <p14:creationId xmlns:p14="http://schemas.microsoft.com/office/powerpoint/2010/main" val="9110523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n 1">
            <a:extLst>
              <a:ext uri="{FF2B5EF4-FFF2-40B4-BE49-F238E27FC236}">
                <a16:creationId xmlns:a16="http://schemas.microsoft.com/office/drawing/2014/main" id="{5D8F3294-8A3C-4865-946B-396147CF9DD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724920" y="1761803"/>
            <a:ext cx="4749423" cy="3863248"/>
          </a:xfrm>
          <a:prstGeom prst="rect">
            <a:avLst/>
          </a:prstGeom>
        </p:spPr>
      </p:pic>
      <p:sp>
        <p:nvSpPr>
          <p:cNvPr id="3" name="Rectángulo 2">
            <a:extLst>
              <a:ext uri="{FF2B5EF4-FFF2-40B4-BE49-F238E27FC236}">
                <a16:creationId xmlns:a16="http://schemas.microsoft.com/office/drawing/2014/main" id="{D7B52809-46BA-4910-A058-5BC7091E8868}"/>
              </a:ext>
            </a:extLst>
          </p:cNvPr>
          <p:cNvSpPr/>
          <p:nvPr/>
        </p:nvSpPr>
        <p:spPr>
          <a:xfrm>
            <a:off x="1595439" y="928671"/>
            <a:ext cx="9001125" cy="430887"/>
          </a:xfrm>
          <a:prstGeom prst="rect">
            <a:avLst/>
          </a:prstGeom>
        </p:spPr>
        <p:txBody>
          <a:bodyPr wrap="square" lIns="0" tIns="0" rIns="0" bIns="0">
            <a:spAutoFit/>
          </a:bodyPr>
          <a:lstStyle/>
          <a:p>
            <a:pPr algn="ctr"/>
            <a:r>
              <a:rPr lang="es-VE" sz="2800" b="1" kern="10" dirty="0">
                <a:ln w="25400">
                  <a:solidFill>
                    <a:srgbClr val="000000"/>
                  </a:solidFill>
                  <a:round/>
                  <a:headEnd/>
                  <a:tailEnd/>
                </a:ln>
                <a:solidFill>
                  <a:srgbClr val="92D050"/>
                </a:solidFill>
                <a:latin typeface="Arial Black"/>
              </a:rPr>
              <a:t>Proteger la Naturaleza es Resguardar la Vida</a:t>
            </a:r>
          </a:p>
        </p:txBody>
      </p:sp>
      <p:sp>
        <p:nvSpPr>
          <p:cNvPr id="4" name="Rectángulo 3">
            <a:extLst>
              <a:ext uri="{FF2B5EF4-FFF2-40B4-BE49-F238E27FC236}">
                <a16:creationId xmlns:a16="http://schemas.microsoft.com/office/drawing/2014/main" id="{736E787A-5041-4E53-945D-FC808E9290EB}"/>
              </a:ext>
            </a:extLst>
          </p:cNvPr>
          <p:cNvSpPr/>
          <p:nvPr/>
        </p:nvSpPr>
        <p:spPr>
          <a:xfrm>
            <a:off x="1595440" y="6033422"/>
            <a:ext cx="9001125" cy="553998"/>
          </a:xfrm>
          <a:prstGeom prst="rect">
            <a:avLst/>
          </a:prstGeom>
        </p:spPr>
        <p:txBody>
          <a:bodyPr wrap="square" lIns="0" tIns="0" rIns="0" bIns="0">
            <a:spAutoFit/>
          </a:bodyPr>
          <a:lstStyle/>
          <a:p>
            <a:pPr algn="ctr"/>
            <a:r>
              <a:rPr lang="es-VE" sz="3600" b="1" kern="10" dirty="0">
                <a:ln w="25400">
                  <a:solidFill>
                    <a:srgbClr val="000000"/>
                  </a:solidFill>
                  <a:round/>
                  <a:headEnd/>
                  <a:tailEnd/>
                </a:ln>
                <a:solidFill>
                  <a:srgbClr val="0070C0"/>
                </a:solidFill>
                <a:latin typeface="Arial Black"/>
              </a:rPr>
              <a:t>Conocer es Proteger</a:t>
            </a:r>
          </a:p>
        </p:txBody>
      </p:sp>
      <p:sp>
        <p:nvSpPr>
          <p:cNvPr id="5" name="Rectángulo 4">
            <a:extLst>
              <a:ext uri="{FF2B5EF4-FFF2-40B4-BE49-F238E27FC236}">
                <a16:creationId xmlns:a16="http://schemas.microsoft.com/office/drawing/2014/main" id="{E2C5EEFB-B95C-46BB-863B-12E1B1F9D8F3}"/>
              </a:ext>
            </a:extLst>
          </p:cNvPr>
          <p:cNvSpPr/>
          <p:nvPr/>
        </p:nvSpPr>
        <p:spPr>
          <a:xfrm>
            <a:off x="1539232" y="160414"/>
            <a:ext cx="9132308" cy="538609"/>
          </a:xfrm>
          <a:prstGeom prst="rect">
            <a:avLst/>
          </a:prstGeom>
        </p:spPr>
        <p:txBody>
          <a:bodyPr wrap="none" lIns="0" tIns="0" rIns="0" bIns="0">
            <a:spAutoFit/>
          </a:bodyPr>
          <a:lstStyle/>
          <a:p>
            <a:pPr algn="ctr"/>
            <a:r>
              <a:rPr lang="es-VE" sz="3500" b="1" kern="10" dirty="0">
                <a:ln w="22225">
                  <a:solidFill>
                    <a:srgbClr val="000000"/>
                  </a:solidFill>
                  <a:round/>
                  <a:headEnd/>
                  <a:tailEnd/>
                </a:ln>
                <a:solidFill>
                  <a:srgbClr val="FFFF00"/>
                </a:solidFill>
                <a:latin typeface="Arial Black"/>
              </a:rPr>
              <a:t>XVII Campaña Ambiental 2020 - 2021</a:t>
            </a:r>
            <a:endParaRPr lang="es-VE" sz="3500" dirty="0">
              <a:solidFill>
                <a:srgbClr val="000000"/>
              </a:solidFill>
            </a:endParaRPr>
          </a:p>
        </p:txBody>
      </p:sp>
    </p:spTree>
    <p:extLst>
      <p:ext uri="{BB962C8B-B14F-4D97-AF65-F5344CB8AC3E}">
        <p14:creationId xmlns:p14="http://schemas.microsoft.com/office/powerpoint/2010/main" val="27714100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4"/>
          <a:srcRect/>
          <a:stretch>
            <a:fillRect/>
          </a:stretch>
        </a:blipFill>
        <a:effectLst/>
      </p:bgPr>
    </p:bg>
    <p:spTree>
      <p:nvGrpSpPr>
        <p:cNvPr id="1" name=""/>
        <p:cNvGrpSpPr/>
        <p:nvPr/>
      </p:nvGrpSpPr>
      <p:grpSpPr>
        <a:xfrm>
          <a:off x="0" y="0"/>
          <a:ext cx="0" cy="0"/>
          <a:chOff x="0" y="0"/>
          <a:chExt cx="0" cy="0"/>
        </a:xfrm>
      </p:grpSpPr>
      <p:sp>
        <p:nvSpPr>
          <p:cNvPr id="3" name="Título 2">
            <a:extLst>
              <a:ext uri="{FF2B5EF4-FFF2-40B4-BE49-F238E27FC236}">
                <a16:creationId xmlns:a16="http://schemas.microsoft.com/office/drawing/2014/main" id="{E04B7789-FA6F-4287-B776-31DF3AD98F95}"/>
              </a:ext>
            </a:extLst>
          </p:cNvPr>
          <p:cNvSpPr txBox="1">
            <a:spLocks/>
          </p:cNvSpPr>
          <p:nvPr/>
        </p:nvSpPr>
        <p:spPr>
          <a:xfrm>
            <a:off x="1558927" y="130278"/>
            <a:ext cx="9074150" cy="492443"/>
          </a:xfrm>
          <a:prstGeom prst="rect">
            <a:avLst/>
          </a:prstGeom>
        </p:spPr>
        <p:txBody>
          <a:bodyPr wrap="square" lIns="0" tIns="0" rIns="0" bIns="0" rtlCol="0">
            <a:spAutoFit/>
          </a:bodyPr>
          <a:lstStyle>
            <a:lvl1pPr algn="ctr" rtl="0" eaLnBrk="0" fontAlgn="base" hangingPunct="0">
              <a:spcBef>
                <a:spcPct val="0"/>
              </a:spcBef>
              <a:spcAft>
                <a:spcPct val="0"/>
              </a:spcAft>
              <a:defRPr sz="3600" b="1">
                <a:solidFill>
                  <a:srgbClr val="CCFFFF"/>
                </a:solidFill>
                <a:latin typeface="+mj-lt"/>
                <a:ea typeface="+mj-ea"/>
                <a:cs typeface="+mj-cs"/>
              </a:defRPr>
            </a:lvl1pPr>
            <a:lvl2pPr algn="ctr" rtl="0" eaLnBrk="0" fontAlgn="base" hangingPunct="0">
              <a:spcBef>
                <a:spcPct val="0"/>
              </a:spcBef>
              <a:spcAft>
                <a:spcPct val="0"/>
              </a:spcAft>
              <a:defRPr sz="3600" b="1">
                <a:solidFill>
                  <a:srgbClr val="CCFFFF"/>
                </a:solidFill>
                <a:latin typeface="Tahoma" pitchFamily="34" charset="0"/>
              </a:defRPr>
            </a:lvl2pPr>
            <a:lvl3pPr algn="ctr" rtl="0" eaLnBrk="0" fontAlgn="base" hangingPunct="0">
              <a:spcBef>
                <a:spcPct val="0"/>
              </a:spcBef>
              <a:spcAft>
                <a:spcPct val="0"/>
              </a:spcAft>
              <a:defRPr sz="3600" b="1">
                <a:solidFill>
                  <a:srgbClr val="CCFFFF"/>
                </a:solidFill>
                <a:latin typeface="Tahoma" pitchFamily="34" charset="0"/>
              </a:defRPr>
            </a:lvl3pPr>
            <a:lvl4pPr algn="ctr" rtl="0" eaLnBrk="0" fontAlgn="base" hangingPunct="0">
              <a:spcBef>
                <a:spcPct val="0"/>
              </a:spcBef>
              <a:spcAft>
                <a:spcPct val="0"/>
              </a:spcAft>
              <a:defRPr sz="3600" b="1">
                <a:solidFill>
                  <a:srgbClr val="CCFFFF"/>
                </a:solidFill>
                <a:latin typeface="Tahoma" pitchFamily="34" charset="0"/>
              </a:defRPr>
            </a:lvl4pPr>
            <a:lvl5pPr algn="ctr" rtl="0" eaLnBrk="0" fontAlgn="base" hangingPunct="0">
              <a:spcBef>
                <a:spcPct val="0"/>
              </a:spcBef>
              <a:spcAft>
                <a:spcPct val="0"/>
              </a:spcAft>
              <a:defRPr sz="3600" b="1">
                <a:solidFill>
                  <a:srgbClr val="CCFFFF"/>
                </a:solidFill>
                <a:latin typeface="Tahoma" pitchFamily="34" charset="0"/>
              </a:defRPr>
            </a:lvl5pPr>
            <a:lvl6pPr marL="457200" algn="ctr" rtl="0" eaLnBrk="0" fontAlgn="base" hangingPunct="0">
              <a:spcBef>
                <a:spcPct val="0"/>
              </a:spcBef>
              <a:spcAft>
                <a:spcPct val="0"/>
              </a:spcAft>
              <a:defRPr sz="3600" b="1">
                <a:solidFill>
                  <a:srgbClr val="CCFFFF"/>
                </a:solidFill>
                <a:latin typeface="Tahoma" pitchFamily="34" charset="0"/>
              </a:defRPr>
            </a:lvl6pPr>
            <a:lvl7pPr marL="914400" algn="ctr" rtl="0" eaLnBrk="0" fontAlgn="base" hangingPunct="0">
              <a:spcBef>
                <a:spcPct val="0"/>
              </a:spcBef>
              <a:spcAft>
                <a:spcPct val="0"/>
              </a:spcAft>
              <a:defRPr sz="3600" b="1">
                <a:solidFill>
                  <a:srgbClr val="CCFFFF"/>
                </a:solidFill>
                <a:latin typeface="Tahoma" pitchFamily="34" charset="0"/>
              </a:defRPr>
            </a:lvl7pPr>
            <a:lvl8pPr marL="1371600" algn="ctr" rtl="0" eaLnBrk="0" fontAlgn="base" hangingPunct="0">
              <a:spcBef>
                <a:spcPct val="0"/>
              </a:spcBef>
              <a:spcAft>
                <a:spcPct val="0"/>
              </a:spcAft>
              <a:defRPr sz="3600" b="1">
                <a:solidFill>
                  <a:srgbClr val="CCFFFF"/>
                </a:solidFill>
                <a:latin typeface="Tahoma" pitchFamily="34" charset="0"/>
              </a:defRPr>
            </a:lvl8pPr>
            <a:lvl9pPr marL="1828800" algn="ctr" rtl="0" eaLnBrk="0" fontAlgn="base" hangingPunct="0">
              <a:spcBef>
                <a:spcPct val="0"/>
              </a:spcBef>
              <a:spcAft>
                <a:spcPct val="0"/>
              </a:spcAft>
              <a:defRPr sz="3600" b="1">
                <a:solidFill>
                  <a:srgbClr val="CCFFFF"/>
                </a:solidFill>
                <a:latin typeface="Tahoma" pitchFamily="34" charset="0"/>
              </a:defRPr>
            </a:lvl9pPr>
          </a:lstStyle>
          <a:p>
            <a:pPr fontAlgn="auto">
              <a:spcAft>
                <a:spcPts val="0"/>
              </a:spcAft>
              <a:defRPr/>
            </a:pPr>
            <a:r>
              <a:rPr lang="es-VE" sz="3200" kern="10" dirty="0">
                <a:ln w="31750">
                  <a:solidFill>
                    <a:srgbClr val="1E0F00"/>
                  </a:solidFill>
                  <a:round/>
                  <a:headEnd/>
                  <a:tailEnd/>
                </a:ln>
                <a:solidFill>
                  <a:srgbClr val="FFFF00"/>
                </a:solidFill>
                <a:latin typeface="Arial Black"/>
                <a:cs typeface="Arial" charset="0"/>
              </a:rPr>
              <a:t>Venezuela un país pleno de bendiciones</a:t>
            </a:r>
          </a:p>
        </p:txBody>
      </p:sp>
      <p:sp>
        <p:nvSpPr>
          <p:cNvPr id="4" name="Título 2">
            <a:extLst>
              <a:ext uri="{FF2B5EF4-FFF2-40B4-BE49-F238E27FC236}">
                <a16:creationId xmlns:a16="http://schemas.microsoft.com/office/drawing/2014/main" id="{8765E22B-1E84-4CDF-89F4-B890A486B1E9}"/>
              </a:ext>
            </a:extLst>
          </p:cNvPr>
          <p:cNvSpPr txBox="1">
            <a:spLocks/>
          </p:cNvSpPr>
          <p:nvPr/>
        </p:nvSpPr>
        <p:spPr>
          <a:xfrm>
            <a:off x="32660" y="652389"/>
            <a:ext cx="12159340" cy="615553"/>
          </a:xfrm>
          <a:prstGeom prst="rect">
            <a:avLst/>
          </a:prstGeom>
        </p:spPr>
        <p:txBody>
          <a:bodyPr wrap="square" lIns="0" tIns="0" rIns="0" bIns="0" rtlCol="0">
            <a:spAutoFit/>
          </a:bodyPr>
          <a:lstStyle>
            <a:lvl1pPr algn="ctr" rtl="0" eaLnBrk="0" fontAlgn="base" hangingPunct="0">
              <a:spcBef>
                <a:spcPct val="0"/>
              </a:spcBef>
              <a:spcAft>
                <a:spcPct val="0"/>
              </a:spcAft>
              <a:defRPr sz="3600" b="1">
                <a:solidFill>
                  <a:srgbClr val="CCFFFF"/>
                </a:solidFill>
                <a:latin typeface="+mj-lt"/>
                <a:ea typeface="+mj-ea"/>
                <a:cs typeface="+mj-cs"/>
              </a:defRPr>
            </a:lvl1pPr>
            <a:lvl2pPr algn="ctr" rtl="0" eaLnBrk="0" fontAlgn="base" hangingPunct="0">
              <a:spcBef>
                <a:spcPct val="0"/>
              </a:spcBef>
              <a:spcAft>
                <a:spcPct val="0"/>
              </a:spcAft>
              <a:defRPr sz="3600" b="1">
                <a:solidFill>
                  <a:srgbClr val="CCFFFF"/>
                </a:solidFill>
                <a:latin typeface="Tahoma" pitchFamily="34" charset="0"/>
              </a:defRPr>
            </a:lvl2pPr>
            <a:lvl3pPr algn="ctr" rtl="0" eaLnBrk="0" fontAlgn="base" hangingPunct="0">
              <a:spcBef>
                <a:spcPct val="0"/>
              </a:spcBef>
              <a:spcAft>
                <a:spcPct val="0"/>
              </a:spcAft>
              <a:defRPr sz="3600" b="1">
                <a:solidFill>
                  <a:srgbClr val="CCFFFF"/>
                </a:solidFill>
                <a:latin typeface="Tahoma" pitchFamily="34" charset="0"/>
              </a:defRPr>
            </a:lvl3pPr>
            <a:lvl4pPr algn="ctr" rtl="0" eaLnBrk="0" fontAlgn="base" hangingPunct="0">
              <a:spcBef>
                <a:spcPct val="0"/>
              </a:spcBef>
              <a:spcAft>
                <a:spcPct val="0"/>
              </a:spcAft>
              <a:defRPr sz="3600" b="1">
                <a:solidFill>
                  <a:srgbClr val="CCFFFF"/>
                </a:solidFill>
                <a:latin typeface="Tahoma" pitchFamily="34" charset="0"/>
              </a:defRPr>
            </a:lvl4pPr>
            <a:lvl5pPr algn="ctr" rtl="0" eaLnBrk="0" fontAlgn="base" hangingPunct="0">
              <a:spcBef>
                <a:spcPct val="0"/>
              </a:spcBef>
              <a:spcAft>
                <a:spcPct val="0"/>
              </a:spcAft>
              <a:defRPr sz="3600" b="1">
                <a:solidFill>
                  <a:srgbClr val="CCFFFF"/>
                </a:solidFill>
                <a:latin typeface="Tahoma" pitchFamily="34" charset="0"/>
              </a:defRPr>
            </a:lvl5pPr>
            <a:lvl6pPr marL="457200" algn="ctr" rtl="0" eaLnBrk="0" fontAlgn="base" hangingPunct="0">
              <a:spcBef>
                <a:spcPct val="0"/>
              </a:spcBef>
              <a:spcAft>
                <a:spcPct val="0"/>
              </a:spcAft>
              <a:defRPr sz="3600" b="1">
                <a:solidFill>
                  <a:srgbClr val="CCFFFF"/>
                </a:solidFill>
                <a:latin typeface="Tahoma" pitchFamily="34" charset="0"/>
              </a:defRPr>
            </a:lvl6pPr>
            <a:lvl7pPr marL="914400" algn="ctr" rtl="0" eaLnBrk="0" fontAlgn="base" hangingPunct="0">
              <a:spcBef>
                <a:spcPct val="0"/>
              </a:spcBef>
              <a:spcAft>
                <a:spcPct val="0"/>
              </a:spcAft>
              <a:defRPr sz="3600" b="1">
                <a:solidFill>
                  <a:srgbClr val="CCFFFF"/>
                </a:solidFill>
                <a:latin typeface="Tahoma" pitchFamily="34" charset="0"/>
              </a:defRPr>
            </a:lvl7pPr>
            <a:lvl8pPr marL="1371600" algn="ctr" rtl="0" eaLnBrk="0" fontAlgn="base" hangingPunct="0">
              <a:spcBef>
                <a:spcPct val="0"/>
              </a:spcBef>
              <a:spcAft>
                <a:spcPct val="0"/>
              </a:spcAft>
              <a:defRPr sz="3600" b="1">
                <a:solidFill>
                  <a:srgbClr val="CCFFFF"/>
                </a:solidFill>
                <a:latin typeface="Tahoma" pitchFamily="34" charset="0"/>
              </a:defRPr>
            </a:lvl8pPr>
            <a:lvl9pPr marL="1828800" algn="ctr" rtl="0" eaLnBrk="0" fontAlgn="base" hangingPunct="0">
              <a:spcBef>
                <a:spcPct val="0"/>
              </a:spcBef>
              <a:spcAft>
                <a:spcPct val="0"/>
              </a:spcAft>
              <a:defRPr sz="3600" b="1">
                <a:solidFill>
                  <a:srgbClr val="CCFFFF"/>
                </a:solidFill>
                <a:latin typeface="Tahoma" pitchFamily="34" charset="0"/>
              </a:defRPr>
            </a:lvl9pPr>
          </a:lstStyle>
          <a:p>
            <a:pPr fontAlgn="auto">
              <a:spcAft>
                <a:spcPts val="0"/>
              </a:spcAft>
              <a:defRPr/>
            </a:pPr>
            <a:r>
              <a:rPr lang="es-VE" sz="4000" kern="10" dirty="0">
                <a:ln w="31750">
                  <a:solidFill>
                    <a:srgbClr val="001400"/>
                  </a:solidFill>
                  <a:round/>
                  <a:headEnd/>
                  <a:tailEnd/>
                </a:ln>
                <a:solidFill>
                  <a:srgbClr val="92D050"/>
                </a:solidFill>
                <a:latin typeface="Arial Black"/>
                <a:cs typeface="Arial" charset="0"/>
              </a:rPr>
              <a:t>Nuestras Maravillas y Recursos Naturales</a:t>
            </a:r>
          </a:p>
        </p:txBody>
      </p:sp>
      <p:pic>
        <p:nvPicPr>
          <p:cNvPr id="5" name="Orquesta Sinfonica de Venezuela_3">
            <a:hlinkClick r:id="" action="ppaction://media"/>
            <a:extLst>
              <a:ext uri="{FF2B5EF4-FFF2-40B4-BE49-F238E27FC236}">
                <a16:creationId xmlns:a16="http://schemas.microsoft.com/office/drawing/2014/main" id="{8B4442A2-B94B-400F-A50E-1035608BC36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32660" y="5648162"/>
            <a:ext cx="609600" cy="609600"/>
          </a:xfrm>
          <a:prstGeom prst="rect">
            <a:avLst/>
          </a:prstGeom>
        </p:spPr>
      </p:pic>
    </p:spTree>
    <p:extLst>
      <p:ext uri="{BB962C8B-B14F-4D97-AF65-F5344CB8AC3E}">
        <p14:creationId xmlns:p14="http://schemas.microsoft.com/office/powerpoint/2010/main" val="1461287048"/>
      </p:ext>
    </p:extLst>
  </p:cSld>
  <p:clrMapOvr>
    <a:masterClrMapping/>
  </p:clrMapOvr>
  <mc:AlternateContent xmlns:mc="http://schemas.openxmlformats.org/markup-compatibility/2006" xmlns:p14="http://schemas.microsoft.com/office/powerpoint/2010/main">
    <mc:Choice Requires="p14">
      <p:transition spd="med" p14:dur="700" advTm="6000">
        <p:fade/>
      </p:transition>
    </mc:Choice>
    <mc:Fallback xmlns="">
      <p:transition spd="med" advTm="6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subTnLst>
                                    <p:set>
                                      <p:cBhvr override="childStyle">
                                        <p:cTn dur="1" fill="hold" display="0" masterRel="sameClick" afterEffect="1">
                                          <p:stCondLst>
                                            <p:cond evt="end" delay="0">
                                              <p:tn val="5"/>
                                            </p:cond>
                                          </p:stCondLst>
                                        </p:cTn>
                                        <p:tgtEl>
                                          <p:spTgt spid="5"/>
                                        </p:tgtEl>
                                        <p:attrNameLst>
                                          <p:attrName>style.visibility</p:attrName>
                                        </p:attrNameLst>
                                      </p:cBhvr>
                                      <p:to>
                                        <p:strVal val="hidden"/>
                                      </p:to>
                                    </p:set>
                                  </p:subTnLst>
                                </p:cTn>
                              </p:par>
                            </p:childTnLst>
                          </p:cTn>
                        </p:par>
                      </p:childTnLst>
                    </p:cTn>
                  </p:par>
                </p:childTnLst>
              </p:cTn>
              <p:prevCondLst>
                <p:cond evt="onPrev" delay="0">
                  <p:tgtEl>
                    <p:sldTgt/>
                  </p:tgtEl>
                </p:cond>
              </p:prevCondLst>
              <p:nextCondLst>
                <p:cond evt="onNext" delay="0">
                  <p:tgtEl>
                    <p:sldTgt/>
                  </p:tgtEl>
                </p:cond>
              </p:nextCondLst>
            </p:seq>
            <p:audio>
              <p:cMediaNode vol="100000" numSld="60" showWhenStopped="0">
                <p:cTn id="7" fill="remove"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2"/>
          <a:srcRect/>
          <a:stretch>
            <a:fillRect/>
          </a:stretch>
        </a:blipFill>
        <a:effectLst/>
      </p:bgPr>
    </p:bg>
    <p:spTree>
      <p:nvGrpSpPr>
        <p:cNvPr id="1" name=""/>
        <p:cNvGrpSpPr/>
        <p:nvPr/>
      </p:nvGrpSpPr>
      <p:grpSpPr>
        <a:xfrm>
          <a:off x="0" y="0"/>
          <a:ext cx="0" cy="0"/>
          <a:chOff x="0" y="0"/>
          <a:chExt cx="0" cy="0"/>
        </a:xfrm>
      </p:grpSpPr>
      <p:sp>
        <p:nvSpPr>
          <p:cNvPr id="3" name="Título 2">
            <a:extLst>
              <a:ext uri="{FF2B5EF4-FFF2-40B4-BE49-F238E27FC236}">
                <a16:creationId xmlns:a16="http://schemas.microsoft.com/office/drawing/2014/main" id="{BC6CCEBF-179E-4A17-82F6-8463EE00DB95}"/>
              </a:ext>
            </a:extLst>
          </p:cNvPr>
          <p:cNvSpPr txBox="1">
            <a:spLocks/>
          </p:cNvSpPr>
          <p:nvPr/>
        </p:nvSpPr>
        <p:spPr>
          <a:xfrm>
            <a:off x="173473" y="119718"/>
            <a:ext cx="11870775" cy="492443"/>
          </a:xfrm>
          <a:prstGeom prst="rect">
            <a:avLst/>
          </a:prstGeom>
        </p:spPr>
        <p:txBody>
          <a:bodyPr wrap="square" lIns="0" tIns="0" rIns="0" bIns="0" rtlCol="0">
            <a:spAutoFit/>
          </a:bodyPr>
          <a:lstStyle>
            <a:defPPr>
              <a:defRPr lang="es-VE"/>
            </a:defPPr>
            <a:lvl1pPr algn="ctr" eaLnBrk="0" fontAlgn="auto" hangingPunct="0">
              <a:spcAft>
                <a:spcPts val="0"/>
              </a:spcAft>
              <a:defRPr sz="3200" b="1" kern="10">
                <a:ln w="31750">
                  <a:solidFill>
                    <a:srgbClr val="1E0F00"/>
                  </a:solidFill>
                  <a:round/>
                  <a:headEnd/>
                  <a:tailEnd/>
                </a:ln>
                <a:solidFill>
                  <a:srgbClr val="FFFF00"/>
                </a:solidFill>
                <a:latin typeface="Arial Black"/>
                <a:ea typeface="+mj-ea"/>
              </a:defRPr>
            </a:lvl1pPr>
            <a:lvl2pPr algn="ctr" eaLnBrk="0" hangingPunct="0">
              <a:defRPr sz="3600" b="1">
                <a:solidFill>
                  <a:srgbClr val="CCFFFF"/>
                </a:solidFill>
                <a:latin typeface="Tahoma" pitchFamily="34" charset="0"/>
              </a:defRPr>
            </a:lvl2pPr>
            <a:lvl3pPr algn="ctr" eaLnBrk="0" hangingPunct="0">
              <a:defRPr sz="3600" b="1">
                <a:solidFill>
                  <a:srgbClr val="CCFFFF"/>
                </a:solidFill>
                <a:latin typeface="Tahoma" pitchFamily="34" charset="0"/>
              </a:defRPr>
            </a:lvl3pPr>
            <a:lvl4pPr algn="ctr" eaLnBrk="0" hangingPunct="0">
              <a:defRPr sz="3600" b="1">
                <a:solidFill>
                  <a:srgbClr val="CCFFFF"/>
                </a:solidFill>
                <a:latin typeface="Tahoma" pitchFamily="34" charset="0"/>
              </a:defRPr>
            </a:lvl4pPr>
            <a:lvl5pPr algn="ctr" eaLnBrk="0" hangingPunct="0">
              <a:defRPr sz="3600" b="1">
                <a:solidFill>
                  <a:srgbClr val="CCFFFF"/>
                </a:solidFill>
                <a:latin typeface="Tahoma" pitchFamily="34" charset="0"/>
              </a:defRPr>
            </a:lvl5pPr>
            <a:lvl6pPr marL="457200" algn="ctr" eaLnBrk="0" fontAlgn="base" hangingPunct="0">
              <a:spcBef>
                <a:spcPct val="0"/>
              </a:spcBef>
              <a:spcAft>
                <a:spcPct val="0"/>
              </a:spcAft>
              <a:defRPr sz="3600" b="1">
                <a:solidFill>
                  <a:srgbClr val="CCFFFF"/>
                </a:solidFill>
                <a:latin typeface="Tahoma" pitchFamily="34" charset="0"/>
              </a:defRPr>
            </a:lvl6pPr>
            <a:lvl7pPr marL="914400" algn="ctr" eaLnBrk="0" fontAlgn="base" hangingPunct="0">
              <a:spcBef>
                <a:spcPct val="0"/>
              </a:spcBef>
              <a:spcAft>
                <a:spcPct val="0"/>
              </a:spcAft>
              <a:defRPr sz="3600" b="1">
                <a:solidFill>
                  <a:srgbClr val="CCFFFF"/>
                </a:solidFill>
                <a:latin typeface="Tahoma" pitchFamily="34" charset="0"/>
              </a:defRPr>
            </a:lvl7pPr>
            <a:lvl8pPr marL="1371600" algn="ctr" eaLnBrk="0" fontAlgn="base" hangingPunct="0">
              <a:spcBef>
                <a:spcPct val="0"/>
              </a:spcBef>
              <a:spcAft>
                <a:spcPct val="0"/>
              </a:spcAft>
              <a:defRPr sz="3600" b="1">
                <a:solidFill>
                  <a:srgbClr val="CCFFFF"/>
                </a:solidFill>
                <a:latin typeface="Tahoma" pitchFamily="34" charset="0"/>
              </a:defRPr>
            </a:lvl8pPr>
            <a:lvl9pPr marL="1828800" algn="ctr" eaLnBrk="0" fontAlgn="base" hangingPunct="0">
              <a:spcBef>
                <a:spcPct val="0"/>
              </a:spcBef>
              <a:spcAft>
                <a:spcPct val="0"/>
              </a:spcAft>
              <a:defRPr sz="3600" b="1">
                <a:solidFill>
                  <a:srgbClr val="CCFFFF"/>
                </a:solidFill>
                <a:latin typeface="Tahoma" pitchFamily="34" charset="0"/>
              </a:defRPr>
            </a:lvl9pPr>
          </a:lstStyle>
          <a:p>
            <a:pPr>
              <a:defRPr/>
            </a:pPr>
            <a:r>
              <a:rPr lang="es-VE" dirty="0">
                <a:ln w="31750">
                  <a:solidFill>
                    <a:srgbClr val="001400"/>
                  </a:solidFill>
                  <a:round/>
                  <a:headEnd/>
                  <a:tailEnd/>
                </a:ln>
                <a:solidFill>
                  <a:srgbClr val="92D050"/>
                </a:solidFill>
              </a:rPr>
              <a:t>Monumento Natural Cerro </a:t>
            </a:r>
            <a:r>
              <a:rPr lang="es-VE" dirty="0" err="1">
                <a:ln w="31750">
                  <a:solidFill>
                    <a:srgbClr val="001400"/>
                  </a:solidFill>
                  <a:round/>
                  <a:headEnd/>
                  <a:tailEnd/>
                </a:ln>
                <a:solidFill>
                  <a:srgbClr val="92D050"/>
                </a:solidFill>
              </a:rPr>
              <a:t>Autana</a:t>
            </a:r>
            <a:endParaRPr lang="es-VE" dirty="0">
              <a:ln w="31750">
                <a:solidFill>
                  <a:srgbClr val="001400"/>
                </a:solidFill>
                <a:round/>
                <a:headEnd/>
                <a:tailEnd/>
              </a:ln>
              <a:solidFill>
                <a:srgbClr val="92D050"/>
              </a:solidFill>
            </a:endParaRPr>
          </a:p>
        </p:txBody>
      </p:sp>
    </p:spTree>
    <p:extLst>
      <p:ext uri="{BB962C8B-B14F-4D97-AF65-F5344CB8AC3E}">
        <p14:creationId xmlns:p14="http://schemas.microsoft.com/office/powerpoint/2010/main" val="612251076"/>
      </p:ext>
    </p:extLst>
  </p:cSld>
  <p:clrMapOvr>
    <a:masterClrMapping/>
  </p:clrMapOvr>
  <mc:AlternateContent xmlns:mc="http://schemas.openxmlformats.org/markup-compatibility/2006" xmlns:p14="http://schemas.microsoft.com/office/powerpoint/2010/main">
    <mc:Choice Requires="p14">
      <p:transition spd="med" p14:dur="700" advTm="2000">
        <p:fade/>
      </p:transition>
    </mc:Choice>
    <mc:Fallback xmlns="">
      <p:transition spd="med" advTm="2000">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2"/>
          <a:srcRect/>
          <a:stretch>
            <a:fillRect/>
          </a:stretch>
        </a:blipFill>
        <a:effectLst/>
      </p:bgPr>
    </p:bg>
    <p:spTree>
      <p:nvGrpSpPr>
        <p:cNvPr id="1" name=""/>
        <p:cNvGrpSpPr/>
        <p:nvPr/>
      </p:nvGrpSpPr>
      <p:grpSpPr>
        <a:xfrm>
          <a:off x="0" y="0"/>
          <a:ext cx="0" cy="0"/>
          <a:chOff x="0" y="0"/>
          <a:chExt cx="0" cy="0"/>
        </a:xfrm>
      </p:grpSpPr>
      <p:sp>
        <p:nvSpPr>
          <p:cNvPr id="3" name="Título 2">
            <a:extLst>
              <a:ext uri="{FF2B5EF4-FFF2-40B4-BE49-F238E27FC236}">
                <a16:creationId xmlns:a16="http://schemas.microsoft.com/office/drawing/2014/main" id="{5352261A-FF90-4814-A593-1E4DC096D852}"/>
              </a:ext>
            </a:extLst>
          </p:cNvPr>
          <p:cNvSpPr txBox="1">
            <a:spLocks/>
          </p:cNvSpPr>
          <p:nvPr/>
        </p:nvSpPr>
        <p:spPr>
          <a:xfrm>
            <a:off x="1563476" y="119304"/>
            <a:ext cx="9074150" cy="1046440"/>
          </a:xfrm>
          <a:prstGeom prst="rect">
            <a:avLst/>
          </a:prstGeom>
        </p:spPr>
        <p:txBody>
          <a:bodyPr wrap="square" lIns="0" tIns="0" rIns="0" bIns="0" rtlCol="0">
            <a:spAutoFit/>
          </a:bodyPr>
          <a:lstStyle>
            <a:lvl1pPr algn="ctr" rtl="0" eaLnBrk="0" fontAlgn="base" hangingPunct="0">
              <a:spcBef>
                <a:spcPct val="0"/>
              </a:spcBef>
              <a:spcAft>
                <a:spcPct val="0"/>
              </a:spcAft>
              <a:defRPr sz="3600" b="1">
                <a:solidFill>
                  <a:srgbClr val="CCFFFF"/>
                </a:solidFill>
                <a:latin typeface="+mj-lt"/>
                <a:ea typeface="+mj-ea"/>
                <a:cs typeface="+mj-cs"/>
              </a:defRPr>
            </a:lvl1pPr>
            <a:lvl2pPr algn="ctr" rtl="0" eaLnBrk="0" fontAlgn="base" hangingPunct="0">
              <a:spcBef>
                <a:spcPct val="0"/>
              </a:spcBef>
              <a:spcAft>
                <a:spcPct val="0"/>
              </a:spcAft>
              <a:defRPr sz="3600" b="1">
                <a:solidFill>
                  <a:srgbClr val="CCFFFF"/>
                </a:solidFill>
                <a:latin typeface="Tahoma" pitchFamily="34" charset="0"/>
              </a:defRPr>
            </a:lvl2pPr>
            <a:lvl3pPr algn="ctr" rtl="0" eaLnBrk="0" fontAlgn="base" hangingPunct="0">
              <a:spcBef>
                <a:spcPct val="0"/>
              </a:spcBef>
              <a:spcAft>
                <a:spcPct val="0"/>
              </a:spcAft>
              <a:defRPr sz="3600" b="1">
                <a:solidFill>
                  <a:srgbClr val="CCFFFF"/>
                </a:solidFill>
                <a:latin typeface="Tahoma" pitchFamily="34" charset="0"/>
              </a:defRPr>
            </a:lvl3pPr>
            <a:lvl4pPr algn="ctr" rtl="0" eaLnBrk="0" fontAlgn="base" hangingPunct="0">
              <a:spcBef>
                <a:spcPct val="0"/>
              </a:spcBef>
              <a:spcAft>
                <a:spcPct val="0"/>
              </a:spcAft>
              <a:defRPr sz="3600" b="1">
                <a:solidFill>
                  <a:srgbClr val="CCFFFF"/>
                </a:solidFill>
                <a:latin typeface="Tahoma" pitchFamily="34" charset="0"/>
              </a:defRPr>
            </a:lvl4pPr>
            <a:lvl5pPr algn="ctr" rtl="0" eaLnBrk="0" fontAlgn="base" hangingPunct="0">
              <a:spcBef>
                <a:spcPct val="0"/>
              </a:spcBef>
              <a:spcAft>
                <a:spcPct val="0"/>
              </a:spcAft>
              <a:defRPr sz="3600" b="1">
                <a:solidFill>
                  <a:srgbClr val="CCFFFF"/>
                </a:solidFill>
                <a:latin typeface="Tahoma" pitchFamily="34" charset="0"/>
              </a:defRPr>
            </a:lvl5pPr>
            <a:lvl6pPr marL="457200" algn="ctr" rtl="0" eaLnBrk="0" fontAlgn="base" hangingPunct="0">
              <a:spcBef>
                <a:spcPct val="0"/>
              </a:spcBef>
              <a:spcAft>
                <a:spcPct val="0"/>
              </a:spcAft>
              <a:defRPr sz="3600" b="1">
                <a:solidFill>
                  <a:srgbClr val="CCFFFF"/>
                </a:solidFill>
                <a:latin typeface="Tahoma" pitchFamily="34" charset="0"/>
              </a:defRPr>
            </a:lvl6pPr>
            <a:lvl7pPr marL="914400" algn="ctr" rtl="0" eaLnBrk="0" fontAlgn="base" hangingPunct="0">
              <a:spcBef>
                <a:spcPct val="0"/>
              </a:spcBef>
              <a:spcAft>
                <a:spcPct val="0"/>
              </a:spcAft>
              <a:defRPr sz="3600" b="1">
                <a:solidFill>
                  <a:srgbClr val="CCFFFF"/>
                </a:solidFill>
                <a:latin typeface="Tahoma" pitchFamily="34" charset="0"/>
              </a:defRPr>
            </a:lvl7pPr>
            <a:lvl8pPr marL="1371600" algn="ctr" rtl="0" eaLnBrk="0" fontAlgn="base" hangingPunct="0">
              <a:spcBef>
                <a:spcPct val="0"/>
              </a:spcBef>
              <a:spcAft>
                <a:spcPct val="0"/>
              </a:spcAft>
              <a:defRPr sz="3600" b="1">
                <a:solidFill>
                  <a:srgbClr val="CCFFFF"/>
                </a:solidFill>
                <a:latin typeface="Tahoma" pitchFamily="34" charset="0"/>
              </a:defRPr>
            </a:lvl8pPr>
            <a:lvl9pPr marL="1828800" algn="ctr" rtl="0" eaLnBrk="0" fontAlgn="base" hangingPunct="0">
              <a:spcBef>
                <a:spcPct val="0"/>
              </a:spcBef>
              <a:spcAft>
                <a:spcPct val="0"/>
              </a:spcAft>
              <a:defRPr sz="3600" b="1">
                <a:solidFill>
                  <a:srgbClr val="CCFFFF"/>
                </a:solidFill>
                <a:latin typeface="Tahoma" pitchFamily="34" charset="0"/>
              </a:defRPr>
            </a:lvl9pPr>
          </a:lstStyle>
          <a:p>
            <a:pPr fontAlgn="auto">
              <a:spcAft>
                <a:spcPts val="0"/>
              </a:spcAft>
              <a:defRPr/>
            </a:pPr>
            <a:r>
              <a:rPr lang="es-VE" kern="10" dirty="0">
                <a:ln w="31750">
                  <a:solidFill>
                    <a:srgbClr val="1E0F00"/>
                  </a:solidFill>
                  <a:round/>
                  <a:headEnd/>
                  <a:tailEnd/>
                </a:ln>
                <a:solidFill>
                  <a:srgbClr val="FFFF00"/>
                </a:solidFill>
                <a:latin typeface="Arial Black"/>
                <a:cs typeface="Arial" charset="0"/>
              </a:rPr>
              <a:t>Salto Ángel</a:t>
            </a:r>
            <a:endParaRPr lang="es-VE" kern="10" dirty="0">
              <a:ln w="25400">
                <a:solidFill>
                  <a:srgbClr val="000000"/>
                </a:solidFill>
                <a:round/>
                <a:headEnd/>
                <a:tailEnd/>
              </a:ln>
              <a:solidFill>
                <a:srgbClr val="FFFF00"/>
              </a:solidFill>
              <a:latin typeface="Arial Black"/>
              <a:cs typeface="Arial" charset="0"/>
            </a:endParaRPr>
          </a:p>
          <a:p>
            <a:pPr fontAlgn="auto">
              <a:spcAft>
                <a:spcPts val="0"/>
              </a:spcAft>
              <a:defRPr/>
            </a:pPr>
            <a:r>
              <a:rPr lang="es-VE" sz="3200" kern="10" dirty="0">
                <a:ln w="31750">
                  <a:solidFill>
                    <a:srgbClr val="001400"/>
                  </a:solidFill>
                  <a:round/>
                  <a:headEnd/>
                  <a:tailEnd/>
                </a:ln>
                <a:solidFill>
                  <a:srgbClr val="92D050"/>
                </a:solidFill>
                <a:latin typeface="Arial Black"/>
                <a:cs typeface="Arial" charset="0"/>
              </a:rPr>
              <a:t>Parque Nacional Canaima</a:t>
            </a:r>
          </a:p>
        </p:txBody>
      </p:sp>
    </p:spTree>
    <p:extLst>
      <p:ext uri="{BB962C8B-B14F-4D97-AF65-F5344CB8AC3E}">
        <p14:creationId xmlns:p14="http://schemas.microsoft.com/office/powerpoint/2010/main" val="611992894"/>
      </p:ext>
    </p:extLst>
  </p:cSld>
  <p:clrMapOvr>
    <a:masterClrMapping/>
  </p:clrMapOvr>
  <mc:AlternateContent xmlns:mc="http://schemas.openxmlformats.org/markup-compatibility/2006" xmlns:p14="http://schemas.microsoft.com/office/powerpoint/2010/main">
    <mc:Choice Requires="p14">
      <p:transition spd="med" p14:dur="700" advTm="2000">
        <p:fade/>
      </p:transition>
    </mc:Choice>
    <mc:Fallback xmlns="">
      <p:transition spd="med" advTm="2000">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2"/>
          <a:srcRect/>
          <a:stretch>
            <a:fillRect/>
          </a:stretch>
        </a:blipFill>
        <a:effectLst/>
      </p:bgPr>
    </p:bg>
    <p:spTree>
      <p:nvGrpSpPr>
        <p:cNvPr id="1" name=""/>
        <p:cNvGrpSpPr/>
        <p:nvPr/>
      </p:nvGrpSpPr>
      <p:grpSpPr>
        <a:xfrm>
          <a:off x="0" y="0"/>
          <a:ext cx="0" cy="0"/>
          <a:chOff x="0" y="0"/>
          <a:chExt cx="0" cy="0"/>
        </a:xfrm>
      </p:grpSpPr>
      <p:sp>
        <p:nvSpPr>
          <p:cNvPr id="3" name="Título 2">
            <a:extLst>
              <a:ext uri="{FF2B5EF4-FFF2-40B4-BE49-F238E27FC236}">
                <a16:creationId xmlns:a16="http://schemas.microsoft.com/office/drawing/2014/main" id="{EC3FB822-43D3-4F3F-B329-504CD77E6B32}"/>
              </a:ext>
            </a:extLst>
          </p:cNvPr>
          <p:cNvSpPr txBox="1">
            <a:spLocks/>
          </p:cNvSpPr>
          <p:nvPr/>
        </p:nvSpPr>
        <p:spPr>
          <a:xfrm>
            <a:off x="1563480" y="119304"/>
            <a:ext cx="9074150" cy="1046440"/>
          </a:xfrm>
          <a:prstGeom prst="rect">
            <a:avLst/>
          </a:prstGeom>
        </p:spPr>
        <p:txBody>
          <a:bodyPr wrap="square" lIns="0" tIns="0" rIns="0" bIns="0" rtlCol="0">
            <a:spAutoFit/>
          </a:bodyPr>
          <a:lstStyle>
            <a:lvl1pPr algn="ctr" rtl="0" eaLnBrk="0" fontAlgn="base" hangingPunct="0">
              <a:spcBef>
                <a:spcPct val="0"/>
              </a:spcBef>
              <a:spcAft>
                <a:spcPct val="0"/>
              </a:spcAft>
              <a:defRPr sz="3600" b="1">
                <a:solidFill>
                  <a:srgbClr val="CCFFFF"/>
                </a:solidFill>
                <a:latin typeface="+mj-lt"/>
                <a:ea typeface="+mj-ea"/>
                <a:cs typeface="+mj-cs"/>
              </a:defRPr>
            </a:lvl1pPr>
            <a:lvl2pPr algn="ctr" rtl="0" eaLnBrk="0" fontAlgn="base" hangingPunct="0">
              <a:spcBef>
                <a:spcPct val="0"/>
              </a:spcBef>
              <a:spcAft>
                <a:spcPct val="0"/>
              </a:spcAft>
              <a:defRPr sz="3600" b="1">
                <a:solidFill>
                  <a:srgbClr val="CCFFFF"/>
                </a:solidFill>
                <a:latin typeface="Tahoma" pitchFamily="34" charset="0"/>
              </a:defRPr>
            </a:lvl2pPr>
            <a:lvl3pPr algn="ctr" rtl="0" eaLnBrk="0" fontAlgn="base" hangingPunct="0">
              <a:spcBef>
                <a:spcPct val="0"/>
              </a:spcBef>
              <a:spcAft>
                <a:spcPct val="0"/>
              </a:spcAft>
              <a:defRPr sz="3600" b="1">
                <a:solidFill>
                  <a:srgbClr val="CCFFFF"/>
                </a:solidFill>
                <a:latin typeface="Tahoma" pitchFamily="34" charset="0"/>
              </a:defRPr>
            </a:lvl3pPr>
            <a:lvl4pPr algn="ctr" rtl="0" eaLnBrk="0" fontAlgn="base" hangingPunct="0">
              <a:spcBef>
                <a:spcPct val="0"/>
              </a:spcBef>
              <a:spcAft>
                <a:spcPct val="0"/>
              </a:spcAft>
              <a:defRPr sz="3600" b="1">
                <a:solidFill>
                  <a:srgbClr val="CCFFFF"/>
                </a:solidFill>
                <a:latin typeface="Tahoma" pitchFamily="34" charset="0"/>
              </a:defRPr>
            </a:lvl4pPr>
            <a:lvl5pPr algn="ctr" rtl="0" eaLnBrk="0" fontAlgn="base" hangingPunct="0">
              <a:spcBef>
                <a:spcPct val="0"/>
              </a:spcBef>
              <a:spcAft>
                <a:spcPct val="0"/>
              </a:spcAft>
              <a:defRPr sz="3600" b="1">
                <a:solidFill>
                  <a:srgbClr val="CCFFFF"/>
                </a:solidFill>
                <a:latin typeface="Tahoma" pitchFamily="34" charset="0"/>
              </a:defRPr>
            </a:lvl5pPr>
            <a:lvl6pPr marL="457200" algn="ctr" rtl="0" eaLnBrk="0" fontAlgn="base" hangingPunct="0">
              <a:spcBef>
                <a:spcPct val="0"/>
              </a:spcBef>
              <a:spcAft>
                <a:spcPct val="0"/>
              </a:spcAft>
              <a:defRPr sz="3600" b="1">
                <a:solidFill>
                  <a:srgbClr val="CCFFFF"/>
                </a:solidFill>
                <a:latin typeface="Tahoma" pitchFamily="34" charset="0"/>
              </a:defRPr>
            </a:lvl6pPr>
            <a:lvl7pPr marL="914400" algn="ctr" rtl="0" eaLnBrk="0" fontAlgn="base" hangingPunct="0">
              <a:spcBef>
                <a:spcPct val="0"/>
              </a:spcBef>
              <a:spcAft>
                <a:spcPct val="0"/>
              </a:spcAft>
              <a:defRPr sz="3600" b="1">
                <a:solidFill>
                  <a:srgbClr val="CCFFFF"/>
                </a:solidFill>
                <a:latin typeface="Tahoma" pitchFamily="34" charset="0"/>
              </a:defRPr>
            </a:lvl7pPr>
            <a:lvl8pPr marL="1371600" algn="ctr" rtl="0" eaLnBrk="0" fontAlgn="base" hangingPunct="0">
              <a:spcBef>
                <a:spcPct val="0"/>
              </a:spcBef>
              <a:spcAft>
                <a:spcPct val="0"/>
              </a:spcAft>
              <a:defRPr sz="3600" b="1">
                <a:solidFill>
                  <a:srgbClr val="CCFFFF"/>
                </a:solidFill>
                <a:latin typeface="Tahoma" pitchFamily="34" charset="0"/>
              </a:defRPr>
            </a:lvl8pPr>
            <a:lvl9pPr marL="1828800" algn="ctr" rtl="0" eaLnBrk="0" fontAlgn="base" hangingPunct="0">
              <a:spcBef>
                <a:spcPct val="0"/>
              </a:spcBef>
              <a:spcAft>
                <a:spcPct val="0"/>
              </a:spcAft>
              <a:defRPr sz="3600" b="1">
                <a:solidFill>
                  <a:srgbClr val="CCFFFF"/>
                </a:solidFill>
                <a:latin typeface="Tahoma" pitchFamily="34" charset="0"/>
              </a:defRPr>
            </a:lvl9pPr>
          </a:lstStyle>
          <a:p>
            <a:pPr fontAlgn="auto">
              <a:spcAft>
                <a:spcPts val="0"/>
              </a:spcAft>
              <a:defRPr/>
            </a:pPr>
            <a:r>
              <a:rPr lang="es-VE" kern="10" dirty="0">
                <a:ln w="31750">
                  <a:solidFill>
                    <a:srgbClr val="1E0F00"/>
                  </a:solidFill>
                  <a:round/>
                  <a:headEnd/>
                  <a:tailEnd/>
                </a:ln>
                <a:solidFill>
                  <a:srgbClr val="FFFF00"/>
                </a:solidFill>
                <a:latin typeface="Arial Black"/>
                <a:cs typeface="Arial" charset="0"/>
              </a:rPr>
              <a:t>Roraima Tepuy</a:t>
            </a:r>
          </a:p>
          <a:p>
            <a:pPr fontAlgn="auto">
              <a:spcAft>
                <a:spcPts val="0"/>
              </a:spcAft>
              <a:defRPr/>
            </a:pPr>
            <a:r>
              <a:rPr lang="es-VE" sz="3200" kern="10" dirty="0">
                <a:ln w="31750">
                  <a:solidFill>
                    <a:srgbClr val="001400"/>
                  </a:solidFill>
                  <a:round/>
                  <a:headEnd/>
                  <a:tailEnd/>
                </a:ln>
                <a:solidFill>
                  <a:srgbClr val="92D050"/>
                </a:solidFill>
                <a:latin typeface="Arial Black"/>
                <a:cs typeface="Arial" charset="0"/>
              </a:rPr>
              <a:t>Parque Nacional Canaima</a:t>
            </a:r>
            <a:endParaRPr lang="es-VE" sz="3200" kern="10" dirty="0">
              <a:ln w="31750">
                <a:solidFill>
                  <a:srgbClr val="1E0F00"/>
                </a:solidFill>
                <a:round/>
                <a:headEnd/>
                <a:tailEnd/>
              </a:ln>
              <a:solidFill>
                <a:srgbClr val="FFFF00"/>
              </a:solidFill>
              <a:latin typeface="Arial Black"/>
              <a:cs typeface="Arial" charset="0"/>
            </a:endParaRPr>
          </a:p>
        </p:txBody>
      </p:sp>
    </p:spTree>
    <p:extLst>
      <p:ext uri="{BB962C8B-B14F-4D97-AF65-F5344CB8AC3E}">
        <p14:creationId xmlns:p14="http://schemas.microsoft.com/office/powerpoint/2010/main" val="1648799926"/>
      </p:ext>
    </p:extLst>
  </p:cSld>
  <p:clrMapOvr>
    <a:masterClrMapping/>
  </p:clrMapOvr>
  <mc:AlternateContent xmlns:mc="http://schemas.openxmlformats.org/markup-compatibility/2006" xmlns:p14="http://schemas.microsoft.com/office/powerpoint/2010/main">
    <mc:Choice Requires="p14">
      <p:transition spd="med" p14:dur="700" advTm="2000">
        <p:fade/>
      </p:transition>
    </mc:Choice>
    <mc:Fallback xmlns="">
      <p:transition spd="med" advTm="2000">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2"/>
          <a:srcRect/>
          <a:stretch>
            <a:fillRect/>
          </a:stretch>
        </a:blipFill>
        <a:effectLst/>
      </p:bgPr>
    </p:bg>
    <p:spTree>
      <p:nvGrpSpPr>
        <p:cNvPr id="1" name=""/>
        <p:cNvGrpSpPr/>
        <p:nvPr/>
      </p:nvGrpSpPr>
      <p:grpSpPr>
        <a:xfrm>
          <a:off x="0" y="0"/>
          <a:ext cx="0" cy="0"/>
          <a:chOff x="0" y="0"/>
          <a:chExt cx="0" cy="0"/>
        </a:xfrm>
      </p:grpSpPr>
      <p:sp>
        <p:nvSpPr>
          <p:cNvPr id="3" name="Título 2">
            <a:extLst>
              <a:ext uri="{FF2B5EF4-FFF2-40B4-BE49-F238E27FC236}">
                <a16:creationId xmlns:a16="http://schemas.microsoft.com/office/drawing/2014/main" id="{AA701F04-3562-424C-942B-9840AFCEB6FE}"/>
              </a:ext>
            </a:extLst>
          </p:cNvPr>
          <p:cNvSpPr txBox="1">
            <a:spLocks/>
          </p:cNvSpPr>
          <p:nvPr/>
        </p:nvSpPr>
        <p:spPr>
          <a:xfrm>
            <a:off x="1563482" y="119304"/>
            <a:ext cx="9074150" cy="923330"/>
          </a:xfrm>
          <a:prstGeom prst="rect">
            <a:avLst/>
          </a:prstGeom>
        </p:spPr>
        <p:txBody>
          <a:bodyPr wrap="square" lIns="0" tIns="0" rIns="0" bIns="0" rtlCol="0">
            <a:spAutoFit/>
          </a:bodyPr>
          <a:lstStyle>
            <a:lvl1pPr algn="ctr" rtl="0" eaLnBrk="0" fontAlgn="base" hangingPunct="0">
              <a:spcBef>
                <a:spcPct val="0"/>
              </a:spcBef>
              <a:spcAft>
                <a:spcPct val="0"/>
              </a:spcAft>
              <a:defRPr sz="3600" b="1">
                <a:solidFill>
                  <a:srgbClr val="CCFFFF"/>
                </a:solidFill>
                <a:latin typeface="+mj-lt"/>
                <a:ea typeface="+mj-ea"/>
                <a:cs typeface="+mj-cs"/>
              </a:defRPr>
            </a:lvl1pPr>
            <a:lvl2pPr algn="ctr" rtl="0" eaLnBrk="0" fontAlgn="base" hangingPunct="0">
              <a:spcBef>
                <a:spcPct val="0"/>
              </a:spcBef>
              <a:spcAft>
                <a:spcPct val="0"/>
              </a:spcAft>
              <a:defRPr sz="3600" b="1">
                <a:solidFill>
                  <a:srgbClr val="CCFFFF"/>
                </a:solidFill>
                <a:latin typeface="Tahoma" pitchFamily="34" charset="0"/>
              </a:defRPr>
            </a:lvl2pPr>
            <a:lvl3pPr algn="ctr" rtl="0" eaLnBrk="0" fontAlgn="base" hangingPunct="0">
              <a:spcBef>
                <a:spcPct val="0"/>
              </a:spcBef>
              <a:spcAft>
                <a:spcPct val="0"/>
              </a:spcAft>
              <a:defRPr sz="3600" b="1">
                <a:solidFill>
                  <a:srgbClr val="CCFFFF"/>
                </a:solidFill>
                <a:latin typeface="Tahoma" pitchFamily="34" charset="0"/>
              </a:defRPr>
            </a:lvl3pPr>
            <a:lvl4pPr algn="ctr" rtl="0" eaLnBrk="0" fontAlgn="base" hangingPunct="0">
              <a:spcBef>
                <a:spcPct val="0"/>
              </a:spcBef>
              <a:spcAft>
                <a:spcPct val="0"/>
              </a:spcAft>
              <a:defRPr sz="3600" b="1">
                <a:solidFill>
                  <a:srgbClr val="CCFFFF"/>
                </a:solidFill>
                <a:latin typeface="Tahoma" pitchFamily="34" charset="0"/>
              </a:defRPr>
            </a:lvl4pPr>
            <a:lvl5pPr algn="ctr" rtl="0" eaLnBrk="0" fontAlgn="base" hangingPunct="0">
              <a:spcBef>
                <a:spcPct val="0"/>
              </a:spcBef>
              <a:spcAft>
                <a:spcPct val="0"/>
              </a:spcAft>
              <a:defRPr sz="3600" b="1">
                <a:solidFill>
                  <a:srgbClr val="CCFFFF"/>
                </a:solidFill>
                <a:latin typeface="Tahoma" pitchFamily="34" charset="0"/>
              </a:defRPr>
            </a:lvl5pPr>
            <a:lvl6pPr marL="457200" algn="ctr" rtl="0" eaLnBrk="0" fontAlgn="base" hangingPunct="0">
              <a:spcBef>
                <a:spcPct val="0"/>
              </a:spcBef>
              <a:spcAft>
                <a:spcPct val="0"/>
              </a:spcAft>
              <a:defRPr sz="3600" b="1">
                <a:solidFill>
                  <a:srgbClr val="CCFFFF"/>
                </a:solidFill>
                <a:latin typeface="Tahoma" pitchFamily="34" charset="0"/>
              </a:defRPr>
            </a:lvl6pPr>
            <a:lvl7pPr marL="914400" algn="ctr" rtl="0" eaLnBrk="0" fontAlgn="base" hangingPunct="0">
              <a:spcBef>
                <a:spcPct val="0"/>
              </a:spcBef>
              <a:spcAft>
                <a:spcPct val="0"/>
              </a:spcAft>
              <a:defRPr sz="3600" b="1">
                <a:solidFill>
                  <a:srgbClr val="CCFFFF"/>
                </a:solidFill>
                <a:latin typeface="Tahoma" pitchFamily="34" charset="0"/>
              </a:defRPr>
            </a:lvl7pPr>
            <a:lvl8pPr marL="1371600" algn="ctr" rtl="0" eaLnBrk="0" fontAlgn="base" hangingPunct="0">
              <a:spcBef>
                <a:spcPct val="0"/>
              </a:spcBef>
              <a:spcAft>
                <a:spcPct val="0"/>
              </a:spcAft>
              <a:defRPr sz="3600" b="1">
                <a:solidFill>
                  <a:srgbClr val="CCFFFF"/>
                </a:solidFill>
                <a:latin typeface="Tahoma" pitchFamily="34" charset="0"/>
              </a:defRPr>
            </a:lvl8pPr>
            <a:lvl9pPr marL="1828800" algn="ctr" rtl="0" eaLnBrk="0" fontAlgn="base" hangingPunct="0">
              <a:spcBef>
                <a:spcPct val="0"/>
              </a:spcBef>
              <a:spcAft>
                <a:spcPct val="0"/>
              </a:spcAft>
              <a:defRPr sz="3600" b="1">
                <a:solidFill>
                  <a:srgbClr val="CCFFFF"/>
                </a:solidFill>
                <a:latin typeface="Tahoma" pitchFamily="34" charset="0"/>
              </a:defRPr>
            </a:lvl9pPr>
          </a:lstStyle>
          <a:p>
            <a:pPr fontAlgn="auto">
              <a:spcAft>
                <a:spcPts val="0"/>
              </a:spcAft>
              <a:defRPr/>
            </a:pPr>
            <a:r>
              <a:rPr lang="es-VE" sz="3200" kern="10" dirty="0">
                <a:ln w="31750">
                  <a:solidFill>
                    <a:srgbClr val="1E0F00"/>
                  </a:solidFill>
                  <a:round/>
                  <a:headEnd/>
                  <a:tailEnd/>
                </a:ln>
                <a:solidFill>
                  <a:srgbClr val="FFFF00"/>
                </a:solidFill>
                <a:latin typeface="Arial Black"/>
                <a:cs typeface="Arial" charset="0"/>
              </a:rPr>
              <a:t>Laguna Canaima</a:t>
            </a:r>
            <a:br>
              <a:rPr lang="es-VE" sz="3200" kern="10" dirty="0">
                <a:ln w="31750">
                  <a:solidFill>
                    <a:srgbClr val="1E0F00"/>
                  </a:solidFill>
                  <a:round/>
                  <a:headEnd/>
                  <a:tailEnd/>
                </a:ln>
                <a:solidFill>
                  <a:srgbClr val="FFFF00"/>
                </a:solidFill>
                <a:latin typeface="Arial Black"/>
                <a:cs typeface="Arial" charset="0"/>
              </a:rPr>
            </a:br>
            <a:r>
              <a:rPr lang="es-VE" sz="2800" kern="10" dirty="0">
                <a:ln w="31750">
                  <a:solidFill>
                    <a:srgbClr val="001400"/>
                  </a:solidFill>
                  <a:round/>
                  <a:headEnd/>
                  <a:tailEnd/>
                </a:ln>
                <a:solidFill>
                  <a:srgbClr val="92D050"/>
                </a:solidFill>
                <a:latin typeface="Arial Black"/>
                <a:cs typeface="Arial" charset="0"/>
              </a:rPr>
              <a:t>Parque Nacional Canaima</a:t>
            </a:r>
          </a:p>
        </p:txBody>
      </p:sp>
    </p:spTree>
    <p:extLst>
      <p:ext uri="{BB962C8B-B14F-4D97-AF65-F5344CB8AC3E}">
        <p14:creationId xmlns:p14="http://schemas.microsoft.com/office/powerpoint/2010/main" val="1408994619"/>
      </p:ext>
    </p:extLst>
  </p:cSld>
  <p:clrMapOvr>
    <a:masterClrMapping/>
  </p:clrMapOvr>
  <mc:AlternateContent xmlns:mc="http://schemas.openxmlformats.org/markup-compatibility/2006" xmlns:p14="http://schemas.microsoft.com/office/powerpoint/2010/main">
    <mc:Choice Requires="p14">
      <p:transition spd="med" p14:dur="700" advTm="2000">
        <p:fade/>
      </p:transition>
    </mc:Choice>
    <mc:Fallback xmlns="">
      <p:transition spd="med" advTm="2000">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2"/>
          <a:srcRect/>
          <a:stretch>
            <a:fillRect/>
          </a:stretch>
        </a:blipFill>
        <a:effectLst/>
      </p:bgPr>
    </p:bg>
    <p:spTree>
      <p:nvGrpSpPr>
        <p:cNvPr id="1" name=""/>
        <p:cNvGrpSpPr/>
        <p:nvPr/>
      </p:nvGrpSpPr>
      <p:grpSpPr>
        <a:xfrm>
          <a:off x="0" y="0"/>
          <a:ext cx="0" cy="0"/>
          <a:chOff x="0" y="0"/>
          <a:chExt cx="0" cy="0"/>
        </a:xfrm>
      </p:grpSpPr>
      <p:sp>
        <p:nvSpPr>
          <p:cNvPr id="2" name="Título 2">
            <a:extLst>
              <a:ext uri="{FF2B5EF4-FFF2-40B4-BE49-F238E27FC236}">
                <a16:creationId xmlns:a16="http://schemas.microsoft.com/office/drawing/2014/main" id="{80F92E71-F31E-406F-A323-10C2465194AA}"/>
              </a:ext>
            </a:extLst>
          </p:cNvPr>
          <p:cNvSpPr txBox="1">
            <a:spLocks/>
          </p:cNvSpPr>
          <p:nvPr/>
        </p:nvSpPr>
        <p:spPr>
          <a:xfrm>
            <a:off x="1552441" y="130918"/>
            <a:ext cx="9074150" cy="1046440"/>
          </a:xfrm>
          <a:prstGeom prst="rect">
            <a:avLst/>
          </a:prstGeom>
          <a:noFill/>
        </p:spPr>
        <p:txBody>
          <a:bodyPr wrap="square" lIns="0" tIns="0" rIns="0" bIns="0" rtlCol="0">
            <a:spAutoFit/>
          </a:bodyPr>
          <a:lstStyle>
            <a:lvl1pPr algn="ctr" rtl="0" eaLnBrk="0" fontAlgn="base" hangingPunct="0">
              <a:spcBef>
                <a:spcPct val="0"/>
              </a:spcBef>
              <a:spcAft>
                <a:spcPct val="0"/>
              </a:spcAft>
              <a:defRPr sz="3600" b="1">
                <a:solidFill>
                  <a:srgbClr val="CCFFFF"/>
                </a:solidFill>
                <a:latin typeface="+mj-lt"/>
                <a:ea typeface="+mj-ea"/>
                <a:cs typeface="+mj-cs"/>
              </a:defRPr>
            </a:lvl1pPr>
            <a:lvl2pPr algn="ctr" rtl="0" eaLnBrk="0" fontAlgn="base" hangingPunct="0">
              <a:spcBef>
                <a:spcPct val="0"/>
              </a:spcBef>
              <a:spcAft>
                <a:spcPct val="0"/>
              </a:spcAft>
              <a:defRPr sz="3600" b="1">
                <a:solidFill>
                  <a:srgbClr val="CCFFFF"/>
                </a:solidFill>
                <a:latin typeface="Tahoma" pitchFamily="34" charset="0"/>
              </a:defRPr>
            </a:lvl2pPr>
            <a:lvl3pPr algn="ctr" rtl="0" eaLnBrk="0" fontAlgn="base" hangingPunct="0">
              <a:spcBef>
                <a:spcPct val="0"/>
              </a:spcBef>
              <a:spcAft>
                <a:spcPct val="0"/>
              </a:spcAft>
              <a:defRPr sz="3600" b="1">
                <a:solidFill>
                  <a:srgbClr val="CCFFFF"/>
                </a:solidFill>
                <a:latin typeface="Tahoma" pitchFamily="34" charset="0"/>
              </a:defRPr>
            </a:lvl3pPr>
            <a:lvl4pPr algn="ctr" rtl="0" eaLnBrk="0" fontAlgn="base" hangingPunct="0">
              <a:spcBef>
                <a:spcPct val="0"/>
              </a:spcBef>
              <a:spcAft>
                <a:spcPct val="0"/>
              </a:spcAft>
              <a:defRPr sz="3600" b="1">
                <a:solidFill>
                  <a:srgbClr val="CCFFFF"/>
                </a:solidFill>
                <a:latin typeface="Tahoma" pitchFamily="34" charset="0"/>
              </a:defRPr>
            </a:lvl4pPr>
            <a:lvl5pPr algn="ctr" rtl="0" eaLnBrk="0" fontAlgn="base" hangingPunct="0">
              <a:spcBef>
                <a:spcPct val="0"/>
              </a:spcBef>
              <a:spcAft>
                <a:spcPct val="0"/>
              </a:spcAft>
              <a:defRPr sz="3600" b="1">
                <a:solidFill>
                  <a:srgbClr val="CCFFFF"/>
                </a:solidFill>
                <a:latin typeface="Tahoma" pitchFamily="34" charset="0"/>
              </a:defRPr>
            </a:lvl5pPr>
            <a:lvl6pPr marL="457200" algn="ctr" rtl="0" eaLnBrk="0" fontAlgn="base" hangingPunct="0">
              <a:spcBef>
                <a:spcPct val="0"/>
              </a:spcBef>
              <a:spcAft>
                <a:spcPct val="0"/>
              </a:spcAft>
              <a:defRPr sz="3600" b="1">
                <a:solidFill>
                  <a:srgbClr val="CCFFFF"/>
                </a:solidFill>
                <a:latin typeface="Tahoma" pitchFamily="34" charset="0"/>
              </a:defRPr>
            </a:lvl6pPr>
            <a:lvl7pPr marL="914400" algn="ctr" rtl="0" eaLnBrk="0" fontAlgn="base" hangingPunct="0">
              <a:spcBef>
                <a:spcPct val="0"/>
              </a:spcBef>
              <a:spcAft>
                <a:spcPct val="0"/>
              </a:spcAft>
              <a:defRPr sz="3600" b="1">
                <a:solidFill>
                  <a:srgbClr val="CCFFFF"/>
                </a:solidFill>
                <a:latin typeface="Tahoma" pitchFamily="34" charset="0"/>
              </a:defRPr>
            </a:lvl7pPr>
            <a:lvl8pPr marL="1371600" algn="ctr" rtl="0" eaLnBrk="0" fontAlgn="base" hangingPunct="0">
              <a:spcBef>
                <a:spcPct val="0"/>
              </a:spcBef>
              <a:spcAft>
                <a:spcPct val="0"/>
              </a:spcAft>
              <a:defRPr sz="3600" b="1">
                <a:solidFill>
                  <a:srgbClr val="CCFFFF"/>
                </a:solidFill>
                <a:latin typeface="Tahoma" pitchFamily="34" charset="0"/>
              </a:defRPr>
            </a:lvl8pPr>
            <a:lvl9pPr marL="1828800" algn="ctr" rtl="0" eaLnBrk="0" fontAlgn="base" hangingPunct="0">
              <a:spcBef>
                <a:spcPct val="0"/>
              </a:spcBef>
              <a:spcAft>
                <a:spcPct val="0"/>
              </a:spcAft>
              <a:defRPr sz="3600" b="1">
                <a:solidFill>
                  <a:srgbClr val="CCFFFF"/>
                </a:solidFill>
                <a:latin typeface="Tahoma" pitchFamily="34" charset="0"/>
              </a:defRPr>
            </a:lvl9pPr>
          </a:lstStyle>
          <a:p>
            <a:pPr fontAlgn="auto">
              <a:spcAft>
                <a:spcPts val="0"/>
              </a:spcAft>
              <a:defRPr/>
            </a:pPr>
            <a:r>
              <a:rPr lang="es-VE" kern="10" dirty="0">
                <a:ln w="31750">
                  <a:solidFill>
                    <a:srgbClr val="1E0F00"/>
                  </a:solidFill>
                  <a:round/>
                  <a:headEnd/>
                  <a:tailEnd/>
                </a:ln>
                <a:solidFill>
                  <a:srgbClr val="FFFF00"/>
                </a:solidFill>
                <a:latin typeface="Arial Black"/>
                <a:cs typeface="Arial" charset="0"/>
              </a:rPr>
              <a:t>Quebrada de Jaspe</a:t>
            </a:r>
          </a:p>
          <a:p>
            <a:pPr fontAlgn="auto">
              <a:spcAft>
                <a:spcPts val="0"/>
              </a:spcAft>
              <a:defRPr/>
            </a:pPr>
            <a:r>
              <a:rPr lang="es-VE" sz="3200" kern="10" dirty="0">
                <a:ln w="31750">
                  <a:solidFill>
                    <a:srgbClr val="001400"/>
                  </a:solidFill>
                  <a:round/>
                  <a:headEnd/>
                  <a:tailEnd/>
                </a:ln>
                <a:solidFill>
                  <a:srgbClr val="92D050"/>
                </a:solidFill>
                <a:latin typeface="Arial Black"/>
                <a:cs typeface="Arial" charset="0"/>
              </a:rPr>
              <a:t>Parque Nacional Canaima</a:t>
            </a:r>
            <a:endParaRPr lang="es-VE" kern="10" dirty="0">
              <a:ln w="31750">
                <a:solidFill>
                  <a:srgbClr val="1E0F00"/>
                </a:solidFill>
                <a:round/>
                <a:headEnd/>
                <a:tailEnd/>
              </a:ln>
              <a:solidFill>
                <a:srgbClr val="FFFF00"/>
              </a:solidFill>
              <a:latin typeface="Arial Black"/>
              <a:cs typeface="Arial" charset="0"/>
            </a:endParaRPr>
          </a:p>
        </p:txBody>
      </p:sp>
    </p:spTree>
    <p:extLst>
      <p:ext uri="{BB962C8B-B14F-4D97-AF65-F5344CB8AC3E}">
        <p14:creationId xmlns:p14="http://schemas.microsoft.com/office/powerpoint/2010/main" val="455914864"/>
      </p:ext>
    </p:extLst>
  </p:cSld>
  <p:clrMapOvr>
    <a:masterClrMapping/>
  </p:clrMapOvr>
  <mc:AlternateContent xmlns:mc="http://schemas.openxmlformats.org/markup-compatibility/2006" xmlns:p14="http://schemas.microsoft.com/office/powerpoint/2010/main">
    <mc:Choice Requires="p14">
      <p:transition spd="med" p14:dur="700" advTm="2000">
        <p:fade/>
      </p:transition>
    </mc:Choice>
    <mc:Fallback xmlns="">
      <p:transition spd="med" advTm="2000">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2">
            <a:extLst>
              <a:ext uri="{96DAC541-7B7A-43D3-8B79-37D633B846F1}">
                <asvg:svgBlip xmlns:asvg="http://schemas.microsoft.com/office/drawing/2016/SVG/main" r:embed="rId3"/>
              </a:ext>
            </a:extLst>
          </a:blip>
          <a:srcRect/>
          <a:stretch>
            <a:fillRect/>
          </a:stretch>
        </a:blipFill>
        <a:effectLst/>
      </p:bgPr>
    </p:bg>
    <p:spTree>
      <p:nvGrpSpPr>
        <p:cNvPr id="1" name=""/>
        <p:cNvGrpSpPr/>
        <p:nvPr/>
      </p:nvGrpSpPr>
      <p:grpSpPr>
        <a:xfrm>
          <a:off x="0" y="0"/>
          <a:ext cx="0" cy="0"/>
          <a:chOff x="0" y="0"/>
          <a:chExt cx="0" cy="0"/>
        </a:xfrm>
      </p:grpSpPr>
      <p:sp>
        <p:nvSpPr>
          <p:cNvPr id="2" name="Título 2">
            <a:extLst>
              <a:ext uri="{FF2B5EF4-FFF2-40B4-BE49-F238E27FC236}">
                <a16:creationId xmlns:a16="http://schemas.microsoft.com/office/drawing/2014/main" id="{07EA2484-CF4C-47AD-B8A5-1F627F817017}"/>
              </a:ext>
            </a:extLst>
          </p:cNvPr>
          <p:cNvSpPr txBox="1">
            <a:spLocks/>
          </p:cNvSpPr>
          <p:nvPr/>
        </p:nvSpPr>
        <p:spPr>
          <a:xfrm>
            <a:off x="2814301" y="130563"/>
            <a:ext cx="6557196" cy="1107996"/>
          </a:xfrm>
          <a:prstGeom prst="rect">
            <a:avLst/>
          </a:prstGeom>
        </p:spPr>
        <p:txBody>
          <a:bodyPr wrap="square" lIns="0" tIns="0" rIns="0" bIns="0" rtlCol="0">
            <a:spAutoFit/>
          </a:bodyPr>
          <a:lstStyle>
            <a:lvl1pPr algn="ctr" rtl="0" eaLnBrk="0" fontAlgn="base" hangingPunct="0">
              <a:spcBef>
                <a:spcPct val="0"/>
              </a:spcBef>
              <a:spcAft>
                <a:spcPct val="0"/>
              </a:spcAft>
              <a:defRPr sz="3600" b="1">
                <a:solidFill>
                  <a:srgbClr val="CCFFFF"/>
                </a:solidFill>
                <a:latin typeface="+mj-lt"/>
                <a:ea typeface="+mj-ea"/>
                <a:cs typeface="+mj-cs"/>
              </a:defRPr>
            </a:lvl1pPr>
            <a:lvl2pPr algn="ctr" rtl="0" eaLnBrk="0" fontAlgn="base" hangingPunct="0">
              <a:spcBef>
                <a:spcPct val="0"/>
              </a:spcBef>
              <a:spcAft>
                <a:spcPct val="0"/>
              </a:spcAft>
              <a:defRPr sz="3600" b="1">
                <a:solidFill>
                  <a:srgbClr val="CCFFFF"/>
                </a:solidFill>
                <a:latin typeface="Tahoma" pitchFamily="34" charset="0"/>
              </a:defRPr>
            </a:lvl2pPr>
            <a:lvl3pPr algn="ctr" rtl="0" eaLnBrk="0" fontAlgn="base" hangingPunct="0">
              <a:spcBef>
                <a:spcPct val="0"/>
              </a:spcBef>
              <a:spcAft>
                <a:spcPct val="0"/>
              </a:spcAft>
              <a:defRPr sz="3600" b="1">
                <a:solidFill>
                  <a:srgbClr val="CCFFFF"/>
                </a:solidFill>
                <a:latin typeface="Tahoma" pitchFamily="34" charset="0"/>
              </a:defRPr>
            </a:lvl3pPr>
            <a:lvl4pPr algn="ctr" rtl="0" eaLnBrk="0" fontAlgn="base" hangingPunct="0">
              <a:spcBef>
                <a:spcPct val="0"/>
              </a:spcBef>
              <a:spcAft>
                <a:spcPct val="0"/>
              </a:spcAft>
              <a:defRPr sz="3600" b="1">
                <a:solidFill>
                  <a:srgbClr val="CCFFFF"/>
                </a:solidFill>
                <a:latin typeface="Tahoma" pitchFamily="34" charset="0"/>
              </a:defRPr>
            </a:lvl4pPr>
            <a:lvl5pPr algn="ctr" rtl="0" eaLnBrk="0" fontAlgn="base" hangingPunct="0">
              <a:spcBef>
                <a:spcPct val="0"/>
              </a:spcBef>
              <a:spcAft>
                <a:spcPct val="0"/>
              </a:spcAft>
              <a:defRPr sz="3600" b="1">
                <a:solidFill>
                  <a:srgbClr val="CCFFFF"/>
                </a:solidFill>
                <a:latin typeface="Tahoma" pitchFamily="34" charset="0"/>
              </a:defRPr>
            </a:lvl5pPr>
            <a:lvl6pPr marL="457200" algn="ctr" rtl="0" eaLnBrk="0" fontAlgn="base" hangingPunct="0">
              <a:spcBef>
                <a:spcPct val="0"/>
              </a:spcBef>
              <a:spcAft>
                <a:spcPct val="0"/>
              </a:spcAft>
              <a:defRPr sz="3600" b="1">
                <a:solidFill>
                  <a:srgbClr val="CCFFFF"/>
                </a:solidFill>
                <a:latin typeface="Tahoma" pitchFamily="34" charset="0"/>
              </a:defRPr>
            </a:lvl6pPr>
            <a:lvl7pPr marL="914400" algn="ctr" rtl="0" eaLnBrk="0" fontAlgn="base" hangingPunct="0">
              <a:spcBef>
                <a:spcPct val="0"/>
              </a:spcBef>
              <a:spcAft>
                <a:spcPct val="0"/>
              </a:spcAft>
              <a:defRPr sz="3600" b="1">
                <a:solidFill>
                  <a:srgbClr val="CCFFFF"/>
                </a:solidFill>
                <a:latin typeface="Tahoma" pitchFamily="34" charset="0"/>
              </a:defRPr>
            </a:lvl7pPr>
            <a:lvl8pPr marL="1371600" algn="ctr" rtl="0" eaLnBrk="0" fontAlgn="base" hangingPunct="0">
              <a:spcBef>
                <a:spcPct val="0"/>
              </a:spcBef>
              <a:spcAft>
                <a:spcPct val="0"/>
              </a:spcAft>
              <a:defRPr sz="3600" b="1">
                <a:solidFill>
                  <a:srgbClr val="CCFFFF"/>
                </a:solidFill>
                <a:latin typeface="Tahoma" pitchFamily="34" charset="0"/>
              </a:defRPr>
            </a:lvl8pPr>
            <a:lvl9pPr marL="1828800" algn="ctr" rtl="0" eaLnBrk="0" fontAlgn="base" hangingPunct="0">
              <a:spcBef>
                <a:spcPct val="0"/>
              </a:spcBef>
              <a:spcAft>
                <a:spcPct val="0"/>
              </a:spcAft>
              <a:defRPr sz="3600" b="1">
                <a:solidFill>
                  <a:srgbClr val="CCFFFF"/>
                </a:solidFill>
                <a:latin typeface="Tahoma" pitchFamily="34" charset="0"/>
              </a:defRPr>
            </a:lvl9pPr>
          </a:lstStyle>
          <a:p>
            <a:pPr fontAlgn="auto">
              <a:spcAft>
                <a:spcPts val="0"/>
              </a:spcAft>
              <a:defRPr/>
            </a:pPr>
            <a:r>
              <a:rPr lang="es-VE" kern="10" dirty="0">
                <a:ln w="31750">
                  <a:solidFill>
                    <a:srgbClr val="1E0F00"/>
                  </a:solidFill>
                  <a:round/>
                  <a:headEnd/>
                  <a:tailEnd/>
                </a:ln>
                <a:solidFill>
                  <a:srgbClr val="FFFF00"/>
                </a:solidFill>
                <a:latin typeface="Arial Black"/>
                <a:cs typeface="Arial" charset="0"/>
              </a:rPr>
              <a:t>Cueva de </a:t>
            </a:r>
            <a:r>
              <a:rPr lang="es-VE" kern="10" dirty="0" err="1">
                <a:ln w="31750">
                  <a:solidFill>
                    <a:srgbClr val="1E0F00"/>
                  </a:solidFill>
                  <a:round/>
                  <a:headEnd/>
                  <a:tailEnd/>
                </a:ln>
                <a:solidFill>
                  <a:srgbClr val="FFFF00"/>
                </a:solidFill>
                <a:latin typeface="Arial Black"/>
                <a:cs typeface="Arial" charset="0"/>
              </a:rPr>
              <a:t>Kavac</a:t>
            </a:r>
            <a:endParaRPr lang="es-VE" kern="10" dirty="0">
              <a:ln w="31750">
                <a:solidFill>
                  <a:srgbClr val="1E0F00"/>
                </a:solidFill>
                <a:round/>
                <a:headEnd/>
                <a:tailEnd/>
              </a:ln>
              <a:solidFill>
                <a:srgbClr val="FFFF00"/>
              </a:solidFill>
              <a:latin typeface="Arial Black"/>
              <a:cs typeface="Arial" charset="0"/>
            </a:endParaRPr>
          </a:p>
          <a:p>
            <a:pPr fontAlgn="auto">
              <a:spcAft>
                <a:spcPts val="0"/>
              </a:spcAft>
              <a:defRPr/>
            </a:pPr>
            <a:r>
              <a:rPr lang="es-VE" sz="3600" kern="10" dirty="0">
                <a:ln w="31750">
                  <a:solidFill>
                    <a:srgbClr val="001400"/>
                  </a:solidFill>
                  <a:round/>
                  <a:headEnd/>
                  <a:tailEnd/>
                </a:ln>
                <a:solidFill>
                  <a:srgbClr val="92D050"/>
                </a:solidFill>
                <a:latin typeface="Arial Black"/>
                <a:cs typeface="Arial" charset="0"/>
              </a:rPr>
              <a:t>Parque Nacional Canaima</a:t>
            </a:r>
            <a:endParaRPr lang="es-VE" kern="10" dirty="0">
              <a:ln w="31750">
                <a:solidFill>
                  <a:srgbClr val="1E0F00"/>
                </a:solidFill>
                <a:round/>
                <a:headEnd/>
                <a:tailEnd/>
              </a:ln>
              <a:solidFill>
                <a:srgbClr val="FFFF00"/>
              </a:solidFill>
              <a:latin typeface="Arial Black"/>
              <a:cs typeface="Arial" charset="0"/>
            </a:endParaRPr>
          </a:p>
        </p:txBody>
      </p:sp>
    </p:spTree>
    <p:extLst>
      <p:ext uri="{BB962C8B-B14F-4D97-AF65-F5344CB8AC3E}">
        <p14:creationId xmlns:p14="http://schemas.microsoft.com/office/powerpoint/2010/main" val="1601042562"/>
      </p:ext>
    </p:extLst>
  </p:cSld>
  <p:clrMapOvr>
    <a:masterClrMapping/>
  </p:clrMapOvr>
  <mc:AlternateContent xmlns:mc="http://schemas.openxmlformats.org/markup-compatibility/2006" xmlns:p14="http://schemas.microsoft.com/office/powerpoint/2010/main">
    <mc:Choice Requires="p14">
      <p:transition spd="med" p14:dur="700" advTm="2000">
        <p:fade/>
      </p:transition>
    </mc:Choice>
    <mc:Fallback xmlns="">
      <p:transition spd="med" advTm="2000">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2"/>
          <a:srcRect/>
          <a:stretch>
            <a:fillRect/>
          </a:stretch>
        </a:blipFill>
        <a:effectLst/>
      </p:bgPr>
    </p:bg>
    <p:spTree>
      <p:nvGrpSpPr>
        <p:cNvPr id="1" name=""/>
        <p:cNvGrpSpPr/>
        <p:nvPr/>
      </p:nvGrpSpPr>
      <p:grpSpPr>
        <a:xfrm>
          <a:off x="0" y="0"/>
          <a:ext cx="0" cy="0"/>
          <a:chOff x="0" y="0"/>
          <a:chExt cx="0" cy="0"/>
        </a:xfrm>
      </p:grpSpPr>
      <p:sp>
        <p:nvSpPr>
          <p:cNvPr id="2" name="Título 2">
            <a:extLst>
              <a:ext uri="{FF2B5EF4-FFF2-40B4-BE49-F238E27FC236}">
                <a16:creationId xmlns:a16="http://schemas.microsoft.com/office/drawing/2014/main" id="{C21D30EB-FF5B-48A1-B4D3-5A66C2702595}"/>
              </a:ext>
            </a:extLst>
          </p:cNvPr>
          <p:cNvSpPr txBox="1">
            <a:spLocks/>
          </p:cNvSpPr>
          <p:nvPr/>
        </p:nvSpPr>
        <p:spPr>
          <a:xfrm>
            <a:off x="1571894" y="130918"/>
            <a:ext cx="9074150" cy="1015663"/>
          </a:xfrm>
          <a:prstGeom prst="rect">
            <a:avLst/>
          </a:prstGeom>
        </p:spPr>
        <p:txBody>
          <a:bodyPr wrap="square" lIns="0" tIns="0" rIns="0" bIns="0" rtlCol="0">
            <a:spAutoFit/>
          </a:bodyPr>
          <a:lstStyle>
            <a:lvl1pPr algn="ctr" rtl="0" eaLnBrk="0" fontAlgn="base" hangingPunct="0">
              <a:spcBef>
                <a:spcPct val="0"/>
              </a:spcBef>
              <a:spcAft>
                <a:spcPct val="0"/>
              </a:spcAft>
              <a:defRPr sz="3600" b="1">
                <a:solidFill>
                  <a:srgbClr val="CCFFFF"/>
                </a:solidFill>
                <a:latin typeface="+mj-lt"/>
                <a:ea typeface="+mj-ea"/>
                <a:cs typeface="+mj-cs"/>
              </a:defRPr>
            </a:lvl1pPr>
            <a:lvl2pPr algn="ctr" rtl="0" eaLnBrk="0" fontAlgn="base" hangingPunct="0">
              <a:spcBef>
                <a:spcPct val="0"/>
              </a:spcBef>
              <a:spcAft>
                <a:spcPct val="0"/>
              </a:spcAft>
              <a:defRPr sz="3600" b="1">
                <a:solidFill>
                  <a:srgbClr val="CCFFFF"/>
                </a:solidFill>
                <a:latin typeface="Tahoma" pitchFamily="34" charset="0"/>
              </a:defRPr>
            </a:lvl2pPr>
            <a:lvl3pPr algn="ctr" rtl="0" eaLnBrk="0" fontAlgn="base" hangingPunct="0">
              <a:spcBef>
                <a:spcPct val="0"/>
              </a:spcBef>
              <a:spcAft>
                <a:spcPct val="0"/>
              </a:spcAft>
              <a:defRPr sz="3600" b="1">
                <a:solidFill>
                  <a:srgbClr val="CCFFFF"/>
                </a:solidFill>
                <a:latin typeface="Tahoma" pitchFamily="34" charset="0"/>
              </a:defRPr>
            </a:lvl3pPr>
            <a:lvl4pPr algn="ctr" rtl="0" eaLnBrk="0" fontAlgn="base" hangingPunct="0">
              <a:spcBef>
                <a:spcPct val="0"/>
              </a:spcBef>
              <a:spcAft>
                <a:spcPct val="0"/>
              </a:spcAft>
              <a:defRPr sz="3600" b="1">
                <a:solidFill>
                  <a:srgbClr val="CCFFFF"/>
                </a:solidFill>
                <a:latin typeface="Tahoma" pitchFamily="34" charset="0"/>
              </a:defRPr>
            </a:lvl4pPr>
            <a:lvl5pPr algn="ctr" rtl="0" eaLnBrk="0" fontAlgn="base" hangingPunct="0">
              <a:spcBef>
                <a:spcPct val="0"/>
              </a:spcBef>
              <a:spcAft>
                <a:spcPct val="0"/>
              </a:spcAft>
              <a:defRPr sz="3600" b="1">
                <a:solidFill>
                  <a:srgbClr val="CCFFFF"/>
                </a:solidFill>
                <a:latin typeface="Tahoma" pitchFamily="34" charset="0"/>
              </a:defRPr>
            </a:lvl5pPr>
            <a:lvl6pPr marL="457200" algn="ctr" rtl="0" eaLnBrk="0" fontAlgn="base" hangingPunct="0">
              <a:spcBef>
                <a:spcPct val="0"/>
              </a:spcBef>
              <a:spcAft>
                <a:spcPct val="0"/>
              </a:spcAft>
              <a:defRPr sz="3600" b="1">
                <a:solidFill>
                  <a:srgbClr val="CCFFFF"/>
                </a:solidFill>
                <a:latin typeface="Tahoma" pitchFamily="34" charset="0"/>
              </a:defRPr>
            </a:lvl6pPr>
            <a:lvl7pPr marL="914400" algn="ctr" rtl="0" eaLnBrk="0" fontAlgn="base" hangingPunct="0">
              <a:spcBef>
                <a:spcPct val="0"/>
              </a:spcBef>
              <a:spcAft>
                <a:spcPct val="0"/>
              </a:spcAft>
              <a:defRPr sz="3600" b="1">
                <a:solidFill>
                  <a:srgbClr val="CCFFFF"/>
                </a:solidFill>
                <a:latin typeface="Tahoma" pitchFamily="34" charset="0"/>
              </a:defRPr>
            </a:lvl7pPr>
            <a:lvl8pPr marL="1371600" algn="ctr" rtl="0" eaLnBrk="0" fontAlgn="base" hangingPunct="0">
              <a:spcBef>
                <a:spcPct val="0"/>
              </a:spcBef>
              <a:spcAft>
                <a:spcPct val="0"/>
              </a:spcAft>
              <a:defRPr sz="3600" b="1">
                <a:solidFill>
                  <a:srgbClr val="CCFFFF"/>
                </a:solidFill>
                <a:latin typeface="Tahoma" pitchFamily="34" charset="0"/>
              </a:defRPr>
            </a:lvl8pPr>
            <a:lvl9pPr marL="1828800" algn="ctr" rtl="0" eaLnBrk="0" fontAlgn="base" hangingPunct="0">
              <a:spcBef>
                <a:spcPct val="0"/>
              </a:spcBef>
              <a:spcAft>
                <a:spcPct val="0"/>
              </a:spcAft>
              <a:defRPr sz="3600" b="1">
                <a:solidFill>
                  <a:srgbClr val="CCFFFF"/>
                </a:solidFill>
                <a:latin typeface="Tahoma" pitchFamily="34" charset="0"/>
              </a:defRPr>
            </a:lvl9pPr>
          </a:lstStyle>
          <a:p>
            <a:pPr fontAlgn="auto">
              <a:spcAft>
                <a:spcPts val="0"/>
              </a:spcAft>
              <a:defRPr/>
            </a:pPr>
            <a:r>
              <a:rPr lang="es-VE" kern="10" dirty="0">
                <a:ln w="31750">
                  <a:solidFill>
                    <a:srgbClr val="1E0F00"/>
                  </a:solidFill>
                  <a:round/>
                  <a:headEnd/>
                  <a:tailEnd/>
                </a:ln>
                <a:solidFill>
                  <a:srgbClr val="FFFF00"/>
                </a:solidFill>
                <a:latin typeface="Arial Black"/>
                <a:cs typeface="Arial" charset="0"/>
              </a:rPr>
              <a:t>Relámpago del Catatumbo</a:t>
            </a:r>
            <a:br>
              <a:rPr lang="es-VE" kern="10" dirty="0">
                <a:ln w="31750">
                  <a:solidFill>
                    <a:srgbClr val="1E0F00"/>
                  </a:solidFill>
                  <a:round/>
                  <a:headEnd/>
                  <a:tailEnd/>
                </a:ln>
                <a:solidFill>
                  <a:srgbClr val="FFFF00"/>
                </a:solidFill>
                <a:latin typeface="Arial Black"/>
                <a:cs typeface="Arial" charset="0"/>
              </a:rPr>
            </a:br>
            <a:r>
              <a:rPr lang="es-VE" sz="3000" kern="10" dirty="0">
                <a:ln w="31750">
                  <a:solidFill>
                    <a:srgbClr val="001400"/>
                  </a:solidFill>
                  <a:round/>
                  <a:headEnd/>
                  <a:tailEnd/>
                </a:ln>
                <a:solidFill>
                  <a:srgbClr val="92D050"/>
                </a:solidFill>
                <a:latin typeface="Arial Black"/>
                <a:cs typeface="Arial" charset="0"/>
              </a:rPr>
              <a:t>Parque Nacional Ciénagas del Catatumbo</a:t>
            </a:r>
          </a:p>
        </p:txBody>
      </p:sp>
    </p:spTree>
    <p:extLst>
      <p:ext uri="{BB962C8B-B14F-4D97-AF65-F5344CB8AC3E}">
        <p14:creationId xmlns:p14="http://schemas.microsoft.com/office/powerpoint/2010/main" val="278623275"/>
      </p:ext>
    </p:extLst>
  </p:cSld>
  <p:clrMapOvr>
    <a:masterClrMapping/>
  </p:clrMapOvr>
  <mc:AlternateContent xmlns:mc="http://schemas.openxmlformats.org/markup-compatibility/2006" xmlns:p14="http://schemas.microsoft.com/office/powerpoint/2010/main">
    <mc:Choice Requires="p14">
      <p:transition spd="med" p14:dur="700" advTm="2000">
        <p:fade/>
      </p:transition>
    </mc:Choice>
    <mc:Fallback xmlns="">
      <p:transition spd="med" advTm="2000">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2"/>
          <a:srcRect/>
          <a:stretch>
            <a:fillRect/>
          </a:stretch>
        </a:blipFill>
        <a:effectLst/>
      </p:bgPr>
    </p:bg>
    <p:spTree>
      <p:nvGrpSpPr>
        <p:cNvPr id="1" name=""/>
        <p:cNvGrpSpPr/>
        <p:nvPr/>
      </p:nvGrpSpPr>
      <p:grpSpPr>
        <a:xfrm>
          <a:off x="0" y="0"/>
          <a:ext cx="0" cy="0"/>
          <a:chOff x="0" y="0"/>
          <a:chExt cx="0" cy="0"/>
        </a:xfrm>
      </p:grpSpPr>
      <p:sp>
        <p:nvSpPr>
          <p:cNvPr id="2" name="Título 2">
            <a:extLst>
              <a:ext uri="{FF2B5EF4-FFF2-40B4-BE49-F238E27FC236}">
                <a16:creationId xmlns:a16="http://schemas.microsoft.com/office/drawing/2014/main" id="{FE643CE4-6734-4F52-B408-A8FB2ED90A7B}"/>
              </a:ext>
            </a:extLst>
          </p:cNvPr>
          <p:cNvSpPr txBox="1">
            <a:spLocks/>
          </p:cNvSpPr>
          <p:nvPr/>
        </p:nvSpPr>
        <p:spPr>
          <a:xfrm>
            <a:off x="1571893" y="129715"/>
            <a:ext cx="9074150" cy="1046440"/>
          </a:xfrm>
          <a:prstGeom prst="rect">
            <a:avLst/>
          </a:prstGeom>
        </p:spPr>
        <p:txBody>
          <a:bodyPr wrap="square" lIns="0" tIns="0" rIns="0" bIns="0" rtlCol="0">
            <a:spAutoFit/>
          </a:bodyPr>
          <a:lstStyle>
            <a:lvl1pPr algn="ctr" rtl="0" eaLnBrk="0" fontAlgn="base" hangingPunct="0">
              <a:spcBef>
                <a:spcPct val="0"/>
              </a:spcBef>
              <a:spcAft>
                <a:spcPct val="0"/>
              </a:spcAft>
              <a:defRPr sz="3600" b="1">
                <a:solidFill>
                  <a:srgbClr val="CCFFFF"/>
                </a:solidFill>
                <a:latin typeface="+mj-lt"/>
                <a:ea typeface="+mj-ea"/>
                <a:cs typeface="+mj-cs"/>
              </a:defRPr>
            </a:lvl1pPr>
            <a:lvl2pPr algn="ctr" rtl="0" eaLnBrk="0" fontAlgn="base" hangingPunct="0">
              <a:spcBef>
                <a:spcPct val="0"/>
              </a:spcBef>
              <a:spcAft>
                <a:spcPct val="0"/>
              </a:spcAft>
              <a:defRPr sz="3600" b="1">
                <a:solidFill>
                  <a:srgbClr val="CCFFFF"/>
                </a:solidFill>
                <a:latin typeface="Tahoma" pitchFamily="34" charset="0"/>
              </a:defRPr>
            </a:lvl2pPr>
            <a:lvl3pPr algn="ctr" rtl="0" eaLnBrk="0" fontAlgn="base" hangingPunct="0">
              <a:spcBef>
                <a:spcPct val="0"/>
              </a:spcBef>
              <a:spcAft>
                <a:spcPct val="0"/>
              </a:spcAft>
              <a:defRPr sz="3600" b="1">
                <a:solidFill>
                  <a:srgbClr val="CCFFFF"/>
                </a:solidFill>
                <a:latin typeface="Tahoma" pitchFamily="34" charset="0"/>
              </a:defRPr>
            </a:lvl3pPr>
            <a:lvl4pPr algn="ctr" rtl="0" eaLnBrk="0" fontAlgn="base" hangingPunct="0">
              <a:spcBef>
                <a:spcPct val="0"/>
              </a:spcBef>
              <a:spcAft>
                <a:spcPct val="0"/>
              </a:spcAft>
              <a:defRPr sz="3600" b="1">
                <a:solidFill>
                  <a:srgbClr val="CCFFFF"/>
                </a:solidFill>
                <a:latin typeface="Tahoma" pitchFamily="34" charset="0"/>
              </a:defRPr>
            </a:lvl4pPr>
            <a:lvl5pPr algn="ctr" rtl="0" eaLnBrk="0" fontAlgn="base" hangingPunct="0">
              <a:spcBef>
                <a:spcPct val="0"/>
              </a:spcBef>
              <a:spcAft>
                <a:spcPct val="0"/>
              </a:spcAft>
              <a:defRPr sz="3600" b="1">
                <a:solidFill>
                  <a:srgbClr val="CCFFFF"/>
                </a:solidFill>
                <a:latin typeface="Tahoma" pitchFamily="34" charset="0"/>
              </a:defRPr>
            </a:lvl5pPr>
            <a:lvl6pPr marL="457200" algn="ctr" rtl="0" eaLnBrk="0" fontAlgn="base" hangingPunct="0">
              <a:spcBef>
                <a:spcPct val="0"/>
              </a:spcBef>
              <a:spcAft>
                <a:spcPct val="0"/>
              </a:spcAft>
              <a:defRPr sz="3600" b="1">
                <a:solidFill>
                  <a:srgbClr val="CCFFFF"/>
                </a:solidFill>
                <a:latin typeface="Tahoma" pitchFamily="34" charset="0"/>
              </a:defRPr>
            </a:lvl6pPr>
            <a:lvl7pPr marL="914400" algn="ctr" rtl="0" eaLnBrk="0" fontAlgn="base" hangingPunct="0">
              <a:spcBef>
                <a:spcPct val="0"/>
              </a:spcBef>
              <a:spcAft>
                <a:spcPct val="0"/>
              </a:spcAft>
              <a:defRPr sz="3600" b="1">
                <a:solidFill>
                  <a:srgbClr val="CCFFFF"/>
                </a:solidFill>
                <a:latin typeface="Tahoma" pitchFamily="34" charset="0"/>
              </a:defRPr>
            </a:lvl7pPr>
            <a:lvl8pPr marL="1371600" algn="ctr" rtl="0" eaLnBrk="0" fontAlgn="base" hangingPunct="0">
              <a:spcBef>
                <a:spcPct val="0"/>
              </a:spcBef>
              <a:spcAft>
                <a:spcPct val="0"/>
              </a:spcAft>
              <a:defRPr sz="3600" b="1">
                <a:solidFill>
                  <a:srgbClr val="CCFFFF"/>
                </a:solidFill>
                <a:latin typeface="Tahoma" pitchFamily="34" charset="0"/>
              </a:defRPr>
            </a:lvl8pPr>
            <a:lvl9pPr marL="1828800" algn="ctr" rtl="0" eaLnBrk="0" fontAlgn="base" hangingPunct="0">
              <a:spcBef>
                <a:spcPct val="0"/>
              </a:spcBef>
              <a:spcAft>
                <a:spcPct val="0"/>
              </a:spcAft>
              <a:defRPr sz="3600" b="1">
                <a:solidFill>
                  <a:srgbClr val="CCFFFF"/>
                </a:solidFill>
                <a:latin typeface="Tahoma" pitchFamily="34" charset="0"/>
              </a:defRPr>
            </a:lvl9pPr>
          </a:lstStyle>
          <a:p>
            <a:pPr fontAlgn="auto">
              <a:spcAft>
                <a:spcPts val="0"/>
              </a:spcAft>
              <a:defRPr/>
            </a:pPr>
            <a:r>
              <a:rPr lang="es-VE" kern="10" dirty="0">
                <a:ln w="31750">
                  <a:solidFill>
                    <a:srgbClr val="1E0F00"/>
                  </a:solidFill>
                  <a:round/>
                  <a:headEnd/>
                  <a:tailEnd/>
                </a:ln>
                <a:solidFill>
                  <a:srgbClr val="FFFF00"/>
                </a:solidFill>
                <a:latin typeface="Arial Black"/>
                <a:cs typeface="Arial" charset="0"/>
              </a:rPr>
              <a:t>Tobogán de la Selva</a:t>
            </a:r>
          </a:p>
          <a:p>
            <a:pPr fontAlgn="auto">
              <a:spcAft>
                <a:spcPts val="0"/>
              </a:spcAft>
              <a:defRPr/>
            </a:pPr>
            <a:r>
              <a:rPr lang="es-VE" sz="3200" kern="10" dirty="0">
                <a:ln w="31750">
                  <a:solidFill>
                    <a:srgbClr val="001400"/>
                  </a:solidFill>
                  <a:round/>
                  <a:headEnd/>
                  <a:tailEnd/>
                </a:ln>
                <a:solidFill>
                  <a:srgbClr val="92D050"/>
                </a:solidFill>
                <a:latin typeface="Arial Black"/>
                <a:cs typeface="Arial" charset="0"/>
              </a:rPr>
              <a:t>Estado Amazonas</a:t>
            </a:r>
          </a:p>
        </p:txBody>
      </p:sp>
    </p:spTree>
    <p:extLst>
      <p:ext uri="{BB962C8B-B14F-4D97-AF65-F5344CB8AC3E}">
        <p14:creationId xmlns:p14="http://schemas.microsoft.com/office/powerpoint/2010/main" val="3645843252"/>
      </p:ext>
    </p:extLst>
  </p:cSld>
  <p:clrMapOvr>
    <a:masterClrMapping/>
  </p:clrMapOvr>
  <mc:AlternateContent xmlns:mc="http://schemas.openxmlformats.org/markup-compatibility/2006" xmlns:p14="http://schemas.microsoft.com/office/powerpoint/2010/main">
    <mc:Choice Requires="p14">
      <p:transition spd="med" p14:dur="700" advTm="2000">
        <p:fade/>
      </p:transition>
    </mc:Choice>
    <mc:Fallback xmlns="">
      <p:transition spd="med" advTm="2000">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1000" b="-11000"/>
          </a:stretch>
        </a:blipFill>
        <a:effectLst/>
      </p:bgPr>
    </p:bg>
    <p:spTree>
      <p:nvGrpSpPr>
        <p:cNvPr id="1" name=""/>
        <p:cNvGrpSpPr/>
        <p:nvPr/>
      </p:nvGrpSpPr>
      <p:grpSpPr>
        <a:xfrm>
          <a:off x="0" y="0"/>
          <a:ext cx="0" cy="0"/>
          <a:chOff x="0" y="0"/>
          <a:chExt cx="0" cy="0"/>
        </a:xfrm>
      </p:grpSpPr>
      <p:sp>
        <p:nvSpPr>
          <p:cNvPr id="2" name="Título 2">
            <a:extLst>
              <a:ext uri="{FF2B5EF4-FFF2-40B4-BE49-F238E27FC236}">
                <a16:creationId xmlns:a16="http://schemas.microsoft.com/office/drawing/2014/main" id="{DB8EEAC8-A488-48E9-AADB-EDBDEB463E42}"/>
              </a:ext>
            </a:extLst>
          </p:cNvPr>
          <p:cNvSpPr txBox="1">
            <a:spLocks/>
          </p:cNvSpPr>
          <p:nvPr/>
        </p:nvSpPr>
        <p:spPr>
          <a:xfrm>
            <a:off x="1552443" y="130918"/>
            <a:ext cx="9074150" cy="492443"/>
          </a:xfrm>
          <a:prstGeom prst="rect">
            <a:avLst/>
          </a:prstGeom>
        </p:spPr>
        <p:txBody>
          <a:bodyPr wrap="square" lIns="0" tIns="0" rIns="0" bIns="0" rtlCol="0">
            <a:spAutoFit/>
          </a:bodyPr>
          <a:lstStyle>
            <a:lvl1pPr algn="ctr" rtl="0" eaLnBrk="0" fontAlgn="base" hangingPunct="0">
              <a:spcBef>
                <a:spcPct val="0"/>
              </a:spcBef>
              <a:spcAft>
                <a:spcPct val="0"/>
              </a:spcAft>
              <a:defRPr sz="3600" b="1">
                <a:solidFill>
                  <a:srgbClr val="CCFFFF"/>
                </a:solidFill>
                <a:latin typeface="+mj-lt"/>
                <a:ea typeface="+mj-ea"/>
                <a:cs typeface="+mj-cs"/>
              </a:defRPr>
            </a:lvl1pPr>
            <a:lvl2pPr algn="ctr" rtl="0" eaLnBrk="0" fontAlgn="base" hangingPunct="0">
              <a:spcBef>
                <a:spcPct val="0"/>
              </a:spcBef>
              <a:spcAft>
                <a:spcPct val="0"/>
              </a:spcAft>
              <a:defRPr sz="3600" b="1">
                <a:solidFill>
                  <a:srgbClr val="CCFFFF"/>
                </a:solidFill>
                <a:latin typeface="Tahoma" pitchFamily="34" charset="0"/>
              </a:defRPr>
            </a:lvl2pPr>
            <a:lvl3pPr algn="ctr" rtl="0" eaLnBrk="0" fontAlgn="base" hangingPunct="0">
              <a:spcBef>
                <a:spcPct val="0"/>
              </a:spcBef>
              <a:spcAft>
                <a:spcPct val="0"/>
              </a:spcAft>
              <a:defRPr sz="3600" b="1">
                <a:solidFill>
                  <a:srgbClr val="CCFFFF"/>
                </a:solidFill>
                <a:latin typeface="Tahoma" pitchFamily="34" charset="0"/>
              </a:defRPr>
            </a:lvl3pPr>
            <a:lvl4pPr algn="ctr" rtl="0" eaLnBrk="0" fontAlgn="base" hangingPunct="0">
              <a:spcBef>
                <a:spcPct val="0"/>
              </a:spcBef>
              <a:spcAft>
                <a:spcPct val="0"/>
              </a:spcAft>
              <a:defRPr sz="3600" b="1">
                <a:solidFill>
                  <a:srgbClr val="CCFFFF"/>
                </a:solidFill>
                <a:latin typeface="Tahoma" pitchFamily="34" charset="0"/>
              </a:defRPr>
            </a:lvl4pPr>
            <a:lvl5pPr algn="ctr" rtl="0" eaLnBrk="0" fontAlgn="base" hangingPunct="0">
              <a:spcBef>
                <a:spcPct val="0"/>
              </a:spcBef>
              <a:spcAft>
                <a:spcPct val="0"/>
              </a:spcAft>
              <a:defRPr sz="3600" b="1">
                <a:solidFill>
                  <a:srgbClr val="CCFFFF"/>
                </a:solidFill>
                <a:latin typeface="Tahoma" pitchFamily="34" charset="0"/>
              </a:defRPr>
            </a:lvl5pPr>
            <a:lvl6pPr marL="457200" algn="ctr" rtl="0" eaLnBrk="0" fontAlgn="base" hangingPunct="0">
              <a:spcBef>
                <a:spcPct val="0"/>
              </a:spcBef>
              <a:spcAft>
                <a:spcPct val="0"/>
              </a:spcAft>
              <a:defRPr sz="3600" b="1">
                <a:solidFill>
                  <a:srgbClr val="CCFFFF"/>
                </a:solidFill>
                <a:latin typeface="Tahoma" pitchFamily="34" charset="0"/>
              </a:defRPr>
            </a:lvl6pPr>
            <a:lvl7pPr marL="914400" algn="ctr" rtl="0" eaLnBrk="0" fontAlgn="base" hangingPunct="0">
              <a:spcBef>
                <a:spcPct val="0"/>
              </a:spcBef>
              <a:spcAft>
                <a:spcPct val="0"/>
              </a:spcAft>
              <a:defRPr sz="3600" b="1">
                <a:solidFill>
                  <a:srgbClr val="CCFFFF"/>
                </a:solidFill>
                <a:latin typeface="Tahoma" pitchFamily="34" charset="0"/>
              </a:defRPr>
            </a:lvl7pPr>
            <a:lvl8pPr marL="1371600" algn="ctr" rtl="0" eaLnBrk="0" fontAlgn="base" hangingPunct="0">
              <a:spcBef>
                <a:spcPct val="0"/>
              </a:spcBef>
              <a:spcAft>
                <a:spcPct val="0"/>
              </a:spcAft>
              <a:defRPr sz="3600" b="1">
                <a:solidFill>
                  <a:srgbClr val="CCFFFF"/>
                </a:solidFill>
                <a:latin typeface="Tahoma" pitchFamily="34" charset="0"/>
              </a:defRPr>
            </a:lvl8pPr>
            <a:lvl9pPr marL="1828800" algn="ctr" rtl="0" eaLnBrk="0" fontAlgn="base" hangingPunct="0">
              <a:spcBef>
                <a:spcPct val="0"/>
              </a:spcBef>
              <a:spcAft>
                <a:spcPct val="0"/>
              </a:spcAft>
              <a:defRPr sz="3600" b="1">
                <a:solidFill>
                  <a:srgbClr val="CCFFFF"/>
                </a:solidFill>
                <a:latin typeface="Tahoma" pitchFamily="34" charset="0"/>
              </a:defRPr>
            </a:lvl9pPr>
          </a:lstStyle>
          <a:p>
            <a:pPr marL="0" marR="0" lvl="0" indent="0" algn="ctr" defTabSz="914400" rtl="0" eaLnBrk="0" fontAlgn="auto" latinLnBrk="0" hangingPunct="0">
              <a:lnSpc>
                <a:spcPct val="100000"/>
              </a:lnSpc>
              <a:spcBef>
                <a:spcPct val="0"/>
              </a:spcBef>
              <a:spcAft>
                <a:spcPts val="0"/>
              </a:spcAft>
              <a:buClrTx/>
              <a:buSzTx/>
              <a:buFontTx/>
              <a:buNone/>
              <a:tabLst/>
              <a:defRPr/>
            </a:pPr>
            <a:r>
              <a:rPr kumimoji="0" lang="es-VE" sz="3200" b="1" i="0" u="none" strike="noStrike" kern="10" cap="none" spc="0" normalizeH="0" baseline="0" noProof="0" dirty="0">
                <a:ln w="31750">
                  <a:solidFill>
                    <a:srgbClr val="001400"/>
                  </a:solidFill>
                  <a:round/>
                  <a:headEnd/>
                  <a:tailEnd/>
                </a:ln>
                <a:solidFill>
                  <a:srgbClr val="92D050"/>
                </a:solidFill>
                <a:effectLst/>
                <a:uLnTx/>
                <a:uFillTx/>
                <a:latin typeface="Arial Black"/>
                <a:ea typeface="+mj-ea"/>
                <a:cs typeface="Arial" charset="0"/>
              </a:rPr>
              <a:t>Parque Nacional Los Médanos de Coro</a:t>
            </a:r>
          </a:p>
        </p:txBody>
      </p:sp>
    </p:spTree>
    <p:extLst>
      <p:ext uri="{BB962C8B-B14F-4D97-AF65-F5344CB8AC3E}">
        <p14:creationId xmlns:p14="http://schemas.microsoft.com/office/powerpoint/2010/main" val="2479307115"/>
      </p:ext>
    </p:extLst>
  </p:cSld>
  <p:clrMapOvr>
    <a:masterClrMapping/>
  </p:clrMapOvr>
  <mc:AlternateContent xmlns:mc="http://schemas.openxmlformats.org/markup-compatibility/2006" xmlns:p14="http://schemas.microsoft.com/office/powerpoint/2010/main">
    <mc:Choice Requires="p14">
      <p:transition spd="med" p14:dur="700" advTm="2000">
        <p:fade/>
      </p:transition>
    </mc:Choice>
    <mc:Fallback xmlns="">
      <p:transition spd="med" advTm="2000">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1000" b="-11000"/>
          </a:stretch>
        </a:blipFill>
        <a:effectLst/>
      </p:bgPr>
    </p:bg>
    <p:spTree>
      <p:nvGrpSpPr>
        <p:cNvPr id="1" name=""/>
        <p:cNvGrpSpPr/>
        <p:nvPr/>
      </p:nvGrpSpPr>
      <p:grpSpPr>
        <a:xfrm>
          <a:off x="0" y="0"/>
          <a:ext cx="0" cy="0"/>
          <a:chOff x="0" y="0"/>
          <a:chExt cx="0" cy="0"/>
        </a:xfrm>
      </p:grpSpPr>
      <p:sp>
        <p:nvSpPr>
          <p:cNvPr id="2" name="Título 2">
            <a:extLst>
              <a:ext uri="{FF2B5EF4-FFF2-40B4-BE49-F238E27FC236}">
                <a16:creationId xmlns:a16="http://schemas.microsoft.com/office/drawing/2014/main" id="{BCC447AD-095A-4227-8A71-64797A0FC48C}"/>
              </a:ext>
            </a:extLst>
          </p:cNvPr>
          <p:cNvSpPr txBox="1">
            <a:spLocks/>
          </p:cNvSpPr>
          <p:nvPr/>
        </p:nvSpPr>
        <p:spPr>
          <a:xfrm>
            <a:off x="1571894" y="130918"/>
            <a:ext cx="9074150" cy="1046440"/>
          </a:xfrm>
          <a:prstGeom prst="rect">
            <a:avLst/>
          </a:prstGeom>
        </p:spPr>
        <p:txBody>
          <a:bodyPr wrap="square" lIns="0" tIns="0" rIns="0" bIns="0" rtlCol="0">
            <a:spAutoFit/>
          </a:bodyPr>
          <a:lstStyle>
            <a:lvl1pPr algn="ctr" rtl="0" eaLnBrk="0" fontAlgn="base" hangingPunct="0">
              <a:spcBef>
                <a:spcPct val="0"/>
              </a:spcBef>
              <a:spcAft>
                <a:spcPct val="0"/>
              </a:spcAft>
              <a:defRPr sz="3600" b="1">
                <a:solidFill>
                  <a:srgbClr val="CCFFFF"/>
                </a:solidFill>
                <a:latin typeface="+mj-lt"/>
                <a:ea typeface="+mj-ea"/>
                <a:cs typeface="+mj-cs"/>
              </a:defRPr>
            </a:lvl1pPr>
            <a:lvl2pPr algn="ctr" rtl="0" eaLnBrk="0" fontAlgn="base" hangingPunct="0">
              <a:spcBef>
                <a:spcPct val="0"/>
              </a:spcBef>
              <a:spcAft>
                <a:spcPct val="0"/>
              </a:spcAft>
              <a:defRPr sz="3600" b="1">
                <a:solidFill>
                  <a:srgbClr val="CCFFFF"/>
                </a:solidFill>
                <a:latin typeface="Tahoma" pitchFamily="34" charset="0"/>
              </a:defRPr>
            </a:lvl2pPr>
            <a:lvl3pPr algn="ctr" rtl="0" eaLnBrk="0" fontAlgn="base" hangingPunct="0">
              <a:spcBef>
                <a:spcPct val="0"/>
              </a:spcBef>
              <a:spcAft>
                <a:spcPct val="0"/>
              </a:spcAft>
              <a:defRPr sz="3600" b="1">
                <a:solidFill>
                  <a:srgbClr val="CCFFFF"/>
                </a:solidFill>
                <a:latin typeface="Tahoma" pitchFamily="34" charset="0"/>
              </a:defRPr>
            </a:lvl3pPr>
            <a:lvl4pPr algn="ctr" rtl="0" eaLnBrk="0" fontAlgn="base" hangingPunct="0">
              <a:spcBef>
                <a:spcPct val="0"/>
              </a:spcBef>
              <a:spcAft>
                <a:spcPct val="0"/>
              </a:spcAft>
              <a:defRPr sz="3600" b="1">
                <a:solidFill>
                  <a:srgbClr val="CCFFFF"/>
                </a:solidFill>
                <a:latin typeface="Tahoma" pitchFamily="34" charset="0"/>
              </a:defRPr>
            </a:lvl4pPr>
            <a:lvl5pPr algn="ctr" rtl="0" eaLnBrk="0" fontAlgn="base" hangingPunct="0">
              <a:spcBef>
                <a:spcPct val="0"/>
              </a:spcBef>
              <a:spcAft>
                <a:spcPct val="0"/>
              </a:spcAft>
              <a:defRPr sz="3600" b="1">
                <a:solidFill>
                  <a:srgbClr val="CCFFFF"/>
                </a:solidFill>
                <a:latin typeface="Tahoma" pitchFamily="34" charset="0"/>
              </a:defRPr>
            </a:lvl5pPr>
            <a:lvl6pPr marL="457200" algn="ctr" rtl="0" eaLnBrk="0" fontAlgn="base" hangingPunct="0">
              <a:spcBef>
                <a:spcPct val="0"/>
              </a:spcBef>
              <a:spcAft>
                <a:spcPct val="0"/>
              </a:spcAft>
              <a:defRPr sz="3600" b="1">
                <a:solidFill>
                  <a:srgbClr val="CCFFFF"/>
                </a:solidFill>
                <a:latin typeface="Tahoma" pitchFamily="34" charset="0"/>
              </a:defRPr>
            </a:lvl6pPr>
            <a:lvl7pPr marL="914400" algn="ctr" rtl="0" eaLnBrk="0" fontAlgn="base" hangingPunct="0">
              <a:spcBef>
                <a:spcPct val="0"/>
              </a:spcBef>
              <a:spcAft>
                <a:spcPct val="0"/>
              </a:spcAft>
              <a:defRPr sz="3600" b="1">
                <a:solidFill>
                  <a:srgbClr val="CCFFFF"/>
                </a:solidFill>
                <a:latin typeface="Tahoma" pitchFamily="34" charset="0"/>
              </a:defRPr>
            </a:lvl7pPr>
            <a:lvl8pPr marL="1371600" algn="ctr" rtl="0" eaLnBrk="0" fontAlgn="base" hangingPunct="0">
              <a:spcBef>
                <a:spcPct val="0"/>
              </a:spcBef>
              <a:spcAft>
                <a:spcPct val="0"/>
              </a:spcAft>
              <a:defRPr sz="3600" b="1">
                <a:solidFill>
                  <a:srgbClr val="CCFFFF"/>
                </a:solidFill>
                <a:latin typeface="Tahoma" pitchFamily="34" charset="0"/>
              </a:defRPr>
            </a:lvl8pPr>
            <a:lvl9pPr marL="1828800" algn="ctr" rtl="0" eaLnBrk="0" fontAlgn="base" hangingPunct="0">
              <a:spcBef>
                <a:spcPct val="0"/>
              </a:spcBef>
              <a:spcAft>
                <a:spcPct val="0"/>
              </a:spcAft>
              <a:defRPr sz="3600" b="1">
                <a:solidFill>
                  <a:srgbClr val="CCFFFF"/>
                </a:solidFill>
                <a:latin typeface="Tahoma" pitchFamily="34" charset="0"/>
              </a:defRPr>
            </a:lvl9pPr>
          </a:lstStyle>
          <a:p>
            <a:pPr marL="0" marR="0" lvl="0" indent="0" algn="ctr" defTabSz="914400" rtl="0" eaLnBrk="0" fontAlgn="auto" latinLnBrk="0" hangingPunct="0">
              <a:lnSpc>
                <a:spcPct val="100000"/>
              </a:lnSpc>
              <a:spcBef>
                <a:spcPct val="0"/>
              </a:spcBef>
              <a:spcAft>
                <a:spcPts val="0"/>
              </a:spcAft>
              <a:buClrTx/>
              <a:buSzTx/>
              <a:buFontTx/>
              <a:buNone/>
              <a:tabLst/>
              <a:defRPr/>
            </a:pPr>
            <a:r>
              <a:rPr kumimoji="0" lang="es-VE" sz="3600" b="1" i="0" u="none" strike="noStrike" kern="10" cap="none" spc="0" normalizeH="0" baseline="0" noProof="0" dirty="0">
                <a:ln w="31750">
                  <a:solidFill>
                    <a:srgbClr val="1E0F00"/>
                  </a:solidFill>
                  <a:round/>
                  <a:headEnd/>
                  <a:tailEnd/>
                </a:ln>
                <a:solidFill>
                  <a:srgbClr val="FFFF00"/>
                </a:solidFill>
                <a:effectLst/>
                <a:uLnTx/>
                <a:uFillTx/>
                <a:latin typeface="Arial Black"/>
                <a:ea typeface="+mj-ea"/>
                <a:cs typeface="Arial" charset="0"/>
              </a:rPr>
              <a:t>Cueva El Guácharo</a:t>
            </a:r>
          </a:p>
          <a:p>
            <a:pPr marL="0" marR="0" lvl="0" indent="0" algn="ctr" defTabSz="914400" rtl="0" eaLnBrk="0" fontAlgn="auto" latinLnBrk="0" hangingPunct="0">
              <a:lnSpc>
                <a:spcPct val="100000"/>
              </a:lnSpc>
              <a:spcBef>
                <a:spcPct val="0"/>
              </a:spcBef>
              <a:spcAft>
                <a:spcPts val="0"/>
              </a:spcAft>
              <a:buClrTx/>
              <a:buSzTx/>
              <a:buFontTx/>
              <a:buNone/>
              <a:tabLst/>
              <a:defRPr/>
            </a:pPr>
            <a:r>
              <a:rPr kumimoji="0" lang="es-VE" sz="3200" b="1" i="0" u="none" strike="noStrike" kern="10" cap="none" spc="0" normalizeH="0" baseline="0" noProof="0" dirty="0">
                <a:ln w="31750">
                  <a:solidFill>
                    <a:srgbClr val="001400"/>
                  </a:solidFill>
                  <a:round/>
                  <a:headEnd/>
                  <a:tailEnd/>
                </a:ln>
                <a:solidFill>
                  <a:srgbClr val="92D050"/>
                </a:solidFill>
                <a:effectLst/>
                <a:uLnTx/>
                <a:uFillTx/>
                <a:latin typeface="Arial Black"/>
                <a:ea typeface="+mj-ea"/>
                <a:cs typeface="Arial" charset="0"/>
              </a:rPr>
              <a:t>Parque Nacional El Guácharo</a:t>
            </a:r>
          </a:p>
        </p:txBody>
      </p:sp>
    </p:spTree>
    <p:extLst>
      <p:ext uri="{BB962C8B-B14F-4D97-AF65-F5344CB8AC3E}">
        <p14:creationId xmlns:p14="http://schemas.microsoft.com/office/powerpoint/2010/main" val="2260711910"/>
      </p:ext>
    </p:extLst>
  </p:cSld>
  <p:clrMapOvr>
    <a:masterClrMapping/>
  </p:clrMapOvr>
  <mc:AlternateContent xmlns:mc="http://schemas.openxmlformats.org/markup-compatibility/2006" xmlns:p14="http://schemas.microsoft.com/office/powerpoint/2010/main">
    <mc:Choice Requires="p14">
      <p:transition spd="med" p14:dur="700" advTm="2000">
        <p:fade/>
      </p:transition>
    </mc:Choice>
    <mc:Fallback xmlns="">
      <p:transition spd="med" advTm="2000">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1000" b="-11000"/>
          </a:stretch>
        </a:blipFill>
        <a:effectLst/>
      </p:bgPr>
    </p:bg>
    <p:spTree>
      <p:nvGrpSpPr>
        <p:cNvPr id="1" name=""/>
        <p:cNvGrpSpPr/>
        <p:nvPr/>
      </p:nvGrpSpPr>
      <p:grpSpPr>
        <a:xfrm>
          <a:off x="0" y="0"/>
          <a:ext cx="0" cy="0"/>
          <a:chOff x="0" y="0"/>
          <a:chExt cx="0" cy="0"/>
        </a:xfrm>
      </p:grpSpPr>
      <p:sp>
        <p:nvSpPr>
          <p:cNvPr id="2" name="Título 2">
            <a:extLst>
              <a:ext uri="{FF2B5EF4-FFF2-40B4-BE49-F238E27FC236}">
                <a16:creationId xmlns:a16="http://schemas.microsoft.com/office/drawing/2014/main" id="{79A255C3-6717-450B-8947-8A998AD6E693}"/>
              </a:ext>
            </a:extLst>
          </p:cNvPr>
          <p:cNvSpPr txBox="1">
            <a:spLocks/>
          </p:cNvSpPr>
          <p:nvPr/>
        </p:nvSpPr>
        <p:spPr>
          <a:xfrm>
            <a:off x="1552441" y="130918"/>
            <a:ext cx="9074150" cy="1046440"/>
          </a:xfrm>
          <a:prstGeom prst="rect">
            <a:avLst/>
          </a:prstGeom>
        </p:spPr>
        <p:txBody>
          <a:bodyPr wrap="square" lIns="0" tIns="0" rIns="0" bIns="0" rtlCol="0">
            <a:spAutoFit/>
          </a:bodyPr>
          <a:lstStyle>
            <a:lvl1pPr algn="ctr" rtl="0" eaLnBrk="0" fontAlgn="base" hangingPunct="0">
              <a:spcBef>
                <a:spcPct val="0"/>
              </a:spcBef>
              <a:spcAft>
                <a:spcPct val="0"/>
              </a:spcAft>
              <a:defRPr sz="3600" b="1">
                <a:solidFill>
                  <a:srgbClr val="CCFFFF"/>
                </a:solidFill>
                <a:latin typeface="+mj-lt"/>
                <a:ea typeface="+mj-ea"/>
                <a:cs typeface="+mj-cs"/>
              </a:defRPr>
            </a:lvl1pPr>
            <a:lvl2pPr algn="ctr" rtl="0" eaLnBrk="0" fontAlgn="base" hangingPunct="0">
              <a:spcBef>
                <a:spcPct val="0"/>
              </a:spcBef>
              <a:spcAft>
                <a:spcPct val="0"/>
              </a:spcAft>
              <a:defRPr sz="3600" b="1">
                <a:solidFill>
                  <a:srgbClr val="CCFFFF"/>
                </a:solidFill>
                <a:latin typeface="Tahoma" pitchFamily="34" charset="0"/>
              </a:defRPr>
            </a:lvl2pPr>
            <a:lvl3pPr algn="ctr" rtl="0" eaLnBrk="0" fontAlgn="base" hangingPunct="0">
              <a:spcBef>
                <a:spcPct val="0"/>
              </a:spcBef>
              <a:spcAft>
                <a:spcPct val="0"/>
              </a:spcAft>
              <a:defRPr sz="3600" b="1">
                <a:solidFill>
                  <a:srgbClr val="CCFFFF"/>
                </a:solidFill>
                <a:latin typeface="Tahoma" pitchFamily="34" charset="0"/>
              </a:defRPr>
            </a:lvl3pPr>
            <a:lvl4pPr algn="ctr" rtl="0" eaLnBrk="0" fontAlgn="base" hangingPunct="0">
              <a:spcBef>
                <a:spcPct val="0"/>
              </a:spcBef>
              <a:spcAft>
                <a:spcPct val="0"/>
              </a:spcAft>
              <a:defRPr sz="3600" b="1">
                <a:solidFill>
                  <a:srgbClr val="CCFFFF"/>
                </a:solidFill>
                <a:latin typeface="Tahoma" pitchFamily="34" charset="0"/>
              </a:defRPr>
            </a:lvl4pPr>
            <a:lvl5pPr algn="ctr" rtl="0" eaLnBrk="0" fontAlgn="base" hangingPunct="0">
              <a:spcBef>
                <a:spcPct val="0"/>
              </a:spcBef>
              <a:spcAft>
                <a:spcPct val="0"/>
              </a:spcAft>
              <a:defRPr sz="3600" b="1">
                <a:solidFill>
                  <a:srgbClr val="CCFFFF"/>
                </a:solidFill>
                <a:latin typeface="Tahoma" pitchFamily="34" charset="0"/>
              </a:defRPr>
            </a:lvl5pPr>
            <a:lvl6pPr marL="457200" algn="ctr" rtl="0" eaLnBrk="0" fontAlgn="base" hangingPunct="0">
              <a:spcBef>
                <a:spcPct val="0"/>
              </a:spcBef>
              <a:spcAft>
                <a:spcPct val="0"/>
              </a:spcAft>
              <a:defRPr sz="3600" b="1">
                <a:solidFill>
                  <a:srgbClr val="CCFFFF"/>
                </a:solidFill>
                <a:latin typeface="Tahoma" pitchFamily="34" charset="0"/>
              </a:defRPr>
            </a:lvl6pPr>
            <a:lvl7pPr marL="914400" algn="ctr" rtl="0" eaLnBrk="0" fontAlgn="base" hangingPunct="0">
              <a:spcBef>
                <a:spcPct val="0"/>
              </a:spcBef>
              <a:spcAft>
                <a:spcPct val="0"/>
              </a:spcAft>
              <a:defRPr sz="3600" b="1">
                <a:solidFill>
                  <a:srgbClr val="CCFFFF"/>
                </a:solidFill>
                <a:latin typeface="Tahoma" pitchFamily="34" charset="0"/>
              </a:defRPr>
            </a:lvl7pPr>
            <a:lvl8pPr marL="1371600" algn="ctr" rtl="0" eaLnBrk="0" fontAlgn="base" hangingPunct="0">
              <a:spcBef>
                <a:spcPct val="0"/>
              </a:spcBef>
              <a:spcAft>
                <a:spcPct val="0"/>
              </a:spcAft>
              <a:defRPr sz="3600" b="1">
                <a:solidFill>
                  <a:srgbClr val="CCFFFF"/>
                </a:solidFill>
                <a:latin typeface="Tahoma" pitchFamily="34" charset="0"/>
              </a:defRPr>
            </a:lvl8pPr>
            <a:lvl9pPr marL="1828800" algn="ctr" rtl="0" eaLnBrk="0" fontAlgn="base" hangingPunct="0">
              <a:spcBef>
                <a:spcPct val="0"/>
              </a:spcBef>
              <a:spcAft>
                <a:spcPct val="0"/>
              </a:spcAft>
              <a:defRPr sz="3600" b="1">
                <a:solidFill>
                  <a:srgbClr val="CCFFFF"/>
                </a:solidFill>
                <a:latin typeface="Tahoma" pitchFamily="34" charset="0"/>
              </a:defRPr>
            </a:lvl9pPr>
          </a:lstStyle>
          <a:p>
            <a:pPr marL="0" marR="0" lvl="0" indent="0" algn="ctr" defTabSz="914400" rtl="0" eaLnBrk="0" fontAlgn="auto" latinLnBrk="0" hangingPunct="0">
              <a:lnSpc>
                <a:spcPct val="100000"/>
              </a:lnSpc>
              <a:spcBef>
                <a:spcPct val="0"/>
              </a:spcBef>
              <a:spcAft>
                <a:spcPts val="0"/>
              </a:spcAft>
              <a:buClrTx/>
              <a:buSzTx/>
              <a:buFontTx/>
              <a:buNone/>
              <a:tabLst/>
              <a:defRPr/>
            </a:pPr>
            <a:r>
              <a:rPr kumimoji="0" lang="es-VE" sz="3600" b="1" i="0" u="none" strike="noStrike" kern="10" cap="none" spc="0" normalizeH="0" baseline="0" noProof="0" dirty="0">
                <a:ln w="31750">
                  <a:solidFill>
                    <a:srgbClr val="1E0F00"/>
                  </a:solidFill>
                  <a:round/>
                  <a:headEnd/>
                  <a:tailEnd/>
                </a:ln>
                <a:solidFill>
                  <a:srgbClr val="FFFF00"/>
                </a:solidFill>
                <a:effectLst/>
                <a:uLnTx/>
                <a:uFillTx/>
                <a:latin typeface="Arial Black"/>
                <a:ea typeface="+mj-ea"/>
                <a:cs typeface="Arial" charset="0"/>
              </a:rPr>
              <a:t>Pico Bolívar</a:t>
            </a:r>
          </a:p>
          <a:p>
            <a:pPr marL="0" marR="0" lvl="0" indent="0" algn="ctr" defTabSz="914400" rtl="0" eaLnBrk="0" fontAlgn="auto" latinLnBrk="0" hangingPunct="0">
              <a:lnSpc>
                <a:spcPct val="100000"/>
              </a:lnSpc>
              <a:spcBef>
                <a:spcPct val="0"/>
              </a:spcBef>
              <a:spcAft>
                <a:spcPts val="0"/>
              </a:spcAft>
              <a:buClrTx/>
              <a:buSzTx/>
              <a:buFontTx/>
              <a:buNone/>
              <a:tabLst/>
              <a:defRPr/>
            </a:pPr>
            <a:r>
              <a:rPr kumimoji="0" lang="es-VE" sz="3200" b="1" i="0" u="none" strike="noStrike" kern="10" cap="none" spc="0" normalizeH="0" baseline="0" noProof="0" dirty="0">
                <a:ln w="31750">
                  <a:solidFill>
                    <a:srgbClr val="001400"/>
                  </a:solidFill>
                  <a:round/>
                  <a:headEnd/>
                  <a:tailEnd/>
                </a:ln>
                <a:solidFill>
                  <a:srgbClr val="92D050"/>
                </a:solidFill>
                <a:effectLst/>
                <a:uLnTx/>
                <a:uFillTx/>
                <a:latin typeface="Arial Black"/>
                <a:ea typeface="+mj-ea"/>
                <a:cs typeface="Arial" charset="0"/>
              </a:rPr>
              <a:t>Parque Nacional Sierra Nevada</a:t>
            </a:r>
          </a:p>
        </p:txBody>
      </p:sp>
    </p:spTree>
    <p:extLst>
      <p:ext uri="{BB962C8B-B14F-4D97-AF65-F5344CB8AC3E}">
        <p14:creationId xmlns:p14="http://schemas.microsoft.com/office/powerpoint/2010/main" val="714219471"/>
      </p:ext>
    </p:extLst>
  </p:cSld>
  <p:clrMapOvr>
    <a:masterClrMapping/>
  </p:clrMapOvr>
  <mc:AlternateContent xmlns:mc="http://schemas.openxmlformats.org/markup-compatibility/2006" xmlns:p14="http://schemas.microsoft.com/office/powerpoint/2010/main">
    <mc:Choice Requires="p14">
      <p:transition spd="med" p14:dur="700" advTm="2000">
        <p:fade/>
      </p:transition>
    </mc:Choice>
    <mc:Fallback xmlns="">
      <p:transition spd="med" advTm="2000">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1000" b="-11000"/>
          </a:stretch>
        </a:blipFill>
        <a:effectLst/>
      </p:bgPr>
    </p:bg>
    <p:spTree>
      <p:nvGrpSpPr>
        <p:cNvPr id="1" name=""/>
        <p:cNvGrpSpPr/>
        <p:nvPr/>
      </p:nvGrpSpPr>
      <p:grpSpPr>
        <a:xfrm>
          <a:off x="0" y="0"/>
          <a:ext cx="0" cy="0"/>
          <a:chOff x="0" y="0"/>
          <a:chExt cx="0" cy="0"/>
        </a:xfrm>
      </p:grpSpPr>
      <p:sp>
        <p:nvSpPr>
          <p:cNvPr id="2" name="Título 2">
            <a:extLst>
              <a:ext uri="{FF2B5EF4-FFF2-40B4-BE49-F238E27FC236}">
                <a16:creationId xmlns:a16="http://schemas.microsoft.com/office/drawing/2014/main" id="{DB62717B-C4D5-430B-B7DD-FDCF98E580BB}"/>
              </a:ext>
            </a:extLst>
          </p:cNvPr>
          <p:cNvSpPr txBox="1">
            <a:spLocks/>
          </p:cNvSpPr>
          <p:nvPr/>
        </p:nvSpPr>
        <p:spPr>
          <a:xfrm>
            <a:off x="1571894" y="130918"/>
            <a:ext cx="9074150" cy="1046440"/>
          </a:xfrm>
          <a:prstGeom prst="rect">
            <a:avLst/>
          </a:prstGeom>
        </p:spPr>
        <p:txBody>
          <a:bodyPr wrap="square" lIns="0" tIns="0" rIns="0" bIns="0" rtlCol="0">
            <a:spAutoFit/>
          </a:bodyPr>
          <a:lstStyle>
            <a:lvl1pPr algn="ctr" rtl="0" eaLnBrk="0" fontAlgn="base" hangingPunct="0">
              <a:spcBef>
                <a:spcPct val="0"/>
              </a:spcBef>
              <a:spcAft>
                <a:spcPct val="0"/>
              </a:spcAft>
              <a:defRPr sz="3600" b="1">
                <a:solidFill>
                  <a:srgbClr val="CCFFFF"/>
                </a:solidFill>
                <a:latin typeface="+mj-lt"/>
                <a:ea typeface="+mj-ea"/>
                <a:cs typeface="+mj-cs"/>
              </a:defRPr>
            </a:lvl1pPr>
            <a:lvl2pPr algn="ctr" rtl="0" eaLnBrk="0" fontAlgn="base" hangingPunct="0">
              <a:spcBef>
                <a:spcPct val="0"/>
              </a:spcBef>
              <a:spcAft>
                <a:spcPct val="0"/>
              </a:spcAft>
              <a:defRPr sz="3600" b="1">
                <a:solidFill>
                  <a:srgbClr val="CCFFFF"/>
                </a:solidFill>
                <a:latin typeface="Tahoma" pitchFamily="34" charset="0"/>
              </a:defRPr>
            </a:lvl2pPr>
            <a:lvl3pPr algn="ctr" rtl="0" eaLnBrk="0" fontAlgn="base" hangingPunct="0">
              <a:spcBef>
                <a:spcPct val="0"/>
              </a:spcBef>
              <a:spcAft>
                <a:spcPct val="0"/>
              </a:spcAft>
              <a:defRPr sz="3600" b="1">
                <a:solidFill>
                  <a:srgbClr val="CCFFFF"/>
                </a:solidFill>
                <a:latin typeface="Tahoma" pitchFamily="34" charset="0"/>
              </a:defRPr>
            </a:lvl3pPr>
            <a:lvl4pPr algn="ctr" rtl="0" eaLnBrk="0" fontAlgn="base" hangingPunct="0">
              <a:spcBef>
                <a:spcPct val="0"/>
              </a:spcBef>
              <a:spcAft>
                <a:spcPct val="0"/>
              </a:spcAft>
              <a:defRPr sz="3600" b="1">
                <a:solidFill>
                  <a:srgbClr val="CCFFFF"/>
                </a:solidFill>
                <a:latin typeface="Tahoma" pitchFamily="34" charset="0"/>
              </a:defRPr>
            </a:lvl4pPr>
            <a:lvl5pPr algn="ctr" rtl="0" eaLnBrk="0" fontAlgn="base" hangingPunct="0">
              <a:spcBef>
                <a:spcPct val="0"/>
              </a:spcBef>
              <a:spcAft>
                <a:spcPct val="0"/>
              </a:spcAft>
              <a:defRPr sz="3600" b="1">
                <a:solidFill>
                  <a:srgbClr val="CCFFFF"/>
                </a:solidFill>
                <a:latin typeface="Tahoma" pitchFamily="34" charset="0"/>
              </a:defRPr>
            </a:lvl5pPr>
            <a:lvl6pPr marL="457200" algn="ctr" rtl="0" eaLnBrk="0" fontAlgn="base" hangingPunct="0">
              <a:spcBef>
                <a:spcPct val="0"/>
              </a:spcBef>
              <a:spcAft>
                <a:spcPct val="0"/>
              </a:spcAft>
              <a:defRPr sz="3600" b="1">
                <a:solidFill>
                  <a:srgbClr val="CCFFFF"/>
                </a:solidFill>
                <a:latin typeface="Tahoma" pitchFamily="34" charset="0"/>
              </a:defRPr>
            </a:lvl6pPr>
            <a:lvl7pPr marL="914400" algn="ctr" rtl="0" eaLnBrk="0" fontAlgn="base" hangingPunct="0">
              <a:spcBef>
                <a:spcPct val="0"/>
              </a:spcBef>
              <a:spcAft>
                <a:spcPct val="0"/>
              </a:spcAft>
              <a:defRPr sz="3600" b="1">
                <a:solidFill>
                  <a:srgbClr val="CCFFFF"/>
                </a:solidFill>
                <a:latin typeface="Tahoma" pitchFamily="34" charset="0"/>
              </a:defRPr>
            </a:lvl7pPr>
            <a:lvl8pPr marL="1371600" algn="ctr" rtl="0" eaLnBrk="0" fontAlgn="base" hangingPunct="0">
              <a:spcBef>
                <a:spcPct val="0"/>
              </a:spcBef>
              <a:spcAft>
                <a:spcPct val="0"/>
              </a:spcAft>
              <a:defRPr sz="3600" b="1">
                <a:solidFill>
                  <a:srgbClr val="CCFFFF"/>
                </a:solidFill>
                <a:latin typeface="Tahoma" pitchFamily="34" charset="0"/>
              </a:defRPr>
            </a:lvl8pPr>
            <a:lvl9pPr marL="1828800" algn="ctr" rtl="0" eaLnBrk="0" fontAlgn="base" hangingPunct="0">
              <a:spcBef>
                <a:spcPct val="0"/>
              </a:spcBef>
              <a:spcAft>
                <a:spcPct val="0"/>
              </a:spcAft>
              <a:defRPr sz="3600" b="1">
                <a:solidFill>
                  <a:srgbClr val="CCFFFF"/>
                </a:solidFill>
                <a:latin typeface="Tahoma" pitchFamily="34" charset="0"/>
              </a:defRPr>
            </a:lvl9pPr>
          </a:lstStyle>
          <a:p>
            <a:pPr marL="0" marR="0" lvl="0" indent="0" algn="ctr" defTabSz="914400" rtl="0" eaLnBrk="0" fontAlgn="auto" latinLnBrk="0" hangingPunct="0">
              <a:lnSpc>
                <a:spcPct val="100000"/>
              </a:lnSpc>
              <a:spcBef>
                <a:spcPct val="0"/>
              </a:spcBef>
              <a:spcAft>
                <a:spcPts val="0"/>
              </a:spcAft>
              <a:buClrTx/>
              <a:buSzTx/>
              <a:buFontTx/>
              <a:buNone/>
              <a:tabLst/>
              <a:defRPr/>
            </a:pPr>
            <a:r>
              <a:rPr kumimoji="0" lang="es-VE" sz="3600" b="1" i="0" u="none" strike="noStrike" kern="10" cap="none" spc="0" normalizeH="0" baseline="0" noProof="0" dirty="0">
                <a:ln w="31750">
                  <a:solidFill>
                    <a:srgbClr val="1E0F00"/>
                  </a:solidFill>
                  <a:round/>
                  <a:headEnd/>
                  <a:tailEnd/>
                </a:ln>
                <a:solidFill>
                  <a:srgbClr val="FFFF00"/>
                </a:solidFill>
                <a:effectLst/>
                <a:uLnTx/>
                <a:uFillTx/>
                <a:latin typeface="Arial Black"/>
                <a:ea typeface="+mj-ea"/>
                <a:cs typeface="Arial" charset="0"/>
              </a:rPr>
              <a:t>Laguna Negra</a:t>
            </a:r>
          </a:p>
          <a:p>
            <a:pPr marL="0" marR="0" lvl="0" indent="0" algn="ctr" defTabSz="914400" rtl="0" eaLnBrk="0" fontAlgn="auto" latinLnBrk="0" hangingPunct="0">
              <a:lnSpc>
                <a:spcPct val="100000"/>
              </a:lnSpc>
              <a:spcBef>
                <a:spcPct val="0"/>
              </a:spcBef>
              <a:spcAft>
                <a:spcPts val="0"/>
              </a:spcAft>
              <a:buClrTx/>
              <a:buSzTx/>
              <a:buFontTx/>
              <a:buNone/>
              <a:tabLst/>
              <a:defRPr/>
            </a:pPr>
            <a:r>
              <a:rPr kumimoji="0" lang="es-VE" sz="3200" b="1" i="0" u="none" strike="noStrike" kern="10" cap="none" spc="0" normalizeH="0" baseline="0" noProof="0" dirty="0">
                <a:ln w="31750">
                  <a:solidFill>
                    <a:srgbClr val="001400"/>
                  </a:solidFill>
                  <a:round/>
                  <a:headEnd/>
                  <a:tailEnd/>
                </a:ln>
                <a:solidFill>
                  <a:srgbClr val="92D050"/>
                </a:solidFill>
                <a:effectLst/>
                <a:uLnTx/>
                <a:uFillTx/>
                <a:latin typeface="Arial Black"/>
                <a:ea typeface="+mj-ea"/>
                <a:cs typeface="Arial" charset="0"/>
              </a:rPr>
              <a:t>Parque Nacional Sierra Nevada</a:t>
            </a:r>
            <a:endParaRPr kumimoji="0" lang="es-VE" sz="3600" b="1" i="0" u="none" strike="noStrike" kern="10" cap="none" spc="0" normalizeH="0" baseline="0" noProof="0" dirty="0">
              <a:ln w="31750">
                <a:solidFill>
                  <a:srgbClr val="1E0F00"/>
                </a:solidFill>
                <a:round/>
                <a:headEnd/>
                <a:tailEnd/>
              </a:ln>
              <a:solidFill>
                <a:srgbClr val="FFFF00"/>
              </a:solidFill>
              <a:effectLst/>
              <a:uLnTx/>
              <a:uFillTx/>
              <a:latin typeface="Arial Black"/>
              <a:ea typeface="+mj-ea"/>
              <a:cs typeface="Arial" charset="0"/>
            </a:endParaRPr>
          </a:p>
        </p:txBody>
      </p:sp>
    </p:spTree>
    <p:extLst>
      <p:ext uri="{BB962C8B-B14F-4D97-AF65-F5344CB8AC3E}">
        <p14:creationId xmlns:p14="http://schemas.microsoft.com/office/powerpoint/2010/main" val="3756642138"/>
      </p:ext>
    </p:extLst>
  </p:cSld>
  <p:clrMapOvr>
    <a:masterClrMapping/>
  </p:clrMapOvr>
  <mc:AlternateContent xmlns:mc="http://schemas.openxmlformats.org/markup-compatibility/2006" xmlns:p14="http://schemas.microsoft.com/office/powerpoint/2010/main">
    <mc:Choice Requires="p14">
      <p:transition spd="med" p14:dur="700" advTm="2000">
        <p:fade/>
      </p:transition>
    </mc:Choice>
    <mc:Fallback xmlns="">
      <p:transition spd="med" advTm="2000">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1000" b="-11000"/>
          </a:stretch>
        </a:blipFill>
        <a:effectLst/>
      </p:bgPr>
    </p:bg>
    <p:spTree>
      <p:nvGrpSpPr>
        <p:cNvPr id="1" name=""/>
        <p:cNvGrpSpPr/>
        <p:nvPr/>
      </p:nvGrpSpPr>
      <p:grpSpPr>
        <a:xfrm>
          <a:off x="0" y="0"/>
          <a:ext cx="0" cy="0"/>
          <a:chOff x="0" y="0"/>
          <a:chExt cx="0" cy="0"/>
        </a:xfrm>
      </p:grpSpPr>
      <p:sp>
        <p:nvSpPr>
          <p:cNvPr id="2" name="Título 2">
            <a:extLst>
              <a:ext uri="{FF2B5EF4-FFF2-40B4-BE49-F238E27FC236}">
                <a16:creationId xmlns:a16="http://schemas.microsoft.com/office/drawing/2014/main" id="{D8425B6F-8CC1-4AD4-8E4D-46F23EFA1BCD}"/>
              </a:ext>
            </a:extLst>
          </p:cNvPr>
          <p:cNvSpPr txBox="1">
            <a:spLocks/>
          </p:cNvSpPr>
          <p:nvPr/>
        </p:nvSpPr>
        <p:spPr>
          <a:xfrm>
            <a:off x="1552443" y="130918"/>
            <a:ext cx="9074150" cy="1046440"/>
          </a:xfrm>
          <a:prstGeom prst="rect">
            <a:avLst/>
          </a:prstGeom>
        </p:spPr>
        <p:txBody>
          <a:bodyPr wrap="square" lIns="0" tIns="0" rIns="0" bIns="0" rtlCol="0">
            <a:spAutoFit/>
          </a:bodyPr>
          <a:lstStyle>
            <a:lvl1pPr algn="ctr" rtl="0" eaLnBrk="0" fontAlgn="base" hangingPunct="0">
              <a:spcBef>
                <a:spcPct val="0"/>
              </a:spcBef>
              <a:spcAft>
                <a:spcPct val="0"/>
              </a:spcAft>
              <a:defRPr sz="3600" b="1">
                <a:solidFill>
                  <a:srgbClr val="CCFFFF"/>
                </a:solidFill>
                <a:latin typeface="+mj-lt"/>
                <a:ea typeface="+mj-ea"/>
                <a:cs typeface="+mj-cs"/>
              </a:defRPr>
            </a:lvl1pPr>
            <a:lvl2pPr algn="ctr" rtl="0" eaLnBrk="0" fontAlgn="base" hangingPunct="0">
              <a:spcBef>
                <a:spcPct val="0"/>
              </a:spcBef>
              <a:spcAft>
                <a:spcPct val="0"/>
              </a:spcAft>
              <a:defRPr sz="3600" b="1">
                <a:solidFill>
                  <a:srgbClr val="CCFFFF"/>
                </a:solidFill>
                <a:latin typeface="Tahoma" pitchFamily="34" charset="0"/>
              </a:defRPr>
            </a:lvl2pPr>
            <a:lvl3pPr algn="ctr" rtl="0" eaLnBrk="0" fontAlgn="base" hangingPunct="0">
              <a:spcBef>
                <a:spcPct val="0"/>
              </a:spcBef>
              <a:spcAft>
                <a:spcPct val="0"/>
              </a:spcAft>
              <a:defRPr sz="3600" b="1">
                <a:solidFill>
                  <a:srgbClr val="CCFFFF"/>
                </a:solidFill>
                <a:latin typeface="Tahoma" pitchFamily="34" charset="0"/>
              </a:defRPr>
            </a:lvl3pPr>
            <a:lvl4pPr algn="ctr" rtl="0" eaLnBrk="0" fontAlgn="base" hangingPunct="0">
              <a:spcBef>
                <a:spcPct val="0"/>
              </a:spcBef>
              <a:spcAft>
                <a:spcPct val="0"/>
              </a:spcAft>
              <a:defRPr sz="3600" b="1">
                <a:solidFill>
                  <a:srgbClr val="CCFFFF"/>
                </a:solidFill>
                <a:latin typeface="Tahoma" pitchFamily="34" charset="0"/>
              </a:defRPr>
            </a:lvl4pPr>
            <a:lvl5pPr algn="ctr" rtl="0" eaLnBrk="0" fontAlgn="base" hangingPunct="0">
              <a:spcBef>
                <a:spcPct val="0"/>
              </a:spcBef>
              <a:spcAft>
                <a:spcPct val="0"/>
              </a:spcAft>
              <a:defRPr sz="3600" b="1">
                <a:solidFill>
                  <a:srgbClr val="CCFFFF"/>
                </a:solidFill>
                <a:latin typeface="Tahoma" pitchFamily="34" charset="0"/>
              </a:defRPr>
            </a:lvl5pPr>
            <a:lvl6pPr marL="457200" algn="ctr" rtl="0" eaLnBrk="0" fontAlgn="base" hangingPunct="0">
              <a:spcBef>
                <a:spcPct val="0"/>
              </a:spcBef>
              <a:spcAft>
                <a:spcPct val="0"/>
              </a:spcAft>
              <a:defRPr sz="3600" b="1">
                <a:solidFill>
                  <a:srgbClr val="CCFFFF"/>
                </a:solidFill>
                <a:latin typeface="Tahoma" pitchFamily="34" charset="0"/>
              </a:defRPr>
            </a:lvl6pPr>
            <a:lvl7pPr marL="914400" algn="ctr" rtl="0" eaLnBrk="0" fontAlgn="base" hangingPunct="0">
              <a:spcBef>
                <a:spcPct val="0"/>
              </a:spcBef>
              <a:spcAft>
                <a:spcPct val="0"/>
              </a:spcAft>
              <a:defRPr sz="3600" b="1">
                <a:solidFill>
                  <a:srgbClr val="CCFFFF"/>
                </a:solidFill>
                <a:latin typeface="Tahoma" pitchFamily="34" charset="0"/>
              </a:defRPr>
            </a:lvl7pPr>
            <a:lvl8pPr marL="1371600" algn="ctr" rtl="0" eaLnBrk="0" fontAlgn="base" hangingPunct="0">
              <a:spcBef>
                <a:spcPct val="0"/>
              </a:spcBef>
              <a:spcAft>
                <a:spcPct val="0"/>
              </a:spcAft>
              <a:defRPr sz="3600" b="1">
                <a:solidFill>
                  <a:srgbClr val="CCFFFF"/>
                </a:solidFill>
                <a:latin typeface="Tahoma" pitchFamily="34" charset="0"/>
              </a:defRPr>
            </a:lvl8pPr>
            <a:lvl9pPr marL="1828800" algn="ctr" rtl="0" eaLnBrk="0" fontAlgn="base" hangingPunct="0">
              <a:spcBef>
                <a:spcPct val="0"/>
              </a:spcBef>
              <a:spcAft>
                <a:spcPct val="0"/>
              </a:spcAft>
              <a:defRPr sz="3600" b="1">
                <a:solidFill>
                  <a:srgbClr val="CCFFFF"/>
                </a:solidFill>
                <a:latin typeface="Tahoma" pitchFamily="34" charset="0"/>
              </a:defRPr>
            </a:lvl9pPr>
          </a:lstStyle>
          <a:p>
            <a:pPr marL="0" marR="0" lvl="0" indent="0" algn="ctr" defTabSz="914400" rtl="0" eaLnBrk="0" fontAlgn="auto" latinLnBrk="0" hangingPunct="0">
              <a:lnSpc>
                <a:spcPct val="100000"/>
              </a:lnSpc>
              <a:spcBef>
                <a:spcPct val="0"/>
              </a:spcBef>
              <a:spcAft>
                <a:spcPts val="0"/>
              </a:spcAft>
              <a:buClrTx/>
              <a:buSzTx/>
              <a:buFontTx/>
              <a:buNone/>
              <a:tabLst/>
              <a:defRPr/>
            </a:pPr>
            <a:r>
              <a:rPr kumimoji="0" lang="es-VE" sz="3600" b="1" i="0" u="none" strike="noStrike" kern="10" cap="none" spc="0" normalizeH="0" baseline="0" noProof="0" dirty="0">
                <a:ln w="31750">
                  <a:solidFill>
                    <a:srgbClr val="1E0F00"/>
                  </a:solidFill>
                  <a:round/>
                  <a:headEnd/>
                  <a:tailEnd/>
                </a:ln>
                <a:solidFill>
                  <a:srgbClr val="FFFF00"/>
                </a:solidFill>
                <a:effectLst/>
                <a:uLnTx/>
                <a:uFillTx/>
                <a:latin typeface="Arial Black"/>
                <a:ea typeface="+mj-ea"/>
                <a:cs typeface="Arial" charset="0"/>
              </a:rPr>
              <a:t>Laguna de </a:t>
            </a:r>
            <a:r>
              <a:rPr kumimoji="0" lang="es-VE" sz="3600" b="1" i="0" u="none" strike="noStrike" kern="10" cap="none" spc="0" normalizeH="0" baseline="0" noProof="0" dirty="0" err="1">
                <a:ln w="31750">
                  <a:solidFill>
                    <a:srgbClr val="1E0F00"/>
                  </a:solidFill>
                  <a:round/>
                  <a:headEnd/>
                  <a:tailEnd/>
                </a:ln>
                <a:solidFill>
                  <a:srgbClr val="FFFF00"/>
                </a:solidFill>
                <a:effectLst/>
                <a:uLnTx/>
                <a:uFillTx/>
                <a:latin typeface="Arial Black"/>
                <a:ea typeface="+mj-ea"/>
                <a:cs typeface="Arial" charset="0"/>
              </a:rPr>
              <a:t>Mucubaji</a:t>
            </a:r>
            <a:endParaRPr kumimoji="0" lang="es-VE" sz="3600" b="1" i="0" u="none" strike="noStrike" kern="10" cap="none" spc="0" normalizeH="0" baseline="0" noProof="0" dirty="0">
              <a:ln w="31750">
                <a:solidFill>
                  <a:srgbClr val="1E0F00"/>
                </a:solidFill>
                <a:round/>
                <a:headEnd/>
                <a:tailEnd/>
              </a:ln>
              <a:solidFill>
                <a:srgbClr val="FFFF00"/>
              </a:solidFill>
              <a:effectLst/>
              <a:uLnTx/>
              <a:uFillTx/>
              <a:latin typeface="Arial Black"/>
              <a:ea typeface="+mj-ea"/>
              <a:cs typeface="Arial" charset="0"/>
            </a:endParaRPr>
          </a:p>
          <a:p>
            <a:pPr marL="0" marR="0" lvl="0" indent="0" algn="ctr" defTabSz="914400" rtl="0" eaLnBrk="0" fontAlgn="auto" latinLnBrk="0" hangingPunct="0">
              <a:lnSpc>
                <a:spcPct val="100000"/>
              </a:lnSpc>
              <a:spcBef>
                <a:spcPct val="0"/>
              </a:spcBef>
              <a:spcAft>
                <a:spcPts val="0"/>
              </a:spcAft>
              <a:buClrTx/>
              <a:buSzTx/>
              <a:buFontTx/>
              <a:buNone/>
              <a:tabLst/>
              <a:defRPr/>
            </a:pPr>
            <a:r>
              <a:rPr kumimoji="0" lang="es-VE" sz="3200" b="1" i="0" u="none" strike="noStrike" kern="10" cap="none" spc="0" normalizeH="0" baseline="0" noProof="0" dirty="0">
                <a:ln w="31750">
                  <a:solidFill>
                    <a:srgbClr val="001400"/>
                  </a:solidFill>
                  <a:round/>
                  <a:headEnd/>
                  <a:tailEnd/>
                </a:ln>
                <a:solidFill>
                  <a:srgbClr val="92D050"/>
                </a:solidFill>
                <a:effectLst/>
                <a:uLnTx/>
                <a:uFillTx/>
                <a:latin typeface="Arial Black"/>
                <a:ea typeface="+mj-ea"/>
                <a:cs typeface="Arial" charset="0"/>
              </a:rPr>
              <a:t>Parque Nacional Sierra Nevada</a:t>
            </a:r>
            <a:endParaRPr kumimoji="0" lang="es-VE" sz="3600" b="1" i="0" u="none" strike="noStrike" kern="10" cap="none" spc="0" normalizeH="0" baseline="0" noProof="0" dirty="0">
              <a:ln w="31750">
                <a:solidFill>
                  <a:srgbClr val="1E0F00"/>
                </a:solidFill>
                <a:round/>
                <a:headEnd/>
                <a:tailEnd/>
              </a:ln>
              <a:solidFill>
                <a:srgbClr val="FFFF00"/>
              </a:solidFill>
              <a:effectLst/>
              <a:uLnTx/>
              <a:uFillTx/>
              <a:latin typeface="Arial Black"/>
              <a:ea typeface="+mj-ea"/>
              <a:cs typeface="Arial" charset="0"/>
            </a:endParaRPr>
          </a:p>
        </p:txBody>
      </p:sp>
    </p:spTree>
    <p:extLst>
      <p:ext uri="{BB962C8B-B14F-4D97-AF65-F5344CB8AC3E}">
        <p14:creationId xmlns:p14="http://schemas.microsoft.com/office/powerpoint/2010/main" val="82515053"/>
      </p:ext>
    </p:extLst>
  </p:cSld>
  <p:clrMapOvr>
    <a:masterClrMapping/>
  </p:clrMapOvr>
  <mc:AlternateContent xmlns:mc="http://schemas.openxmlformats.org/markup-compatibility/2006" xmlns:p14="http://schemas.microsoft.com/office/powerpoint/2010/main">
    <mc:Choice Requires="p14">
      <p:transition spd="med" p14:dur="700" advTm="2000">
        <p:fade/>
      </p:transition>
    </mc:Choice>
    <mc:Fallback xmlns="">
      <p:transition spd="med" advTm="2000">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1000" b="-11000"/>
          </a:stretch>
        </a:blipFill>
        <a:effectLst/>
      </p:bgPr>
    </p:bg>
    <p:spTree>
      <p:nvGrpSpPr>
        <p:cNvPr id="1" name=""/>
        <p:cNvGrpSpPr/>
        <p:nvPr/>
      </p:nvGrpSpPr>
      <p:grpSpPr>
        <a:xfrm>
          <a:off x="0" y="0"/>
          <a:ext cx="0" cy="0"/>
          <a:chOff x="0" y="0"/>
          <a:chExt cx="0" cy="0"/>
        </a:xfrm>
      </p:grpSpPr>
      <p:sp>
        <p:nvSpPr>
          <p:cNvPr id="2" name="Título 2">
            <a:extLst>
              <a:ext uri="{FF2B5EF4-FFF2-40B4-BE49-F238E27FC236}">
                <a16:creationId xmlns:a16="http://schemas.microsoft.com/office/drawing/2014/main" id="{CCE3DA0A-6E35-4ED4-A52C-B15FB60029B8}"/>
              </a:ext>
            </a:extLst>
          </p:cNvPr>
          <p:cNvSpPr txBox="1">
            <a:spLocks/>
          </p:cNvSpPr>
          <p:nvPr/>
        </p:nvSpPr>
        <p:spPr>
          <a:xfrm>
            <a:off x="1552441" y="130918"/>
            <a:ext cx="9074150" cy="492443"/>
          </a:xfrm>
          <a:prstGeom prst="rect">
            <a:avLst/>
          </a:prstGeom>
        </p:spPr>
        <p:txBody>
          <a:bodyPr wrap="square" lIns="0" tIns="0" rIns="0" bIns="0" rtlCol="0">
            <a:spAutoFit/>
          </a:bodyPr>
          <a:lstStyle>
            <a:lvl1pPr algn="ctr" rtl="0" eaLnBrk="0" fontAlgn="base" hangingPunct="0">
              <a:spcBef>
                <a:spcPct val="0"/>
              </a:spcBef>
              <a:spcAft>
                <a:spcPct val="0"/>
              </a:spcAft>
              <a:defRPr sz="3600" b="1">
                <a:solidFill>
                  <a:srgbClr val="CCFFFF"/>
                </a:solidFill>
                <a:latin typeface="+mj-lt"/>
                <a:ea typeface="+mj-ea"/>
                <a:cs typeface="+mj-cs"/>
              </a:defRPr>
            </a:lvl1pPr>
            <a:lvl2pPr algn="ctr" rtl="0" eaLnBrk="0" fontAlgn="base" hangingPunct="0">
              <a:spcBef>
                <a:spcPct val="0"/>
              </a:spcBef>
              <a:spcAft>
                <a:spcPct val="0"/>
              </a:spcAft>
              <a:defRPr sz="3600" b="1">
                <a:solidFill>
                  <a:srgbClr val="CCFFFF"/>
                </a:solidFill>
                <a:latin typeface="Tahoma" pitchFamily="34" charset="0"/>
              </a:defRPr>
            </a:lvl2pPr>
            <a:lvl3pPr algn="ctr" rtl="0" eaLnBrk="0" fontAlgn="base" hangingPunct="0">
              <a:spcBef>
                <a:spcPct val="0"/>
              </a:spcBef>
              <a:spcAft>
                <a:spcPct val="0"/>
              </a:spcAft>
              <a:defRPr sz="3600" b="1">
                <a:solidFill>
                  <a:srgbClr val="CCFFFF"/>
                </a:solidFill>
                <a:latin typeface="Tahoma" pitchFamily="34" charset="0"/>
              </a:defRPr>
            </a:lvl3pPr>
            <a:lvl4pPr algn="ctr" rtl="0" eaLnBrk="0" fontAlgn="base" hangingPunct="0">
              <a:spcBef>
                <a:spcPct val="0"/>
              </a:spcBef>
              <a:spcAft>
                <a:spcPct val="0"/>
              </a:spcAft>
              <a:defRPr sz="3600" b="1">
                <a:solidFill>
                  <a:srgbClr val="CCFFFF"/>
                </a:solidFill>
                <a:latin typeface="Tahoma" pitchFamily="34" charset="0"/>
              </a:defRPr>
            </a:lvl4pPr>
            <a:lvl5pPr algn="ctr" rtl="0" eaLnBrk="0" fontAlgn="base" hangingPunct="0">
              <a:spcBef>
                <a:spcPct val="0"/>
              </a:spcBef>
              <a:spcAft>
                <a:spcPct val="0"/>
              </a:spcAft>
              <a:defRPr sz="3600" b="1">
                <a:solidFill>
                  <a:srgbClr val="CCFFFF"/>
                </a:solidFill>
                <a:latin typeface="Tahoma" pitchFamily="34" charset="0"/>
              </a:defRPr>
            </a:lvl5pPr>
            <a:lvl6pPr marL="457200" algn="ctr" rtl="0" eaLnBrk="0" fontAlgn="base" hangingPunct="0">
              <a:spcBef>
                <a:spcPct val="0"/>
              </a:spcBef>
              <a:spcAft>
                <a:spcPct val="0"/>
              </a:spcAft>
              <a:defRPr sz="3600" b="1">
                <a:solidFill>
                  <a:srgbClr val="CCFFFF"/>
                </a:solidFill>
                <a:latin typeface="Tahoma" pitchFamily="34" charset="0"/>
              </a:defRPr>
            </a:lvl6pPr>
            <a:lvl7pPr marL="914400" algn="ctr" rtl="0" eaLnBrk="0" fontAlgn="base" hangingPunct="0">
              <a:spcBef>
                <a:spcPct val="0"/>
              </a:spcBef>
              <a:spcAft>
                <a:spcPct val="0"/>
              </a:spcAft>
              <a:defRPr sz="3600" b="1">
                <a:solidFill>
                  <a:srgbClr val="CCFFFF"/>
                </a:solidFill>
                <a:latin typeface="Tahoma" pitchFamily="34" charset="0"/>
              </a:defRPr>
            </a:lvl7pPr>
            <a:lvl8pPr marL="1371600" algn="ctr" rtl="0" eaLnBrk="0" fontAlgn="base" hangingPunct="0">
              <a:spcBef>
                <a:spcPct val="0"/>
              </a:spcBef>
              <a:spcAft>
                <a:spcPct val="0"/>
              </a:spcAft>
              <a:defRPr sz="3600" b="1">
                <a:solidFill>
                  <a:srgbClr val="CCFFFF"/>
                </a:solidFill>
                <a:latin typeface="Tahoma" pitchFamily="34" charset="0"/>
              </a:defRPr>
            </a:lvl8pPr>
            <a:lvl9pPr marL="1828800" algn="ctr" rtl="0" eaLnBrk="0" fontAlgn="base" hangingPunct="0">
              <a:spcBef>
                <a:spcPct val="0"/>
              </a:spcBef>
              <a:spcAft>
                <a:spcPct val="0"/>
              </a:spcAft>
              <a:defRPr sz="3600" b="1">
                <a:solidFill>
                  <a:srgbClr val="CCFFFF"/>
                </a:solidFill>
                <a:latin typeface="Tahoma" pitchFamily="34" charset="0"/>
              </a:defRPr>
            </a:lvl9pPr>
          </a:lstStyle>
          <a:p>
            <a:pPr marL="0" marR="0" lvl="0" indent="0" algn="ctr" defTabSz="914400" rtl="0" eaLnBrk="0" fontAlgn="auto" latinLnBrk="0" hangingPunct="0">
              <a:lnSpc>
                <a:spcPct val="100000"/>
              </a:lnSpc>
              <a:spcBef>
                <a:spcPct val="0"/>
              </a:spcBef>
              <a:spcAft>
                <a:spcPts val="0"/>
              </a:spcAft>
              <a:buClrTx/>
              <a:buSzTx/>
              <a:buFontTx/>
              <a:buNone/>
              <a:tabLst/>
              <a:defRPr/>
            </a:pPr>
            <a:r>
              <a:rPr kumimoji="0" lang="es-VE" sz="3200" b="1" i="0" u="none" strike="noStrike" kern="10" cap="none" spc="0" normalizeH="0" baseline="0" noProof="0" dirty="0">
                <a:ln w="31750">
                  <a:solidFill>
                    <a:srgbClr val="001400"/>
                  </a:solidFill>
                  <a:round/>
                  <a:headEnd/>
                  <a:tailEnd/>
                </a:ln>
                <a:solidFill>
                  <a:srgbClr val="92D050"/>
                </a:solidFill>
                <a:effectLst/>
                <a:uLnTx/>
                <a:uFillTx/>
                <a:latin typeface="Arial Black"/>
                <a:ea typeface="+mj-ea"/>
                <a:cs typeface="Arial" charset="0"/>
              </a:rPr>
              <a:t>Parque Nacional Sierra Nevada</a:t>
            </a:r>
          </a:p>
        </p:txBody>
      </p:sp>
    </p:spTree>
    <p:extLst>
      <p:ext uri="{BB962C8B-B14F-4D97-AF65-F5344CB8AC3E}">
        <p14:creationId xmlns:p14="http://schemas.microsoft.com/office/powerpoint/2010/main" val="2574728212"/>
      </p:ext>
    </p:extLst>
  </p:cSld>
  <p:clrMapOvr>
    <a:masterClrMapping/>
  </p:clrMapOvr>
  <mc:AlternateContent xmlns:mc="http://schemas.openxmlformats.org/markup-compatibility/2006" xmlns:p14="http://schemas.microsoft.com/office/powerpoint/2010/main">
    <mc:Choice Requires="p14">
      <p:transition spd="med" p14:dur="700" advTm="2000">
        <p:fade/>
      </p:transition>
    </mc:Choice>
    <mc:Fallback xmlns="">
      <p:transition spd="med" advTm="2000">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1000" b="-11000"/>
          </a:stretch>
        </a:blipFill>
        <a:effectLst/>
      </p:bgPr>
    </p:bg>
    <p:spTree>
      <p:nvGrpSpPr>
        <p:cNvPr id="1" name=""/>
        <p:cNvGrpSpPr/>
        <p:nvPr/>
      </p:nvGrpSpPr>
      <p:grpSpPr>
        <a:xfrm>
          <a:off x="0" y="0"/>
          <a:ext cx="0" cy="0"/>
          <a:chOff x="0" y="0"/>
          <a:chExt cx="0" cy="0"/>
        </a:xfrm>
      </p:grpSpPr>
      <p:sp>
        <p:nvSpPr>
          <p:cNvPr id="2" name="Título 2">
            <a:extLst>
              <a:ext uri="{FF2B5EF4-FFF2-40B4-BE49-F238E27FC236}">
                <a16:creationId xmlns:a16="http://schemas.microsoft.com/office/drawing/2014/main" id="{426E0C8D-9861-42FC-8108-452462EAF794}"/>
              </a:ext>
            </a:extLst>
          </p:cNvPr>
          <p:cNvSpPr txBox="1">
            <a:spLocks/>
          </p:cNvSpPr>
          <p:nvPr/>
        </p:nvSpPr>
        <p:spPr>
          <a:xfrm>
            <a:off x="1565552" y="131764"/>
            <a:ext cx="9074150" cy="1046440"/>
          </a:xfrm>
          <a:prstGeom prst="rect">
            <a:avLst/>
          </a:prstGeom>
        </p:spPr>
        <p:txBody>
          <a:bodyPr wrap="square" lIns="0" tIns="0" rIns="0" bIns="0" rtlCol="0">
            <a:spAutoFit/>
          </a:bodyPr>
          <a:lstStyle>
            <a:lvl1pPr algn="ctr" rtl="0" eaLnBrk="0" fontAlgn="base" hangingPunct="0">
              <a:spcBef>
                <a:spcPct val="0"/>
              </a:spcBef>
              <a:spcAft>
                <a:spcPct val="0"/>
              </a:spcAft>
              <a:defRPr sz="3600" b="1">
                <a:solidFill>
                  <a:srgbClr val="CCFFFF"/>
                </a:solidFill>
                <a:latin typeface="+mj-lt"/>
                <a:ea typeface="+mj-ea"/>
                <a:cs typeface="+mj-cs"/>
              </a:defRPr>
            </a:lvl1pPr>
            <a:lvl2pPr algn="ctr" rtl="0" eaLnBrk="0" fontAlgn="base" hangingPunct="0">
              <a:spcBef>
                <a:spcPct val="0"/>
              </a:spcBef>
              <a:spcAft>
                <a:spcPct val="0"/>
              </a:spcAft>
              <a:defRPr sz="3600" b="1">
                <a:solidFill>
                  <a:srgbClr val="CCFFFF"/>
                </a:solidFill>
                <a:latin typeface="Tahoma" pitchFamily="34" charset="0"/>
              </a:defRPr>
            </a:lvl2pPr>
            <a:lvl3pPr algn="ctr" rtl="0" eaLnBrk="0" fontAlgn="base" hangingPunct="0">
              <a:spcBef>
                <a:spcPct val="0"/>
              </a:spcBef>
              <a:spcAft>
                <a:spcPct val="0"/>
              </a:spcAft>
              <a:defRPr sz="3600" b="1">
                <a:solidFill>
                  <a:srgbClr val="CCFFFF"/>
                </a:solidFill>
                <a:latin typeface="Tahoma" pitchFamily="34" charset="0"/>
              </a:defRPr>
            </a:lvl3pPr>
            <a:lvl4pPr algn="ctr" rtl="0" eaLnBrk="0" fontAlgn="base" hangingPunct="0">
              <a:spcBef>
                <a:spcPct val="0"/>
              </a:spcBef>
              <a:spcAft>
                <a:spcPct val="0"/>
              </a:spcAft>
              <a:defRPr sz="3600" b="1">
                <a:solidFill>
                  <a:srgbClr val="CCFFFF"/>
                </a:solidFill>
                <a:latin typeface="Tahoma" pitchFamily="34" charset="0"/>
              </a:defRPr>
            </a:lvl4pPr>
            <a:lvl5pPr algn="ctr" rtl="0" eaLnBrk="0" fontAlgn="base" hangingPunct="0">
              <a:spcBef>
                <a:spcPct val="0"/>
              </a:spcBef>
              <a:spcAft>
                <a:spcPct val="0"/>
              </a:spcAft>
              <a:defRPr sz="3600" b="1">
                <a:solidFill>
                  <a:srgbClr val="CCFFFF"/>
                </a:solidFill>
                <a:latin typeface="Tahoma" pitchFamily="34" charset="0"/>
              </a:defRPr>
            </a:lvl5pPr>
            <a:lvl6pPr marL="457200" algn="ctr" rtl="0" eaLnBrk="0" fontAlgn="base" hangingPunct="0">
              <a:spcBef>
                <a:spcPct val="0"/>
              </a:spcBef>
              <a:spcAft>
                <a:spcPct val="0"/>
              </a:spcAft>
              <a:defRPr sz="3600" b="1">
                <a:solidFill>
                  <a:srgbClr val="CCFFFF"/>
                </a:solidFill>
                <a:latin typeface="Tahoma" pitchFamily="34" charset="0"/>
              </a:defRPr>
            </a:lvl6pPr>
            <a:lvl7pPr marL="914400" algn="ctr" rtl="0" eaLnBrk="0" fontAlgn="base" hangingPunct="0">
              <a:spcBef>
                <a:spcPct val="0"/>
              </a:spcBef>
              <a:spcAft>
                <a:spcPct val="0"/>
              </a:spcAft>
              <a:defRPr sz="3600" b="1">
                <a:solidFill>
                  <a:srgbClr val="CCFFFF"/>
                </a:solidFill>
                <a:latin typeface="Tahoma" pitchFamily="34" charset="0"/>
              </a:defRPr>
            </a:lvl7pPr>
            <a:lvl8pPr marL="1371600" algn="ctr" rtl="0" eaLnBrk="0" fontAlgn="base" hangingPunct="0">
              <a:spcBef>
                <a:spcPct val="0"/>
              </a:spcBef>
              <a:spcAft>
                <a:spcPct val="0"/>
              </a:spcAft>
              <a:defRPr sz="3600" b="1">
                <a:solidFill>
                  <a:srgbClr val="CCFFFF"/>
                </a:solidFill>
                <a:latin typeface="Tahoma" pitchFamily="34" charset="0"/>
              </a:defRPr>
            </a:lvl8pPr>
            <a:lvl9pPr marL="1828800" algn="ctr" rtl="0" eaLnBrk="0" fontAlgn="base" hangingPunct="0">
              <a:spcBef>
                <a:spcPct val="0"/>
              </a:spcBef>
              <a:spcAft>
                <a:spcPct val="0"/>
              </a:spcAft>
              <a:defRPr sz="3600" b="1">
                <a:solidFill>
                  <a:srgbClr val="CCFFFF"/>
                </a:solidFill>
                <a:latin typeface="Tahoma" pitchFamily="34" charset="0"/>
              </a:defRPr>
            </a:lvl9pPr>
          </a:lstStyle>
          <a:p>
            <a:pPr marL="0" marR="0" lvl="0" indent="0" algn="ctr" defTabSz="914400" rtl="0" eaLnBrk="0" fontAlgn="auto" latinLnBrk="0" hangingPunct="0">
              <a:lnSpc>
                <a:spcPct val="100000"/>
              </a:lnSpc>
              <a:spcBef>
                <a:spcPct val="0"/>
              </a:spcBef>
              <a:spcAft>
                <a:spcPts val="0"/>
              </a:spcAft>
              <a:buClrTx/>
              <a:buSzTx/>
              <a:buFontTx/>
              <a:buNone/>
              <a:tabLst/>
              <a:defRPr/>
            </a:pPr>
            <a:r>
              <a:rPr kumimoji="0" lang="es-VE" sz="3600" b="1" i="0" u="none" strike="noStrike" kern="10" cap="none" spc="0" normalizeH="0" baseline="0" noProof="0" dirty="0">
                <a:ln w="31750">
                  <a:solidFill>
                    <a:srgbClr val="1E0F00"/>
                  </a:solidFill>
                  <a:round/>
                  <a:headEnd/>
                  <a:tailEnd/>
                </a:ln>
                <a:solidFill>
                  <a:srgbClr val="FFFF00"/>
                </a:solidFill>
                <a:effectLst/>
                <a:uLnTx/>
                <a:uFillTx/>
                <a:latin typeface="Arial Black"/>
                <a:ea typeface="+mj-ea"/>
                <a:cs typeface="Arial" charset="0"/>
              </a:rPr>
              <a:t>Las Aguas de Moisés</a:t>
            </a:r>
          </a:p>
          <a:p>
            <a:pPr marL="0" marR="0" lvl="0" indent="0" algn="ctr" defTabSz="914400" rtl="0" eaLnBrk="0" fontAlgn="auto" latinLnBrk="0" hangingPunct="0">
              <a:lnSpc>
                <a:spcPct val="100000"/>
              </a:lnSpc>
              <a:spcBef>
                <a:spcPct val="0"/>
              </a:spcBef>
              <a:spcAft>
                <a:spcPts val="0"/>
              </a:spcAft>
              <a:buClrTx/>
              <a:buSzTx/>
              <a:buFontTx/>
              <a:buNone/>
              <a:tabLst/>
              <a:defRPr/>
            </a:pPr>
            <a:r>
              <a:rPr kumimoji="0" lang="es-VE" sz="3200" b="1" i="0" u="none" strike="noStrike" kern="10" cap="none" spc="0" normalizeH="0" baseline="0" noProof="0" dirty="0">
                <a:ln w="31750">
                  <a:solidFill>
                    <a:srgbClr val="001400"/>
                  </a:solidFill>
                  <a:round/>
                  <a:headEnd/>
                  <a:tailEnd/>
                </a:ln>
                <a:solidFill>
                  <a:srgbClr val="92D050"/>
                </a:solidFill>
                <a:effectLst/>
                <a:uLnTx/>
                <a:uFillTx/>
                <a:latin typeface="Arial Black"/>
                <a:ea typeface="+mj-ea"/>
                <a:cs typeface="Arial" charset="0"/>
              </a:rPr>
              <a:t>Estado Sucre</a:t>
            </a:r>
          </a:p>
        </p:txBody>
      </p:sp>
    </p:spTree>
    <p:extLst>
      <p:ext uri="{BB962C8B-B14F-4D97-AF65-F5344CB8AC3E}">
        <p14:creationId xmlns:p14="http://schemas.microsoft.com/office/powerpoint/2010/main" val="3025266120"/>
      </p:ext>
    </p:extLst>
  </p:cSld>
  <p:clrMapOvr>
    <a:masterClrMapping/>
  </p:clrMapOvr>
  <mc:AlternateContent xmlns:mc="http://schemas.openxmlformats.org/markup-compatibility/2006" xmlns:p14="http://schemas.microsoft.com/office/powerpoint/2010/main">
    <mc:Choice Requires="p14">
      <p:transition spd="med" p14:dur="700" advTm="2000">
        <p:fade/>
      </p:transition>
    </mc:Choice>
    <mc:Fallback xmlns="">
      <p:transition spd="med" advTm="2000">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1000" b="-11000"/>
          </a:stretch>
        </a:blipFill>
        <a:effectLst/>
      </p:bgPr>
    </p:bg>
    <p:spTree>
      <p:nvGrpSpPr>
        <p:cNvPr id="1" name=""/>
        <p:cNvGrpSpPr/>
        <p:nvPr/>
      </p:nvGrpSpPr>
      <p:grpSpPr>
        <a:xfrm>
          <a:off x="0" y="0"/>
          <a:ext cx="0" cy="0"/>
          <a:chOff x="0" y="0"/>
          <a:chExt cx="0" cy="0"/>
        </a:xfrm>
      </p:grpSpPr>
      <p:sp>
        <p:nvSpPr>
          <p:cNvPr id="2" name="Título 2">
            <a:extLst>
              <a:ext uri="{FF2B5EF4-FFF2-40B4-BE49-F238E27FC236}">
                <a16:creationId xmlns:a16="http://schemas.microsoft.com/office/drawing/2014/main" id="{BF29FCBD-B849-46D8-9B4B-FC4E23B518A2}"/>
              </a:ext>
            </a:extLst>
          </p:cNvPr>
          <p:cNvSpPr txBox="1">
            <a:spLocks/>
          </p:cNvSpPr>
          <p:nvPr/>
        </p:nvSpPr>
        <p:spPr>
          <a:xfrm>
            <a:off x="1565556" y="131764"/>
            <a:ext cx="9074150" cy="984885"/>
          </a:xfrm>
          <a:prstGeom prst="rect">
            <a:avLst/>
          </a:prstGeom>
        </p:spPr>
        <p:txBody>
          <a:bodyPr wrap="square" lIns="0" tIns="0" rIns="0" bIns="0" rtlCol="0">
            <a:spAutoFit/>
          </a:bodyPr>
          <a:lstStyle>
            <a:lvl1pPr algn="ctr" rtl="0" eaLnBrk="0" fontAlgn="base" hangingPunct="0">
              <a:spcBef>
                <a:spcPct val="0"/>
              </a:spcBef>
              <a:spcAft>
                <a:spcPct val="0"/>
              </a:spcAft>
              <a:defRPr sz="3600" b="1">
                <a:solidFill>
                  <a:srgbClr val="CCFFFF"/>
                </a:solidFill>
                <a:latin typeface="+mj-lt"/>
                <a:ea typeface="+mj-ea"/>
                <a:cs typeface="+mj-cs"/>
              </a:defRPr>
            </a:lvl1pPr>
            <a:lvl2pPr algn="ctr" rtl="0" eaLnBrk="0" fontAlgn="base" hangingPunct="0">
              <a:spcBef>
                <a:spcPct val="0"/>
              </a:spcBef>
              <a:spcAft>
                <a:spcPct val="0"/>
              </a:spcAft>
              <a:defRPr sz="3600" b="1">
                <a:solidFill>
                  <a:srgbClr val="CCFFFF"/>
                </a:solidFill>
                <a:latin typeface="Tahoma" pitchFamily="34" charset="0"/>
              </a:defRPr>
            </a:lvl2pPr>
            <a:lvl3pPr algn="ctr" rtl="0" eaLnBrk="0" fontAlgn="base" hangingPunct="0">
              <a:spcBef>
                <a:spcPct val="0"/>
              </a:spcBef>
              <a:spcAft>
                <a:spcPct val="0"/>
              </a:spcAft>
              <a:defRPr sz="3600" b="1">
                <a:solidFill>
                  <a:srgbClr val="CCFFFF"/>
                </a:solidFill>
                <a:latin typeface="Tahoma" pitchFamily="34" charset="0"/>
              </a:defRPr>
            </a:lvl3pPr>
            <a:lvl4pPr algn="ctr" rtl="0" eaLnBrk="0" fontAlgn="base" hangingPunct="0">
              <a:spcBef>
                <a:spcPct val="0"/>
              </a:spcBef>
              <a:spcAft>
                <a:spcPct val="0"/>
              </a:spcAft>
              <a:defRPr sz="3600" b="1">
                <a:solidFill>
                  <a:srgbClr val="CCFFFF"/>
                </a:solidFill>
                <a:latin typeface="Tahoma" pitchFamily="34" charset="0"/>
              </a:defRPr>
            </a:lvl4pPr>
            <a:lvl5pPr algn="ctr" rtl="0" eaLnBrk="0" fontAlgn="base" hangingPunct="0">
              <a:spcBef>
                <a:spcPct val="0"/>
              </a:spcBef>
              <a:spcAft>
                <a:spcPct val="0"/>
              </a:spcAft>
              <a:defRPr sz="3600" b="1">
                <a:solidFill>
                  <a:srgbClr val="CCFFFF"/>
                </a:solidFill>
                <a:latin typeface="Tahoma" pitchFamily="34" charset="0"/>
              </a:defRPr>
            </a:lvl5pPr>
            <a:lvl6pPr marL="457200" algn="ctr" rtl="0" eaLnBrk="0" fontAlgn="base" hangingPunct="0">
              <a:spcBef>
                <a:spcPct val="0"/>
              </a:spcBef>
              <a:spcAft>
                <a:spcPct val="0"/>
              </a:spcAft>
              <a:defRPr sz="3600" b="1">
                <a:solidFill>
                  <a:srgbClr val="CCFFFF"/>
                </a:solidFill>
                <a:latin typeface="Tahoma" pitchFamily="34" charset="0"/>
              </a:defRPr>
            </a:lvl6pPr>
            <a:lvl7pPr marL="914400" algn="ctr" rtl="0" eaLnBrk="0" fontAlgn="base" hangingPunct="0">
              <a:spcBef>
                <a:spcPct val="0"/>
              </a:spcBef>
              <a:spcAft>
                <a:spcPct val="0"/>
              </a:spcAft>
              <a:defRPr sz="3600" b="1">
                <a:solidFill>
                  <a:srgbClr val="CCFFFF"/>
                </a:solidFill>
                <a:latin typeface="Tahoma" pitchFamily="34" charset="0"/>
              </a:defRPr>
            </a:lvl7pPr>
            <a:lvl8pPr marL="1371600" algn="ctr" rtl="0" eaLnBrk="0" fontAlgn="base" hangingPunct="0">
              <a:spcBef>
                <a:spcPct val="0"/>
              </a:spcBef>
              <a:spcAft>
                <a:spcPct val="0"/>
              </a:spcAft>
              <a:defRPr sz="3600" b="1">
                <a:solidFill>
                  <a:srgbClr val="CCFFFF"/>
                </a:solidFill>
                <a:latin typeface="Tahoma" pitchFamily="34" charset="0"/>
              </a:defRPr>
            </a:lvl8pPr>
            <a:lvl9pPr marL="1828800" algn="ctr" rtl="0" eaLnBrk="0" fontAlgn="base" hangingPunct="0">
              <a:spcBef>
                <a:spcPct val="0"/>
              </a:spcBef>
              <a:spcAft>
                <a:spcPct val="0"/>
              </a:spcAft>
              <a:defRPr sz="3600" b="1">
                <a:solidFill>
                  <a:srgbClr val="CCFFFF"/>
                </a:solidFill>
                <a:latin typeface="Tahoma" pitchFamily="34" charset="0"/>
              </a:defRPr>
            </a:lvl9pPr>
          </a:lstStyle>
          <a:p>
            <a:pPr marL="0" marR="0" lvl="0" indent="0" algn="ctr" defTabSz="914400" rtl="0" eaLnBrk="0" fontAlgn="auto" latinLnBrk="0" hangingPunct="0">
              <a:lnSpc>
                <a:spcPct val="100000"/>
              </a:lnSpc>
              <a:spcBef>
                <a:spcPct val="0"/>
              </a:spcBef>
              <a:spcAft>
                <a:spcPts val="0"/>
              </a:spcAft>
              <a:buClrTx/>
              <a:buSzTx/>
              <a:buFontTx/>
              <a:buNone/>
              <a:tabLst/>
              <a:defRPr/>
            </a:pPr>
            <a:r>
              <a:rPr kumimoji="0" lang="es-VE" sz="3200" b="1" i="0" u="none" strike="noStrike" kern="10" cap="none" spc="0" normalizeH="0" baseline="0" noProof="0" dirty="0">
                <a:ln w="31750">
                  <a:solidFill>
                    <a:srgbClr val="001400"/>
                  </a:solidFill>
                  <a:round/>
                  <a:headEnd/>
                  <a:tailEnd/>
                </a:ln>
                <a:solidFill>
                  <a:srgbClr val="92D050"/>
                </a:solidFill>
                <a:effectLst/>
                <a:uLnTx/>
                <a:uFillTx/>
                <a:latin typeface="Arial Black"/>
                <a:ea typeface="+mj-ea"/>
                <a:cs typeface="Arial" charset="0"/>
              </a:rPr>
              <a:t>Parque Nacional Archipiélago de </a:t>
            </a:r>
            <a:br>
              <a:rPr kumimoji="0" lang="es-VE" sz="3200" b="1" i="0" u="none" strike="noStrike" kern="10" cap="none" spc="0" normalizeH="0" baseline="0" noProof="0" dirty="0">
                <a:ln w="31750">
                  <a:solidFill>
                    <a:srgbClr val="001400"/>
                  </a:solidFill>
                  <a:round/>
                  <a:headEnd/>
                  <a:tailEnd/>
                </a:ln>
                <a:solidFill>
                  <a:srgbClr val="92D050"/>
                </a:solidFill>
                <a:effectLst/>
                <a:uLnTx/>
                <a:uFillTx/>
                <a:latin typeface="Arial Black"/>
                <a:ea typeface="+mj-ea"/>
                <a:cs typeface="Arial" charset="0"/>
              </a:rPr>
            </a:br>
            <a:r>
              <a:rPr kumimoji="0" lang="es-VE" sz="3200" b="1" i="0" u="none" strike="noStrike" kern="10" cap="none" spc="0" normalizeH="0" baseline="0" noProof="0" dirty="0">
                <a:ln w="31750">
                  <a:solidFill>
                    <a:srgbClr val="001400"/>
                  </a:solidFill>
                  <a:round/>
                  <a:headEnd/>
                  <a:tailEnd/>
                </a:ln>
                <a:solidFill>
                  <a:srgbClr val="92D050"/>
                </a:solidFill>
                <a:effectLst/>
                <a:uLnTx/>
                <a:uFillTx/>
                <a:latin typeface="Arial Black"/>
                <a:ea typeface="+mj-ea"/>
                <a:cs typeface="Arial" charset="0"/>
              </a:rPr>
              <a:t>Los Roques</a:t>
            </a:r>
          </a:p>
        </p:txBody>
      </p:sp>
    </p:spTree>
    <p:extLst>
      <p:ext uri="{BB962C8B-B14F-4D97-AF65-F5344CB8AC3E}">
        <p14:creationId xmlns:p14="http://schemas.microsoft.com/office/powerpoint/2010/main" val="3229489568"/>
      </p:ext>
    </p:extLst>
  </p:cSld>
  <p:clrMapOvr>
    <a:masterClrMapping/>
  </p:clrMapOvr>
  <mc:AlternateContent xmlns:mc="http://schemas.openxmlformats.org/markup-compatibility/2006" xmlns:p14="http://schemas.microsoft.com/office/powerpoint/2010/main">
    <mc:Choice Requires="p14">
      <p:transition spd="med" p14:dur="700" advTm="2000">
        <p:fade/>
      </p:transition>
    </mc:Choice>
    <mc:Fallback xmlns="">
      <p:transition spd="med" advTm="2000">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1000" b="-11000"/>
          </a:stretch>
        </a:blipFill>
        <a:effectLst/>
      </p:bgPr>
    </p:bg>
    <p:spTree>
      <p:nvGrpSpPr>
        <p:cNvPr id="1" name=""/>
        <p:cNvGrpSpPr/>
        <p:nvPr/>
      </p:nvGrpSpPr>
      <p:grpSpPr>
        <a:xfrm>
          <a:off x="0" y="0"/>
          <a:ext cx="0" cy="0"/>
          <a:chOff x="0" y="0"/>
          <a:chExt cx="0" cy="0"/>
        </a:xfrm>
      </p:grpSpPr>
      <p:sp>
        <p:nvSpPr>
          <p:cNvPr id="2" name="Título 2">
            <a:extLst>
              <a:ext uri="{FF2B5EF4-FFF2-40B4-BE49-F238E27FC236}">
                <a16:creationId xmlns:a16="http://schemas.microsoft.com/office/drawing/2014/main" id="{D4198E09-5B7A-4E2E-B7A0-47E550757E7D}"/>
              </a:ext>
            </a:extLst>
          </p:cNvPr>
          <p:cNvSpPr txBox="1">
            <a:spLocks/>
          </p:cNvSpPr>
          <p:nvPr/>
        </p:nvSpPr>
        <p:spPr>
          <a:xfrm>
            <a:off x="1565552" y="131764"/>
            <a:ext cx="9074150" cy="1046440"/>
          </a:xfrm>
          <a:prstGeom prst="rect">
            <a:avLst/>
          </a:prstGeom>
        </p:spPr>
        <p:txBody>
          <a:bodyPr wrap="square" lIns="0" tIns="0" rIns="0" bIns="0" rtlCol="0">
            <a:spAutoFit/>
          </a:bodyPr>
          <a:lstStyle>
            <a:lvl1pPr algn="ctr" rtl="0" eaLnBrk="0" fontAlgn="base" hangingPunct="0">
              <a:spcBef>
                <a:spcPct val="0"/>
              </a:spcBef>
              <a:spcAft>
                <a:spcPct val="0"/>
              </a:spcAft>
              <a:defRPr sz="3600" b="1">
                <a:solidFill>
                  <a:srgbClr val="CCFFFF"/>
                </a:solidFill>
                <a:latin typeface="+mj-lt"/>
                <a:ea typeface="+mj-ea"/>
                <a:cs typeface="+mj-cs"/>
              </a:defRPr>
            </a:lvl1pPr>
            <a:lvl2pPr algn="ctr" rtl="0" eaLnBrk="0" fontAlgn="base" hangingPunct="0">
              <a:spcBef>
                <a:spcPct val="0"/>
              </a:spcBef>
              <a:spcAft>
                <a:spcPct val="0"/>
              </a:spcAft>
              <a:defRPr sz="3600" b="1">
                <a:solidFill>
                  <a:srgbClr val="CCFFFF"/>
                </a:solidFill>
                <a:latin typeface="Tahoma" pitchFamily="34" charset="0"/>
              </a:defRPr>
            </a:lvl2pPr>
            <a:lvl3pPr algn="ctr" rtl="0" eaLnBrk="0" fontAlgn="base" hangingPunct="0">
              <a:spcBef>
                <a:spcPct val="0"/>
              </a:spcBef>
              <a:spcAft>
                <a:spcPct val="0"/>
              </a:spcAft>
              <a:defRPr sz="3600" b="1">
                <a:solidFill>
                  <a:srgbClr val="CCFFFF"/>
                </a:solidFill>
                <a:latin typeface="Tahoma" pitchFamily="34" charset="0"/>
              </a:defRPr>
            </a:lvl3pPr>
            <a:lvl4pPr algn="ctr" rtl="0" eaLnBrk="0" fontAlgn="base" hangingPunct="0">
              <a:spcBef>
                <a:spcPct val="0"/>
              </a:spcBef>
              <a:spcAft>
                <a:spcPct val="0"/>
              </a:spcAft>
              <a:defRPr sz="3600" b="1">
                <a:solidFill>
                  <a:srgbClr val="CCFFFF"/>
                </a:solidFill>
                <a:latin typeface="Tahoma" pitchFamily="34" charset="0"/>
              </a:defRPr>
            </a:lvl4pPr>
            <a:lvl5pPr algn="ctr" rtl="0" eaLnBrk="0" fontAlgn="base" hangingPunct="0">
              <a:spcBef>
                <a:spcPct val="0"/>
              </a:spcBef>
              <a:spcAft>
                <a:spcPct val="0"/>
              </a:spcAft>
              <a:defRPr sz="3600" b="1">
                <a:solidFill>
                  <a:srgbClr val="CCFFFF"/>
                </a:solidFill>
                <a:latin typeface="Tahoma" pitchFamily="34" charset="0"/>
              </a:defRPr>
            </a:lvl5pPr>
            <a:lvl6pPr marL="457200" algn="ctr" rtl="0" eaLnBrk="0" fontAlgn="base" hangingPunct="0">
              <a:spcBef>
                <a:spcPct val="0"/>
              </a:spcBef>
              <a:spcAft>
                <a:spcPct val="0"/>
              </a:spcAft>
              <a:defRPr sz="3600" b="1">
                <a:solidFill>
                  <a:srgbClr val="CCFFFF"/>
                </a:solidFill>
                <a:latin typeface="Tahoma" pitchFamily="34" charset="0"/>
              </a:defRPr>
            </a:lvl6pPr>
            <a:lvl7pPr marL="914400" algn="ctr" rtl="0" eaLnBrk="0" fontAlgn="base" hangingPunct="0">
              <a:spcBef>
                <a:spcPct val="0"/>
              </a:spcBef>
              <a:spcAft>
                <a:spcPct val="0"/>
              </a:spcAft>
              <a:defRPr sz="3600" b="1">
                <a:solidFill>
                  <a:srgbClr val="CCFFFF"/>
                </a:solidFill>
                <a:latin typeface="Tahoma" pitchFamily="34" charset="0"/>
              </a:defRPr>
            </a:lvl7pPr>
            <a:lvl8pPr marL="1371600" algn="ctr" rtl="0" eaLnBrk="0" fontAlgn="base" hangingPunct="0">
              <a:spcBef>
                <a:spcPct val="0"/>
              </a:spcBef>
              <a:spcAft>
                <a:spcPct val="0"/>
              </a:spcAft>
              <a:defRPr sz="3600" b="1">
                <a:solidFill>
                  <a:srgbClr val="CCFFFF"/>
                </a:solidFill>
                <a:latin typeface="Tahoma" pitchFamily="34" charset="0"/>
              </a:defRPr>
            </a:lvl8pPr>
            <a:lvl9pPr marL="1828800" algn="ctr" rtl="0" eaLnBrk="0" fontAlgn="base" hangingPunct="0">
              <a:spcBef>
                <a:spcPct val="0"/>
              </a:spcBef>
              <a:spcAft>
                <a:spcPct val="0"/>
              </a:spcAft>
              <a:defRPr sz="3600" b="1">
                <a:solidFill>
                  <a:srgbClr val="CCFFFF"/>
                </a:solidFill>
                <a:latin typeface="Tahoma" pitchFamily="34" charset="0"/>
              </a:defRPr>
            </a:lvl9pPr>
          </a:lstStyle>
          <a:p>
            <a:pPr marL="0" marR="0" lvl="0" indent="0" algn="ctr" defTabSz="914400" rtl="0" eaLnBrk="0" fontAlgn="auto" latinLnBrk="0" hangingPunct="0">
              <a:lnSpc>
                <a:spcPct val="100000"/>
              </a:lnSpc>
              <a:spcBef>
                <a:spcPct val="0"/>
              </a:spcBef>
              <a:spcAft>
                <a:spcPts val="0"/>
              </a:spcAft>
              <a:buClrTx/>
              <a:buSzTx/>
              <a:buFontTx/>
              <a:buNone/>
              <a:tabLst/>
              <a:defRPr/>
            </a:pPr>
            <a:r>
              <a:rPr kumimoji="0" lang="es-VE" sz="3600" b="1" i="0" u="none" strike="noStrike" kern="10" cap="none" spc="0" normalizeH="0" baseline="0" noProof="0" dirty="0">
                <a:ln w="31750">
                  <a:solidFill>
                    <a:srgbClr val="1E0F00"/>
                  </a:solidFill>
                  <a:round/>
                  <a:headEnd/>
                  <a:tailEnd/>
                </a:ln>
                <a:solidFill>
                  <a:srgbClr val="FFFF00"/>
                </a:solidFill>
                <a:effectLst/>
                <a:uLnTx/>
                <a:uFillTx/>
                <a:latin typeface="Arial Black"/>
                <a:ea typeface="+mj-ea"/>
                <a:cs typeface="Arial" charset="0"/>
              </a:rPr>
              <a:t>Bosque Nublado</a:t>
            </a:r>
          </a:p>
          <a:p>
            <a:pPr marL="0" marR="0" lvl="0" indent="0" algn="ctr" defTabSz="914400" rtl="0" eaLnBrk="0" fontAlgn="auto" latinLnBrk="0" hangingPunct="0">
              <a:lnSpc>
                <a:spcPct val="100000"/>
              </a:lnSpc>
              <a:spcBef>
                <a:spcPct val="0"/>
              </a:spcBef>
              <a:spcAft>
                <a:spcPts val="0"/>
              </a:spcAft>
              <a:buClrTx/>
              <a:buSzTx/>
              <a:buFontTx/>
              <a:buNone/>
              <a:tabLst/>
              <a:defRPr/>
            </a:pPr>
            <a:r>
              <a:rPr kumimoji="0" lang="es-VE" sz="3200" b="1" i="0" u="none" strike="noStrike" kern="10" cap="none" spc="0" normalizeH="0" baseline="0" noProof="0" dirty="0">
                <a:ln w="31750">
                  <a:solidFill>
                    <a:srgbClr val="001400"/>
                  </a:solidFill>
                  <a:round/>
                  <a:headEnd/>
                  <a:tailEnd/>
                </a:ln>
                <a:solidFill>
                  <a:srgbClr val="92D050"/>
                </a:solidFill>
                <a:effectLst/>
                <a:uLnTx/>
                <a:uFillTx/>
                <a:latin typeface="Arial Black"/>
                <a:ea typeface="+mj-ea"/>
                <a:cs typeface="Arial" charset="0"/>
              </a:rPr>
              <a:t>Parque Nacional Henri Pittier</a:t>
            </a:r>
          </a:p>
        </p:txBody>
      </p:sp>
    </p:spTree>
    <p:extLst>
      <p:ext uri="{BB962C8B-B14F-4D97-AF65-F5344CB8AC3E}">
        <p14:creationId xmlns:p14="http://schemas.microsoft.com/office/powerpoint/2010/main" val="436405764"/>
      </p:ext>
    </p:extLst>
  </p:cSld>
  <p:clrMapOvr>
    <a:masterClrMapping/>
  </p:clrMapOvr>
  <mc:AlternateContent xmlns:mc="http://schemas.openxmlformats.org/markup-compatibility/2006" xmlns:p14="http://schemas.microsoft.com/office/powerpoint/2010/main">
    <mc:Choice Requires="p14">
      <p:transition spd="med" p14:dur="700" advTm="2000">
        <p:fade/>
      </p:transition>
    </mc:Choice>
    <mc:Fallback xmlns="">
      <p:transition spd="med" advTm="2000">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1000" b="-11000"/>
          </a:stretch>
        </a:blipFill>
        <a:effectLst/>
      </p:bgPr>
    </p:bg>
    <p:spTree>
      <p:nvGrpSpPr>
        <p:cNvPr id="1" name=""/>
        <p:cNvGrpSpPr/>
        <p:nvPr/>
      </p:nvGrpSpPr>
      <p:grpSpPr>
        <a:xfrm>
          <a:off x="0" y="0"/>
          <a:ext cx="0" cy="0"/>
          <a:chOff x="0" y="0"/>
          <a:chExt cx="0" cy="0"/>
        </a:xfrm>
      </p:grpSpPr>
      <p:sp>
        <p:nvSpPr>
          <p:cNvPr id="2" name="Título 2">
            <a:extLst>
              <a:ext uri="{FF2B5EF4-FFF2-40B4-BE49-F238E27FC236}">
                <a16:creationId xmlns:a16="http://schemas.microsoft.com/office/drawing/2014/main" id="{7D684EBB-4149-4246-8C30-C50C52CB02E9}"/>
              </a:ext>
            </a:extLst>
          </p:cNvPr>
          <p:cNvSpPr txBox="1">
            <a:spLocks/>
          </p:cNvSpPr>
          <p:nvPr/>
        </p:nvSpPr>
        <p:spPr>
          <a:xfrm>
            <a:off x="1565553" y="131764"/>
            <a:ext cx="9074150" cy="1046440"/>
          </a:xfrm>
          <a:prstGeom prst="rect">
            <a:avLst/>
          </a:prstGeom>
        </p:spPr>
        <p:txBody>
          <a:bodyPr wrap="square" lIns="0" tIns="0" rIns="0" bIns="0" rtlCol="0">
            <a:spAutoFit/>
          </a:bodyPr>
          <a:lstStyle>
            <a:lvl1pPr algn="ctr" rtl="0" eaLnBrk="0" fontAlgn="base" hangingPunct="0">
              <a:spcBef>
                <a:spcPct val="0"/>
              </a:spcBef>
              <a:spcAft>
                <a:spcPct val="0"/>
              </a:spcAft>
              <a:defRPr sz="3600" b="1">
                <a:solidFill>
                  <a:srgbClr val="CCFFFF"/>
                </a:solidFill>
                <a:latin typeface="+mj-lt"/>
                <a:ea typeface="+mj-ea"/>
                <a:cs typeface="+mj-cs"/>
              </a:defRPr>
            </a:lvl1pPr>
            <a:lvl2pPr algn="ctr" rtl="0" eaLnBrk="0" fontAlgn="base" hangingPunct="0">
              <a:spcBef>
                <a:spcPct val="0"/>
              </a:spcBef>
              <a:spcAft>
                <a:spcPct val="0"/>
              </a:spcAft>
              <a:defRPr sz="3600" b="1">
                <a:solidFill>
                  <a:srgbClr val="CCFFFF"/>
                </a:solidFill>
                <a:latin typeface="Tahoma" pitchFamily="34" charset="0"/>
              </a:defRPr>
            </a:lvl2pPr>
            <a:lvl3pPr algn="ctr" rtl="0" eaLnBrk="0" fontAlgn="base" hangingPunct="0">
              <a:spcBef>
                <a:spcPct val="0"/>
              </a:spcBef>
              <a:spcAft>
                <a:spcPct val="0"/>
              </a:spcAft>
              <a:defRPr sz="3600" b="1">
                <a:solidFill>
                  <a:srgbClr val="CCFFFF"/>
                </a:solidFill>
                <a:latin typeface="Tahoma" pitchFamily="34" charset="0"/>
              </a:defRPr>
            </a:lvl3pPr>
            <a:lvl4pPr algn="ctr" rtl="0" eaLnBrk="0" fontAlgn="base" hangingPunct="0">
              <a:spcBef>
                <a:spcPct val="0"/>
              </a:spcBef>
              <a:spcAft>
                <a:spcPct val="0"/>
              </a:spcAft>
              <a:defRPr sz="3600" b="1">
                <a:solidFill>
                  <a:srgbClr val="CCFFFF"/>
                </a:solidFill>
                <a:latin typeface="Tahoma" pitchFamily="34" charset="0"/>
              </a:defRPr>
            </a:lvl4pPr>
            <a:lvl5pPr algn="ctr" rtl="0" eaLnBrk="0" fontAlgn="base" hangingPunct="0">
              <a:spcBef>
                <a:spcPct val="0"/>
              </a:spcBef>
              <a:spcAft>
                <a:spcPct val="0"/>
              </a:spcAft>
              <a:defRPr sz="3600" b="1">
                <a:solidFill>
                  <a:srgbClr val="CCFFFF"/>
                </a:solidFill>
                <a:latin typeface="Tahoma" pitchFamily="34" charset="0"/>
              </a:defRPr>
            </a:lvl5pPr>
            <a:lvl6pPr marL="457200" algn="ctr" rtl="0" eaLnBrk="0" fontAlgn="base" hangingPunct="0">
              <a:spcBef>
                <a:spcPct val="0"/>
              </a:spcBef>
              <a:spcAft>
                <a:spcPct val="0"/>
              </a:spcAft>
              <a:defRPr sz="3600" b="1">
                <a:solidFill>
                  <a:srgbClr val="CCFFFF"/>
                </a:solidFill>
                <a:latin typeface="Tahoma" pitchFamily="34" charset="0"/>
              </a:defRPr>
            </a:lvl6pPr>
            <a:lvl7pPr marL="914400" algn="ctr" rtl="0" eaLnBrk="0" fontAlgn="base" hangingPunct="0">
              <a:spcBef>
                <a:spcPct val="0"/>
              </a:spcBef>
              <a:spcAft>
                <a:spcPct val="0"/>
              </a:spcAft>
              <a:defRPr sz="3600" b="1">
                <a:solidFill>
                  <a:srgbClr val="CCFFFF"/>
                </a:solidFill>
                <a:latin typeface="Tahoma" pitchFamily="34" charset="0"/>
              </a:defRPr>
            </a:lvl7pPr>
            <a:lvl8pPr marL="1371600" algn="ctr" rtl="0" eaLnBrk="0" fontAlgn="base" hangingPunct="0">
              <a:spcBef>
                <a:spcPct val="0"/>
              </a:spcBef>
              <a:spcAft>
                <a:spcPct val="0"/>
              </a:spcAft>
              <a:defRPr sz="3600" b="1">
                <a:solidFill>
                  <a:srgbClr val="CCFFFF"/>
                </a:solidFill>
                <a:latin typeface="Tahoma" pitchFamily="34" charset="0"/>
              </a:defRPr>
            </a:lvl8pPr>
            <a:lvl9pPr marL="1828800" algn="ctr" rtl="0" eaLnBrk="0" fontAlgn="base" hangingPunct="0">
              <a:spcBef>
                <a:spcPct val="0"/>
              </a:spcBef>
              <a:spcAft>
                <a:spcPct val="0"/>
              </a:spcAft>
              <a:defRPr sz="3600" b="1">
                <a:solidFill>
                  <a:srgbClr val="CCFFFF"/>
                </a:solidFill>
                <a:latin typeface="Tahoma" pitchFamily="34" charset="0"/>
              </a:defRPr>
            </a:lvl9pPr>
          </a:lstStyle>
          <a:p>
            <a:pPr marL="0" marR="0" lvl="0" indent="0" algn="ctr" defTabSz="914400" rtl="0" eaLnBrk="0" fontAlgn="auto" latinLnBrk="0" hangingPunct="0">
              <a:lnSpc>
                <a:spcPct val="100000"/>
              </a:lnSpc>
              <a:spcBef>
                <a:spcPct val="0"/>
              </a:spcBef>
              <a:spcAft>
                <a:spcPts val="0"/>
              </a:spcAft>
              <a:buClrTx/>
              <a:buSzTx/>
              <a:buFontTx/>
              <a:buNone/>
              <a:tabLst/>
              <a:defRPr/>
            </a:pPr>
            <a:r>
              <a:rPr kumimoji="0" lang="es-VE" sz="3600" b="1" i="0" u="none" strike="noStrike" kern="10" cap="none" spc="0" normalizeH="0" baseline="0" noProof="0" dirty="0">
                <a:ln w="31750">
                  <a:solidFill>
                    <a:srgbClr val="1E0F00"/>
                  </a:solidFill>
                  <a:round/>
                  <a:headEnd/>
                  <a:tailEnd/>
                </a:ln>
                <a:solidFill>
                  <a:srgbClr val="FFFF00"/>
                </a:solidFill>
                <a:effectLst/>
                <a:uLnTx/>
                <a:uFillTx/>
                <a:latin typeface="Arial Black"/>
                <a:ea typeface="+mj-ea"/>
                <a:cs typeface="Arial" charset="0"/>
              </a:rPr>
              <a:t>Bosque Nublado</a:t>
            </a:r>
          </a:p>
          <a:p>
            <a:pPr marL="0" marR="0" lvl="0" indent="0" algn="ctr" defTabSz="914400" rtl="0" eaLnBrk="0" fontAlgn="auto" latinLnBrk="0" hangingPunct="0">
              <a:lnSpc>
                <a:spcPct val="100000"/>
              </a:lnSpc>
              <a:spcBef>
                <a:spcPct val="0"/>
              </a:spcBef>
              <a:spcAft>
                <a:spcPts val="0"/>
              </a:spcAft>
              <a:buClrTx/>
              <a:buSzTx/>
              <a:buFontTx/>
              <a:buNone/>
              <a:tabLst/>
              <a:defRPr/>
            </a:pPr>
            <a:r>
              <a:rPr kumimoji="0" lang="es-VE" sz="3200" b="1" i="0" u="none" strike="noStrike" kern="10" cap="none" spc="0" normalizeH="0" baseline="0" noProof="0" dirty="0">
                <a:ln w="31750">
                  <a:solidFill>
                    <a:srgbClr val="001400"/>
                  </a:solidFill>
                  <a:round/>
                  <a:headEnd/>
                  <a:tailEnd/>
                </a:ln>
                <a:solidFill>
                  <a:srgbClr val="92D050"/>
                </a:solidFill>
                <a:effectLst/>
                <a:uLnTx/>
                <a:uFillTx/>
                <a:latin typeface="Arial Black"/>
                <a:ea typeface="+mj-ea"/>
                <a:cs typeface="Arial" charset="0"/>
              </a:rPr>
              <a:t>Parque Nacional Yacambú</a:t>
            </a:r>
          </a:p>
        </p:txBody>
      </p:sp>
    </p:spTree>
    <p:extLst>
      <p:ext uri="{BB962C8B-B14F-4D97-AF65-F5344CB8AC3E}">
        <p14:creationId xmlns:p14="http://schemas.microsoft.com/office/powerpoint/2010/main" val="1169385146"/>
      </p:ext>
    </p:extLst>
  </p:cSld>
  <p:clrMapOvr>
    <a:masterClrMapping/>
  </p:clrMapOvr>
  <mc:AlternateContent xmlns:mc="http://schemas.openxmlformats.org/markup-compatibility/2006" xmlns:p14="http://schemas.microsoft.com/office/powerpoint/2010/main">
    <mc:Choice Requires="p14">
      <p:transition spd="med" p14:dur="700" advTm="2000">
        <p:fade/>
      </p:transition>
    </mc:Choice>
    <mc:Fallback xmlns="">
      <p:transition spd="med" advTm="2000">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0000" b="-10000"/>
          </a:stretch>
        </a:blipFill>
        <a:effectLst/>
      </p:bgPr>
    </p:bg>
    <p:spTree>
      <p:nvGrpSpPr>
        <p:cNvPr id="1" name=""/>
        <p:cNvGrpSpPr/>
        <p:nvPr/>
      </p:nvGrpSpPr>
      <p:grpSpPr>
        <a:xfrm>
          <a:off x="0" y="0"/>
          <a:ext cx="0" cy="0"/>
          <a:chOff x="0" y="0"/>
          <a:chExt cx="0" cy="0"/>
        </a:xfrm>
      </p:grpSpPr>
      <p:sp>
        <p:nvSpPr>
          <p:cNvPr id="2" name="Título 2">
            <a:extLst>
              <a:ext uri="{FF2B5EF4-FFF2-40B4-BE49-F238E27FC236}">
                <a16:creationId xmlns:a16="http://schemas.microsoft.com/office/drawing/2014/main" id="{003F12B3-EEC8-430F-942D-FCBF151C5353}"/>
              </a:ext>
            </a:extLst>
          </p:cNvPr>
          <p:cNvSpPr txBox="1">
            <a:spLocks/>
          </p:cNvSpPr>
          <p:nvPr/>
        </p:nvSpPr>
        <p:spPr>
          <a:xfrm>
            <a:off x="1565552" y="131764"/>
            <a:ext cx="9074150" cy="984885"/>
          </a:xfrm>
          <a:prstGeom prst="rect">
            <a:avLst/>
          </a:prstGeom>
        </p:spPr>
        <p:txBody>
          <a:bodyPr wrap="square" lIns="0" tIns="0" rIns="0" bIns="0" rtlCol="0">
            <a:spAutoFit/>
          </a:bodyPr>
          <a:lstStyle>
            <a:lvl1pPr algn="ctr" rtl="0" eaLnBrk="0" fontAlgn="base" hangingPunct="0">
              <a:spcBef>
                <a:spcPct val="0"/>
              </a:spcBef>
              <a:spcAft>
                <a:spcPct val="0"/>
              </a:spcAft>
              <a:defRPr sz="3600" b="1">
                <a:solidFill>
                  <a:srgbClr val="CCFFFF"/>
                </a:solidFill>
                <a:latin typeface="+mj-lt"/>
                <a:ea typeface="+mj-ea"/>
                <a:cs typeface="+mj-cs"/>
              </a:defRPr>
            </a:lvl1pPr>
            <a:lvl2pPr algn="ctr" rtl="0" eaLnBrk="0" fontAlgn="base" hangingPunct="0">
              <a:spcBef>
                <a:spcPct val="0"/>
              </a:spcBef>
              <a:spcAft>
                <a:spcPct val="0"/>
              </a:spcAft>
              <a:defRPr sz="3600" b="1">
                <a:solidFill>
                  <a:srgbClr val="CCFFFF"/>
                </a:solidFill>
                <a:latin typeface="Tahoma" pitchFamily="34" charset="0"/>
              </a:defRPr>
            </a:lvl2pPr>
            <a:lvl3pPr algn="ctr" rtl="0" eaLnBrk="0" fontAlgn="base" hangingPunct="0">
              <a:spcBef>
                <a:spcPct val="0"/>
              </a:spcBef>
              <a:spcAft>
                <a:spcPct val="0"/>
              </a:spcAft>
              <a:defRPr sz="3600" b="1">
                <a:solidFill>
                  <a:srgbClr val="CCFFFF"/>
                </a:solidFill>
                <a:latin typeface="Tahoma" pitchFamily="34" charset="0"/>
              </a:defRPr>
            </a:lvl3pPr>
            <a:lvl4pPr algn="ctr" rtl="0" eaLnBrk="0" fontAlgn="base" hangingPunct="0">
              <a:spcBef>
                <a:spcPct val="0"/>
              </a:spcBef>
              <a:spcAft>
                <a:spcPct val="0"/>
              </a:spcAft>
              <a:defRPr sz="3600" b="1">
                <a:solidFill>
                  <a:srgbClr val="CCFFFF"/>
                </a:solidFill>
                <a:latin typeface="Tahoma" pitchFamily="34" charset="0"/>
              </a:defRPr>
            </a:lvl4pPr>
            <a:lvl5pPr algn="ctr" rtl="0" eaLnBrk="0" fontAlgn="base" hangingPunct="0">
              <a:spcBef>
                <a:spcPct val="0"/>
              </a:spcBef>
              <a:spcAft>
                <a:spcPct val="0"/>
              </a:spcAft>
              <a:defRPr sz="3600" b="1">
                <a:solidFill>
                  <a:srgbClr val="CCFFFF"/>
                </a:solidFill>
                <a:latin typeface="Tahoma" pitchFamily="34" charset="0"/>
              </a:defRPr>
            </a:lvl5pPr>
            <a:lvl6pPr marL="457200" algn="ctr" rtl="0" eaLnBrk="0" fontAlgn="base" hangingPunct="0">
              <a:spcBef>
                <a:spcPct val="0"/>
              </a:spcBef>
              <a:spcAft>
                <a:spcPct val="0"/>
              </a:spcAft>
              <a:defRPr sz="3600" b="1">
                <a:solidFill>
                  <a:srgbClr val="CCFFFF"/>
                </a:solidFill>
                <a:latin typeface="Tahoma" pitchFamily="34" charset="0"/>
              </a:defRPr>
            </a:lvl6pPr>
            <a:lvl7pPr marL="914400" algn="ctr" rtl="0" eaLnBrk="0" fontAlgn="base" hangingPunct="0">
              <a:spcBef>
                <a:spcPct val="0"/>
              </a:spcBef>
              <a:spcAft>
                <a:spcPct val="0"/>
              </a:spcAft>
              <a:defRPr sz="3600" b="1">
                <a:solidFill>
                  <a:srgbClr val="CCFFFF"/>
                </a:solidFill>
                <a:latin typeface="Tahoma" pitchFamily="34" charset="0"/>
              </a:defRPr>
            </a:lvl7pPr>
            <a:lvl8pPr marL="1371600" algn="ctr" rtl="0" eaLnBrk="0" fontAlgn="base" hangingPunct="0">
              <a:spcBef>
                <a:spcPct val="0"/>
              </a:spcBef>
              <a:spcAft>
                <a:spcPct val="0"/>
              </a:spcAft>
              <a:defRPr sz="3600" b="1">
                <a:solidFill>
                  <a:srgbClr val="CCFFFF"/>
                </a:solidFill>
                <a:latin typeface="Tahoma" pitchFamily="34" charset="0"/>
              </a:defRPr>
            </a:lvl8pPr>
            <a:lvl9pPr marL="1828800" algn="ctr" rtl="0" eaLnBrk="0" fontAlgn="base" hangingPunct="0">
              <a:spcBef>
                <a:spcPct val="0"/>
              </a:spcBef>
              <a:spcAft>
                <a:spcPct val="0"/>
              </a:spcAft>
              <a:defRPr sz="3600" b="1">
                <a:solidFill>
                  <a:srgbClr val="CCFFFF"/>
                </a:solidFill>
                <a:latin typeface="Tahoma" pitchFamily="34" charset="0"/>
              </a:defRPr>
            </a:lvl9pPr>
          </a:lstStyle>
          <a:p>
            <a:pPr marL="0" marR="0" lvl="0" indent="0" algn="ctr" defTabSz="914400" rtl="0" eaLnBrk="0" fontAlgn="auto" latinLnBrk="0" hangingPunct="0">
              <a:lnSpc>
                <a:spcPct val="100000"/>
              </a:lnSpc>
              <a:spcBef>
                <a:spcPct val="0"/>
              </a:spcBef>
              <a:spcAft>
                <a:spcPts val="0"/>
              </a:spcAft>
              <a:buClrTx/>
              <a:buSzTx/>
              <a:buFontTx/>
              <a:buNone/>
              <a:tabLst/>
              <a:defRPr/>
            </a:pPr>
            <a:r>
              <a:rPr kumimoji="0" lang="es-VE" sz="3600" b="1" i="0" u="none" strike="noStrike" kern="10" cap="none" spc="0" normalizeH="0" baseline="0" noProof="0" dirty="0">
                <a:ln w="31750">
                  <a:solidFill>
                    <a:srgbClr val="1E0F00"/>
                  </a:solidFill>
                  <a:round/>
                  <a:headEnd/>
                  <a:tailEnd/>
                </a:ln>
                <a:solidFill>
                  <a:srgbClr val="FFFF00"/>
                </a:solidFill>
                <a:effectLst/>
                <a:uLnTx/>
                <a:uFillTx/>
                <a:latin typeface="Arial Black"/>
                <a:ea typeface="+mj-ea"/>
                <a:cs typeface="Arial" charset="0"/>
              </a:rPr>
              <a:t>Bosque Nublado</a:t>
            </a:r>
          </a:p>
          <a:p>
            <a:pPr marL="0" marR="0" lvl="0" indent="0" algn="ctr" defTabSz="914400" rtl="0" eaLnBrk="0" fontAlgn="auto" latinLnBrk="0" hangingPunct="0">
              <a:lnSpc>
                <a:spcPct val="100000"/>
              </a:lnSpc>
              <a:spcBef>
                <a:spcPct val="0"/>
              </a:spcBef>
              <a:spcAft>
                <a:spcPts val="0"/>
              </a:spcAft>
              <a:buClrTx/>
              <a:buSzTx/>
              <a:buFontTx/>
              <a:buNone/>
              <a:tabLst/>
              <a:defRPr/>
            </a:pPr>
            <a:r>
              <a:rPr kumimoji="0" lang="es-VE" sz="2800" b="1" i="0" u="none" strike="noStrike" kern="10" cap="none" spc="0" normalizeH="0" baseline="0" noProof="0" dirty="0">
                <a:ln w="31750">
                  <a:solidFill>
                    <a:srgbClr val="001400"/>
                  </a:solidFill>
                  <a:round/>
                  <a:headEnd/>
                  <a:tailEnd/>
                </a:ln>
                <a:solidFill>
                  <a:srgbClr val="92D050"/>
                </a:solidFill>
                <a:effectLst/>
                <a:uLnTx/>
                <a:uFillTx/>
                <a:latin typeface="Arial Black"/>
                <a:ea typeface="+mj-ea"/>
                <a:cs typeface="Arial" charset="0"/>
              </a:rPr>
              <a:t>Parque Nacional General Juan Pablo Peñaloza</a:t>
            </a:r>
          </a:p>
        </p:txBody>
      </p:sp>
    </p:spTree>
    <p:extLst>
      <p:ext uri="{BB962C8B-B14F-4D97-AF65-F5344CB8AC3E}">
        <p14:creationId xmlns:p14="http://schemas.microsoft.com/office/powerpoint/2010/main" val="1627393680"/>
      </p:ext>
    </p:extLst>
  </p:cSld>
  <p:clrMapOvr>
    <a:masterClrMapping/>
  </p:clrMapOvr>
  <mc:AlternateContent xmlns:mc="http://schemas.openxmlformats.org/markup-compatibility/2006" xmlns:p14="http://schemas.microsoft.com/office/powerpoint/2010/main">
    <mc:Choice Requires="p14">
      <p:transition spd="med" p14:dur="700" advTm="2000">
        <p:fade/>
      </p:transition>
    </mc:Choice>
    <mc:Fallback xmlns="">
      <p:transition spd="med" advTm="2000">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1000" b="-11000"/>
          </a:stretch>
        </a:blipFill>
        <a:effectLst/>
      </p:bgPr>
    </p:bg>
    <p:spTree>
      <p:nvGrpSpPr>
        <p:cNvPr id="1" name=""/>
        <p:cNvGrpSpPr/>
        <p:nvPr/>
      </p:nvGrpSpPr>
      <p:grpSpPr>
        <a:xfrm>
          <a:off x="0" y="0"/>
          <a:ext cx="0" cy="0"/>
          <a:chOff x="0" y="0"/>
          <a:chExt cx="0" cy="0"/>
        </a:xfrm>
      </p:grpSpPr>
      <p:sp>
        <p:nvSpPr>
          <p:cNvPr id="2" name="Título 2">
            <a:extLst>
              <a:ext uri="{FF2B5EF4-FFF2-40B4-BE49-F238E27FC236}">
                <a16:creationId xmlns:a16="http://schemas.microsoft.com/office/drawing/2014/main" id="{1FC2FA0C-C634-4A64-8173-32A3EA2672DF}"/>
              </a:ext>
            </a:extLst>
          </p:cNvPr>
          <p:cNvSpPr txBox="1">
            <a:spLocks/>
          </p:cNvSpPr>
          <p:nvPr/>
        </p:nvSpPr>
        <p:spPr>
          <a:xfrm>
            <a:off x="1565555" y="131764"/>
            <a:ext cx="9074150" cy="1046440"/>
          </a:xfrm>
          <a:prstGeom prst="rect">
            <a:avLst/>
          </a:prstGeom>
        </p:spPr>
        <p:txBody>
          <a:bodyPr wrap="square" lIns="0" tIns="0" rIns="0" bIns="0" rtlCol="0">
            <a:spAutoFit/>
          </a:bodyPr>
          <a:lstStyle>
            <a:lvl1pPr algn="ctr" rtl="0" eaLnBrk="0" fontAlgn="base" hangingPunct="0">
              <a:spcBef>
                <a:spcPct val="0"/>
              </a:spcBef>
              <a:spcAft>
                <a:spcPct val="0"/>
              </a:spcAft>
              <a:defRPr sz="3600" b="1">
                <a:solidFill>
                  <a:srgbClr val="CCFFFF"/>
                </a:solidFill>
                <a:latin typeface="+mj-lt"/>
                <a:ea typeface="+mj-ea"/>
                <a:cs typeface="+mj-cs"/>
              </a:defRPr>
            </a:lvl1pPr>
            <a:lvl2pPr algn="ctr" rtl="0" eaLnBrk="0" fontAlgn="base" hangingPunct="0">
              <a:spcBef>
                <a:spcPct val="0"/>
              </a:spcBef>
              <a:spcAft>
                <a:spcPct val="0"/>
              </a:spcAft>
              <a:defRPr sz="3600" b="1">
                <a:solidFill>
                  <a:srgbClr val="CCFFFF"/>
                </a:solidFill>
                <a:latin typeface="Tahoma" pitchFamily="34" charset="0"/>
              </a:defRPr>
            </a:lvl2pPr>
            <a:lvl3pPr algn="ctr" rtl="0" eaLnBrk="0" fontAlgn="base" hangingPunct="0">
              <a:spcBef>
                <a:spcPct val="0"/>
              </a:spcBef>
              <a:spcAft>
                <a:spcPct val="0"/>
              </a:spcAft>
              <a:defRPr sz="3600" b="1">
                <a:solidFill>
                  <a:srgbClr val="CCFFFF"/>
                </a:solidFill>
                <a:latin typeface="Tahoma" pitchFamily="34" charset="0"/>
              </a:defRPr>
            </a:lvl3pPr>
            <a:lvl4pPr algn="ctr" rtl="0" eaLnBrk="0" fontAlgn="base" hangingPunct="0">
              <a:spcBef>
                <a:spcPct val="0"/>
              </a:spcBef>
              <a:spcAft>
                <a:spcPct val="0"/>
              </a:spcAft>
              <a:defRPr sz="3600" b="1">
                <a:solidFill>
                  <a:srgbClr val="CCFFFF"/>
                </a:solidFill>
                <a:latin typeface="Tahoma" pitchFamily="34" charset="0"/>
              </a:defRPr>
            </a:lvl4pPr>
            <a:lvl5pPr algn="ctr" rtl="0" eaLnBrk="0" fontAlgn="base" hangingPunct="0">
              <a:spcBef>
                <a:spcPct val="0"/>
              </a:spcBef>
              <a:spcAft>
                <a:spcPct val="0"/>
              </a:spcAft>
              <a:defRPr sz="3600" b="1">
                <a:solidFill>
                  <a:srgbClr val="CCFFFF"/>
                </a:solidFill>
                <a:latin typeface="Tahoma" pitchFamily="34" charset="0"/>
              </a:defRPr>
            </a:lvl5pPr>
            <a:lvl6pPr marL="457200" algn="ctr" rtl="0" eaLnBrk="0" fontAlgn="base" hangingPunct="0">
              <a:spcBef>
                <a:spcPct val="0"/>
              </a:spcBef>
              <a:spcAft>
                <a:spcPct val="0"/>
              </a:spcAft>
              <a:defRPr sz="3600" b="1">
                <a:solidFill>
                  <a:srgbClr val="CCFFFF"/>
                </a:solidFill>
                <a:latin typeface="Tahoma" pitchFamily="34" charset="0"/>
              </a:defRPr>
            </a:lvl6pPr>
            <a:lvl7pPr marL="914400" algn="ctr" rtl="0" eaLnBrk="0" fontAlgn="base" hangingPunct="0">
              <a:spcBef>
                <a:spcPct val="0"/>
              </a:spcBef>
              <a:spcAft>
                <a:spcPct val="0"/>
              </a:spcAft>
              <a:defRPr sz="3600" b="1">
                <a:solidFill>
                  <a:srgbClr val="CCFFFF"/>
                </a:solidFill>
                <a:latin typeface="Tahoma" pitchFamily="34" charset="0"/>
              </a:defRPr>
            </a:lvl7pPr>
            <a:lvl8pPr marL="1371600" algn="ctr" rtl="0" eaLnBrk="0" fontAlgn="base" hangingPunct="0">
              <a:spcBef>
                <a:spcPct val="0"/>
              </a:spcBef>
              <a:spcAft>
                <a:spcPct val="0"/>
              </a:spcAft>
              <a:defRPr sz="3600" b="1">
                <a:solidFill>
                  <a:srgbClr val="CCFFFF"/>
                </a:solidFill>
                <a:latin typeface="Tahoma" pitchFamily="34" charset="0"/>
              </a:defRPr>
            </a:lvl8pPr>
            <a:lvl9pPr marL="1828800" algn="ctr" rtl="0" eaLnBrk="0" fontAlgn="base" hangingPunct="0">
              <a:spcBef>
                <a:spcPct val="0"/>
              </a:spcBef>
              <a:spcAft>
                <a:spcPct val="0"/>
              </a:spcAft>
              <a:defRPr sz="3600" b="1">
                <a:solidFill>
                  <a:srgbClr val="CCFFFF"/>
                </a:solidFill>
                <a:latin typeface="Tahoma" pitchFamily="34" charset="0"/>
              </a:defRPr>
            </a:lvl9pPr>
          </a:lstStyle>
          <a:p>
            <a:pPr marL="0" marR="0" lvl="0" indent="0" algn="ctr" defTabSz="914400" rtl="0" eaLnBrk="0" fontAlgn="auto" latinLnBrk="0" hangingPunct="0">
              <a:lnSpc>
                <a:spcPct val="100000"/>
              </a:lnSpc>
              <a:spcBef>
                <a:spcPct val="0"/>
              </a:spcBef>
              <a:spcAft>
                <a:spcPts val="0"/>
              </a:spcAft>
              <a:buClrTx/>
              <a:buSzTx/>
              <a:buFontTx/>
              <a:buNone/>
              <a:tabLst/>
              <a:defRPr/>
            </a:pPr>
            <a:r>
              <a:rPr kumimoji="0" lang="es-VE" sz="3600" b="1" i="0" u="none" strike="noStrike" kern="10" cap="none" spc="0" normalizeH="0" baseline="0" noProof="0" dirty="0">
                <a:ln w="31750">
                  <a:solidFill>
                    <a:srgbClr val="1E0F00"/>
                  </a:solidFill>
                  <a:round/>
                  <a:headEnd/>
                  <a:tailEnd/>
                </a:ln>
                <a:solidFill>
                  <a:srgbClr val="FFFF00"/>
                </a:solidFill>
                <a:effectLst/>
                <a:uLnTx/>
                <a:uFillTx/>
                <a:latin typeface="Arial Black"/>
                <a:ea typeface="+mj-ea"/>
                <a:cs typeface="Arial" charset="0"/>
              </a:rPr>
              <a:t>Bosque Nublado</a:t>
            </a:r>
          </a:p>
          <a:p>
            <a:pPr marL="0" marR="0" lvl="0" indent="0" algn="ctr" defTabSz="914400" rtl="0" eaLnBrk="0" fontAlgn="auto" latinLnBrk="0" hangingPunct="0">
              <a:lnSpc>
                <a:spcPct val="100000"/>
              </a:lnSpc>
              <a:spcBef>
                <a:spcPct val="0"/>
              </a:spcBef>
              <a:spcAft>
                <a:spcPts val="0"/>
              </a:spcAft>
              <a:buClrTx/>
              <a:buSzTx/>
              <a:buFontTx/>
              <a:buNone/>
              <a:tabLst/>
              <a:defRPr/>
            </a:pPr>
            <a:r>
              <a:rPr kumimoji="0" lang="es-VE" sz="3200" b="1" i="0" u="none" strike="noStrike" kern="10" cap="none" spc="0" normalizeH="0" baseline="0" noProof="0" dirty="0">
                <a:ln w="31750">
                  <a:solidFill>
                    <a:srgbClr val="001400"/>
                  </a:solidFill>
                  <a:round/>
                  <a:headEnd/>
                  <a:tailEnd/>
                </a:ln>
                <a:solidFill>
                  <a:srgbClr val="92D050"/>
                </a:solidFill>
                <a:effectLst/>
                <a:uLnTx/>
                <a:uFillTx/>
                <a:latin typeface="Arial Black"/>
                <a:ea typeface="+mj-ea"/>
                <a:cs typeface="Arial" charset="0"/>
              </a:rPr>
              <a:t>Parque Nacional </a:t>
            </a:r>
            <a:r>
              <a:rPr kumimoji="0" lang="es-VE" sz="3200" b="1" i="0" u="none" strike="noStrike" kern="10" cap="none" spc="0" normalizeH="0" baseline="0" noProof="0" dirty="0" err="1">
                <a:ln w="31750">
                  <a:solidFill>
                    <a:srgbClr val="001400"/>
                  </a:solidFill>
                  <a:round/>
                  <a:headEnd/>
                  <a:tailEnd/>
                </a:ln>
                <a:solidFill>
                  <a:srgbClr val="92D050"/>
                </a:solidFill>
                <a:effectLst/>
                <a:uLnTx/>
                <a:uFillTx/>
                <a:latin typeface="Arial Black"/>
                <a:ea typeface="+mj-ea"/>
                <a:cs typeface="Arial" charset="0"/>
              </a:rPr>
              <a:t>Waraira</a:t>
            </a:r>
            <a:r>
              <a:rPr kumimoji="0" lang="es-VE" sz="3200" b="1" i="0" u="none" strike="noStrike" kern="10" cap="none" spc="0" normalizeH="0" baseline="0" noProof="0" dirty="0">
                <a:ln w="31750">
                  <a:solidFill>
                    <a:srgbClr val="001400"/>
                  </a:solidFill>
                  <a:round/>
                  <a:headEnd/>
                  <a:tailEnd/>
                </a:ln>
                <a:solidFill>
                  <a:srgbClr val="92D050"/>
                </a:solidFill>
                <a:effectLst/>
                <a:uLnTx/>
                <a:uFillTx/>
                <a:latin typeface="Arial Black"/>
                <a:ea typeface="+mj-ea"/>
                <a:cs typeface="Arial" charset="0"/>
              </a:rPr>
              <a:t> </a:t>
            </a:r>
            <a:r>
              <a:rPr kumimoji="0" lang="es-VE" sz="3200" b="1" i="0" u="none" strike="noStrike" kern="10" cap="none" spc="0" normalizeH="0" baseline="0" noProof="0" dirty="0" err="1">
                <a:ln w="31750">
                  <a:solidFill>
                    <a:srgbClr val="001400"/>
                  </a:solidFill>
                  <a:round/>
                  <a:headEnd/>
                  <a:tailEnd/>
                </a:ln>
                <a:solidFill>
                  <a:srgbClr val="92D050"/>
                </a:solidFill>
                <a:effectLst/>
                <a:uLnTx/>
                <a:uFillTx/>
                <a:latin typeface="Arial Black"/>
                <a:ea typeface="+mj-ea"/>
                <a:cs typeface="Arial" charset="0"/>
              </a:rPr>
              <a:t>Repano</a:t>
            </a:r>
            <a:endParaRPr kumimoji="0" lang="es-VE" sz="3200" b="1" i="0" u="none" strike="noStrike" kern="10" cap="none" spc="0" normalizeH="0" baseline="0" noProof="0" dirty="0">
              <a:ln w="31750">
                <a:solidFill>
                  <a:srgbClr val="001400"/>
                </a:solidFill>
                <a:round/>
                <a:headEnd/>
                <a:tailEnd/>
              </a:ln>
              <a:solidFill>
                <a:srgbClr val="92D050"/>
              </a:solidFill>
              <a:effectLst/>
              <a:uLnTx/>
              <a:uFillTx/>
              <a:latin typeface="Arial Black"/>
              <a:ea typeface="+mj-ea"/>
              <a:cs typeface="Arial" charset="0"/>
            </a:endParaRPr>
          </a:p>
        </p:txBody>
      </p:sp>
    </p:spTree>
    <p:extLst>
      <p:ext uri="{BB962C8B-B14F-4D97-AF65-F5344CB8AC3E}">
        <p14:creationId xmlns:p14="http://schemas.microsoft.com/office/powerpoint/2010/main" val="1659042954"/>
      </p:ext>
    </p:extLst>
  </p:cSld>
  <p:clrMapOvr>
    <a:masterClrMapping/>
  </p:clrMapOvr>
  <mc:AlternateContent xmlns:mc="http://schemas.openxmlformats.org/markup-compatibility/2006" xmlns:p14="http://schemas.microsoft.com/office/powerpoint/2010/main">
    <mc:Choice Requires="p14">
      <p:transition spd="med" p14:dur="700" advTm="2000">
        <p:fade/>
      </p:transition>
    </mc:Choice>
    <mc:Fallback xmlns="">
      <p:transition spd="med" advTm="2000">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1000" b="-11000"/>
          </a:stretch>
        </a:blipFill>
        <a:effectLst/>
      </p:bgPr>
    </p:bg>
    <p:spTree>
      <p:nvGrpSpPr>
        <p:cNvPr id="1" name=""/>
        <p:cNvGrpSpPr/>
        <p:nvPr/>
      </p:nvGrpSpPr>
      <p:grpSpPr>
        <a:xfrm>
          <a:off x="0" y="0"/>
          <a:ext cx="0" cy="0"/>
          <a:chOff x="0" y="0"/>
          <a:chExt cx="0" cy="0"/>
        </a:xfrm>
      </p:grpSpPr>
      <p:sp>
        <p:nvSpPr>
          <p:cNvPr id="2" name="Título 2">
            <a:extLst>
              <a:ext uri="{FF2B5EF4-FFF2-40B4-BE49-F238E27FC236}">
                <a16:creationId xmlns:a16="http://schemas.microsoft.com/office/drawing/2014/main" id="{BAEF94C6-D35E-48FF-8AAA-D04918C59746}"/>
              </a:ext>
            </a:extLst>
          </p:cNvPr>
          <p:cNvSpPr txBox="1">
            <a:spLocks/>
          </p:cNvSpPr>
          <p:nvPr/>
        </p:nvSpPr>
        <p:spPr>
          <a:xfrm>
            <a:off x="1565554" y="131764"/>
            <a:ext cx="9074150" cy="1046440"/>
          </a:xfrm>
          <a:prstGeom prst="rect">
            <a:avLst/>
          </a:prstGeom>
        </p:spPr>
        <p:txBody>
          <a:bodyPr wrap="square" lIns="0" tIns="0" rIns="0" bIns="0" rtlCol="0">
            <a:spAutoFit/>
          </a:bodyPr>
          <a:lstStyle>
            <a:lvl1pPr algn="ctr" rtl="0" eaLnBrk="0" fontAlgn="base" hangingPunct="0">
              <a:spcBef>
                <a:spcPct val="0"/>
              </a:spcBef>
              <a:spcAft>
                <a:spcPct val="0"/>
              </a:spcAft>
              <a:defRPr sz="3600" b="1">
                <a:solidFill>
                  <a:srgbClr val="CCFFFF"/>
                </a:solidFill>
                <a:latin typeface="+mj-lt"/>
                <a:ea typeface="+mj-ea"/>
                <a:cs typeface="+mj-cs"/>
              </a:defRPr>
            </a:lvl1pPr>
            <a:lvl2pPr algn="ctr" rtl="0" eaLnBrk="0" fontAlgn="base" hangingPunct="0">
              <a:spcBef>
                <a:spcPct val="0"/>
              </a:spcBef>
              <a:spcAft>
                <a:spcPct val="0"/>
              </a:spcAft>
              <a:defRPr sz="3600" b="1">
                <a:solidFill>
                  <a:srgbClr val="CCFFFF"/>
                </a:solidFill>
                <a:latin typeface="Tahoma" pitchFamily="34" charset="0"/>
              </a:defRPr>
            </a:lvl2pPr>
            <a:lvl3pPr algn="ctr" rtl="0" eaLnBrk="0" fontAlgn="base" hangingPunct="0">
              <a:spcBef>
                <a:spcPct val="0"/>
              </a:spcBef>
              <a:spcAft>
                <a:spcPct val="0"/>
              </a:spcAft>
              <a:defRPr sz="3600" b="1">
                <a:solidFill>
                  <a:srgbClr val="CCFFFF"/>
                </a:solidFill>
                <a:latin typeface="Tahoma" pitchFamily="34" charset="0"/>
              </a:defRPr>
            </a:lvl3pPr>
            <a:lvl4pPr algn="ctr" rtl="0" eaLnBrk="0" fontAlgn="base" hangingPunct="0">
              <a:spcBef>
                <a:spcPct val="0"/>
              </a:spcBef>
              <a:spcAft>
                <a:spcPct val="0"/>
              </a:spcAft>
              <a:defRPr sz="3600" b="1">
                <a:solidFill>
                  <a:srgbClr val="CCFFFF"/>
                </a:solidFill>
                <a:latin typeface="Tahoma" pitchFamily="34" charset="0"/>
              </a:defRPr>
            </a:lvl4pPr>
            <a:lvl5pPr algn="ctr" rtl="0" eaLnBrk="0" fontAlgn="base" hangingPunct="0">
              <a:spcBef>
                <a:spcPct val="0"/>
              </a:spcBef>
              <a:spcAft>
                <a:spcPct val="0"/>
              </a:spcAft>
              <a:defRPr sz="3600" b="1">
                <a:solidFill>
                  <a:srgbClr val="CCFFFF"/>
                </a:solidFill>
                <a:latin typeface="Tahoma" pitchFamily="34" charset="0"/>
              </a:defRPr>
            </a:lvl5pPr>
            <a:lvl6pPr marL="457200" algn="ctr" rtl="0" eaLnBrk="0" fontAlgn="base" hangingPunct="0">
              <a:spcBef>
                <a:spcPct val="0"/>
              </a:spcBef>
              <a:spcAft>
                <a:spcPct val="0"/>
              </a:spcAft>
              <a:defRPr sz="3600" b="1">
                <a:solidFill>
                  <a:srgbClr val="CCFFFF"/>
                </a:solidFill>
                <a:latin typeface="Tahoma" pitchFamily="34" charset="0"/>
              </a:defRPr>
            </a:lvl6pPr>
            <a:lvl7pPr marL="914400" algn="ctr" rtl="0" eaLnBrk="0" fontAlgn="base" hangingPunct="0">
              <a:spcBef>
                <a:spcPct val="0"/>
              </a:spcBef>
              <a:spcAft>
                <a:spcPct val="0"/>
              </a:spcAft>
              <a:defRPr sz="3600" b="1">
                <a:solidFill>
                  <a:srgbClr val="CCFFFF"/>
                </a:solidFill>
                <a:latin typeface="Tahoma" pitchFamily="34" charset="0"/>
              </a:defRPr>
            </a:lvl7pPr>
            <a:lvl8pPr marL="1371600" algn="ctr" rtl="0" eaLnBrk="0" fontAlgn="base" hangingPunct="0">
              <a:spcBef>
                <a:spcPct val="0"/>
              </a:spcBef>
              <a:spcAft>
                <a:spcPct val="0"/>
              </a:spcAft>
              <a:defRPr sz="3600" b="1">
                <a:solidFill>
                  <a:srgbClr val="CCFFFF"/>
                </a:solidFill>
                <a:latin typeface="Tahoma" pitchFamily="34" charset="0"/>
              </a:defRPr>
            </a:lvl8pPr>
            <a:lvl9pPr marL="1828800" algn="ctr" rtl="0" eaLnBrk="0" fontAlgn="base" hangingPunct="0">
              <a:spcBef>
                <a:spcPct val="0"/>
              </a:spcBef>
              <a:spcAft>
                <a:spcPct val="0"/>
              </a:spcAft>
              <a:defRPr sz="3600" b="1">
                <a:solidFill>
                  <a:srgbClr val="CCFFFF"/>
                </a:solidFill>
                <a:latin typeface="Tahoma" pitchFamily="34" charset="0"/>
              </a:defRPr>
            </a:lvl9pPr>
          </a:lstStyle>
          <a:p>
            <a:pPr marL="0" marR="0" lvl="0" indent="0" algn="ctr" defTabSz="914400" rtl="0" eaLnBrk="0" fontAlgn="auto" latinLnBrk="0" hangingPunct="0">
              <a:lnSpc>
                <a:spcPct val="100000"/>
              </a:lnSpc>
              <a:spcBef>
                <a:spcPct val="0"/>
              </a:spcBef>
              <a:spcAft>
                <a:spcPts val="0"/>
              </a:spcAft>
              <a:buClrTx/>
              <a:buSzTx/>
              <a:buFontTx/>
              <a:buNone/>
              <a:tabLst/>
              <a:defRPr/>
            </a:pPr>
            <a:r>
              <a:rPr kumimoji="0" lang="es-VE" sz="3600" b="1" i="0" u="none" strike="noStrike" kern="10" cap="none" spc="0" normalizeH="0" baseline="0" noProof="0" dirty="0">
                <a:ln w="31750">
                  <a:solidFill>
                    <a:srgbClr val="1E0F00"/>
                  </a:solidFill>
                  <a:round/>
                  <a:headEnd/>
                  <a:tailEnd/>
                </a:ln>
                <a:solidFill>
                  <a:srgbClr val="FFFF00"/>
                </a:solidFill>
                <a:effectLst/>
                <a:uLnTx/>
                <a:uFillTx/>
                <a:latin typeface="Arial Black"/>
                <a:ea typeface="+mj-ea"/>
                <a:cs typeface="Arial" charset="0"/>
              </a:rPr>
              <a:t>Pico Naiguatá</a:t>
            </a:r>
          </a:p>
          <a:p>
            <a:pPr marL="0" marR="0" lvl="0" indent="0" algn="ctr" defTabSz="914400" rtl="0" eaLnBrk="0" fontAlgn="auto" latinLnBrk="0" hangingPunct="0">
              <a:lnSpc>
                <a:spcPct val="100000"/>
              </a:lnSpc>
              <a:spcBef>
                <a:spcPct val="0"/>
              </a:spcBef>
              <a:spcAft>
                <a:spcPts val="0"/>
              </a:spcAft>
              <a:buClrTx/>
              <a:buSzTx/>
              <a:buFontTx/>
              <a:buNone/>
              <a:tabLst/>
              <a:defRPr/>
            </a:pPr>
            <a:r>
              <a:rPr kumimoji="0" lang="es-VE" sz="3200" b="1" i="0" u="none" strike="noStrike" kern="10" cap="none" spc="0" normalizeH="0" baseline="0" noProof="0" dirty="0">
                <a:ln w="31750">
                  <a:solidFill>
                    <a:srgbClr val="001400"/>
                  </a:solidFill>
                  <a:round/>
                  <a:headEnd/>
                  <a:tailEnd/>
                </a:ln>
                <a:solidFill>
                  <a:srgbClr val="92D050"/>
                </a:solidFill>
                <a:effectLst/>
                <a:uLnTx/>
                <a:uFillTx/>
                <a:latin typeface="Arial Black"/>
                <a:ea typeface="+mj-ea"/>
                <a:cs typeface="Arial" charset="0"/>
              </a:rPr>
              <a:t>Parque Nacional </a:t>
            </a:r>
            <a:r>
              <a:rPr kumimoji="0" lang="es-VE" sz="3200" b="1" i="0" u="none" strike="noStrike" kern="10" cap="none" spc="0" normalizeH="0" baseline="0" noProof="0" dirty="0" err="1">
                <a:ln w="31750">
                  <a:solidFill>
                    <a:srgbClr val="001400"/>
                  </a:solidFill>
                  <a:round/>
                  <a:headEnd/>
                  <a:tailEnd/>
                </a:ln>
                <a:solidFill>
                  <a:srgbClr val="92D050"/>
                </a:solidFill>
                <a:effectLst/>
                <a:uLnTx/>
                <a:uFillTx/>
                <a:latin typeface="Arial Black"/>
                <a:ea typeface="+mj-ea"/>
                <a:cs typeface="Arial" charset="0"/>
              </a:rPr>
              <a:t>Waraira</a:t>
            </a:r>
            <a:r>
              <a:rPr kumimoji="0" lang="es-VE" sz="3200" b="1" i="0" u="none" strike="noStrike" kern="10" cap="none" spc="0" normalizeH="0" baseline="0" noProof="0" dirty="0">
                <a:ln w="31750">
                  <a:solidFill>
                    <a:srgbClr val="001400"/>
                  </a:solidFill>
                  <a:round/>
                  <a:headEnd/>
                  <a:tailEnd/>
                </a:ln>
                <a:solidFill>
                  <a:srgbClr val="92D050"/>
                </a:solidFill>
                <a:effectLst/>
                <a:uLnTx/>
                <a:uFillTx/>
                <a:latin typeface="Arial Black"/>
                <a:ea typeface="+mj-ea"/>
                <a:cs typeface="Arial" charset="0"/>
              </a:rPr>
              <a:t> </a:t>
            </a:r>
            <a:r>
              <a:rPr kumimoji="0" lang="es-VE" sz="3200" b="1" i="0" u="none" strike="noStrike" kern="10" cap="none" spc="0" normalizeH="0" baseline="0" noProof="0" dirty="0" err="1">
                <a:ln w="31750">
                  <a:solidFill>
                    <a:srgbClr val="001400"/>
                  </a:solidFill>
                  <a:round/>
                  <a:headEnd/>
                  <a:tailEnd/>
                </a:ln>
                <a:solidFill>
                  <a:srgbClr val="92D050"/>
                </a:solidFill>
                <a:effectLst/>
                <a:uLnTx/>
                <a:uFillTx/>
                <a:latin typeface="Arial Black"/>
                <a:ea typeface="+mj-ea"/>
                <a:cs typeface="Arial" charset="0"/>
              </a:rPr>
              <a:t>Repano</a:t>
            </a:r>
            <a:endParaRPr kumimoji="0" lang="es-VE" sz="3600" b="1" i="0" u="none" strike="noStrike" kern="10" cap="none" spc="0" normalizeH="0" baseline="0" noProof="0" dirty="0">
              <a:ln w="31750">
                <a:solidFill>
                  <a:srgbClr val="1E0F00"/>
                </a:solidFill>
                <a:round/>
                <a:headEnd/>
                <a:tailEnd/>
              </a:ln>
              <a:solidFill>
                <a:srgbClr val="FFFF00"/>
              </a:solidFill>
              <a:effectLst/>
              <a:uLnTx/>
              <a:uFillTx/>
              <a:latin typeface="Arial Black"/>
              <a:ea typeface="+mj-ea"/>
              <a:cs typeface="Arial" charset="0"/>
            </a:endParaRPr>
          </a:p>
        </p:txBody>
      </p:sp>
    </p:spTree>
    <p:extLst>
      <p:ext uri="{BB962C8B-B14F-4D97-AF65-F5344CB8AC3E}">
        <p14:creationId xmlns:p14="http://schemas.microsoft.com/office/powerpoint/2010/main" val="2917379873"/>
      </p:ext>
    </p:extLst>
  </p:cSld>
  <p:clrMapOvr>
    <a:masterClrMapping/>
  </p:clrMapOvr>
  <mc:AlternateContent xmlns:mc="http://schemas.openxmlformats.org/markup-compatibility/2006" xmlns:p14="http://schemas.microsoft.com/office/powerpoint/2010/main">
    <mc:Choice Requires="p14">
      <p:transition spd="med" p14:dur="700" advTm="2000">
        <p:fade/>
      </p:transition>
    </mc:Choice>
    <mc:Fallback xmlns="">
      <p:transition spd="med" advTm="2000">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1000" b="-11000"/>
          </a:stretch>
        </a:blipFill>
        <a:effectLst/>
      </p:bgPr>
    </p:bg>
    <p:spTree>
      <p:nvGrpSpPr>
        <p:cNvPr id="1" name=""/>
        <p:cNvGrpSpPr/>
        <p:nvPr/>
      </p:nvGrpSpPr>
      <p:grpSpPr>
        <a:xfrm>
          <a:off x="0" y="0"/>
          <a:ext cx="0" cy="0"/>
          <a:chOff x="0" y="0"/>
          <a:chExt cx="0" cy="0"/>
        </a:xfrm>
      </p:grpSpPr>
      <p:sp>
        <p:nvSpPr>
          <p:cNvPr id="2" name="Título 2">
            <a:extLst>
              <a:ext uri="{FF2B5EF4-FFF2-40B4-BE49-F238E27FC236}">
                <a16:creationId xmlns:a16="http://schemas.microsoft.com/office/drawing/2014/main" id="{4ECB51A1-CD41-417E-A4CC-DB4253530D66}"/>
              </a:ext>
            </a:extLst>
          </p:cNvPr>
          <p:cNvSpPr txBox="1">
            <a:spLocks/>
          </p:cNvSpPr>
          <p:nvPr/>
        </p:nvSpPr>
        <p:spPr>
          <a:xfrm>
            <a:off x="1565554" y="131764"/>
            <a:ext cx="9074150" cy="1046440"/>
          </a:xfrm>
          <a:prstGeom prst="rect">
            <a:avLst/>
          </a:prstGeom>
        </p:spPr>
        <p:txBody>
          <a:bodyPr wrap="square" lIns="0" tIns="0" rIns="0" bIns="0" rtlCol="0">
            <a:spAutoFit/>
          </a:bodyPr>
          <a:lstStyle>
            <a:lvl1pPr algn="ctr" rtl="0" eaLnBrk="0" fontAlgn="base" hangingPunct="0">
              <a:spcBef>
                <a:spcPct val="0"/>
              </a:spcBef>
              <a:spcAft>
                <a:spcPct val="0"/>
              </a:spcAft>
              <a:defRPr sz="3600" b="1">
                <a:solidFill>
                  <a:srgbClr val="CCFFFF"/>
                </a:solidFill>
                <a:latin typeface="+mj-lt"/>
                <a:ea typeface="+mj-ea"/>
                <a:cs typeface="+mj-cs"/>
              </a:defRPr>
            </a:lvl1pPr>
            <a:lvl2pPr algn="ctr" rtl="0" eaLnBrk="0" fontAlgn="base" hangingPunct="0">
              <a:spcBef>
                <a:spcPct val="0"/>
              </a:spcBef>
              <a:spcAft>
                <a:spcPct val="0"/>
              </a:spcAft>
              <a:defRPr sz="3600" b="1">
                <a:solidFill>
                  <a:srgbClr val="CCFFFF"/>
                </a:solidFill>
                <a:latin typeface="Tahoma" pitchFamily="34" charset="0"/>
              </a:defRPr>
            </a:lvl2pPr>
            <a:lvl3pPr algn="ctr" rtl="0" eaLnBrk="0" fontAlgn="base" hangingPunct="0">
              <a:spcBef>
                <a:spcPct val="0"/>
              </a:spcBef>
              <a:spcAft>
                <a:spcPct val="0"/>
              </a:spcAft>
              <a:defRPr sz="3600" b="1">
                <a:solidFill>
                  <a:srgbClr val="CCFFFF"/>
                </a:solidFill>
                <a:latin typeface="Tahoma" pitchFamily="34" charset="0"/>
              </a:defRPr>
            </a:lvl3pPr>
            <a:lvl4pPr algn="ctr" rtl="0" eaLnBrk="0" fontAlgn="base" hangingPunct="0">
              <a:spcBef>
                <a:spcPct val="0"/>
              </a:spcBef>
              <a:spcAft>
                <a:spcPct val="0"/>
              </a:spcAft>
              <a:defRPr sz="3600" b="1">
                <a:solidFill>
                  <a:srgbClr val="CCFFFF"/>
                </a:solidFill>
                <a:latin typeface="Tahoma" pitchFamily="34" charset="0"/>
              </a:defRPr>
            </a:lvl4pPr>
            <a:lvl5pPr algn="ctr" rtl="0" eaLnBrk="0" fontAlgn="base" hangingPunct="0">
              <a:spcBef>
                <a:spcPct val="0"/>
              </a:spcBef>
              <a:spcAft>
                <a:spcPct val="0"/>
              </a:spcAft>
              <a:defRPr sz="3600" b="1">
                <a:solidFill>
                  <a:srgbClr val="CCFFFF"/>
                </a:solidFill>
                <a:latin typeface="Tahoma" pitchFamily="34" charset="0"/>
              </a:defRPr>
            </a:lvl5pPr>
            <a:lvl6pPr marL="457200" algn="ctr" rtl="0" eaLnBrk="0" fontAlgn="base" hangingPunct="0">
              <a:spcBef>
                <a:spcPct val="0"/>
              </a:spcBef>
              <a:spcAft>
                <a:spcPct val="0"/>
              </a:spcAft>
              <a:defRPr sz="3600" b="1">
                <a:solidFill>
                  <a:srgbClr val="CCFFFF"/>
                </a:solidFill>
                <a:latin typeface="Tahoma" pitchFamily="34" charset="0"/>
              </a:defRPr>
            </a:lvl6pPr>
            <a:lvl7pPr marL="914400" algn="ctr" rtl="0" eaLnBrk="0" fontAlgn="base" hangingPunct="0">
              <a:spcBef>
                <a:spcPct val="0"/>
              </a:spcBef>
              <a:spcAft>
                <a:spcPct val="0"/>
              </a:spcAft>
              <a:defRPr sz="3600" b="1">
                <a:solidFill>
                  <a:srgbClr val="CCFFFF"/>
                </a:solidFill>
                <a:latin typeface="Tahoma" pitchFamily="34" charset="0"/>
              </a:defRPr>
            </a:lvl7pPr>
            <a:lvl8pPr marL="1371600" algn="ctr" rtl="0" eaLnBrk="0" fontAlgn="base" hangingPunct="0">
              <a:spcBef>
                <a:spcPct val="0"/>
              </a:spcBef>
              <a:spcAft>
                <a:spcPct val="0"/>
              </a:spcAft>
              <a:defRPr sz="3600" b="1">
                <a:solidFill>
                  <a:srgbClr val="CCFFFF"/>
                </a:solidFill>
                <a:latin typeface="Tahoma" pitchFamily="34" charset="0"/>
              </a:defRPr>
            </a:lvl8pPr>
            <a:lvl9pPr marL="1828800" algn="ctr" rtl="0" eaLnBrk="0" fontAlgn="base" hangingPunct="0">
              <a:spcBef>
                <a:spcPct val="0"/>
              </a:spcBef>
              <a:spcAft>
                <a:spcPct val="0"/>
              </a:spcAft>
              <a:defRPr sz="3600" b="1">
                <a:solidFill>
                  <a:srgbClr val="CCFFFF"/>
                </a:solidFill>
                <a:latin typeface="Tahoma" pitchFamily="34" charset="0"/>
              </a:defRPr>
            </a:lvl9pPr>
          </a:lstStyle>
          <a:p>
            <a:pPr marL="0" marR="0" lvl="0" indent="0" algn="ctr" defTabSz="914400" rtl="0" eaLnBrk="0" fontAlgn="auto" latinLnBrk="0" hangingPunct="0">
              <a:lnSpc>
                <a:spcPct val="100000"/>
              </a:lnSpc>
              <a:spcBef>
                <a:spcPct val="0"/>
              </a:spcBef>
              <a:spcAft>
                <a:spcPts val="0"/>
              </a:spcAft>
              <a:buClrTx/>
              <a:buSzTx/>
              <a:buFontTx/>
              <a:buNone/>
              <a:tabLst/>
              <a:defRPr/>
            </a:pPr>
            <a:r>
              <a:rPr kumimoji="0" lang="es-VE" sz="3600" b="1" i="0" u="none" strike="noStrike" kern="10" cap="none" spc="0" normalizeH="0" baseline="0" noProof="0" dirty="0">
                <a:ln w="31750">
                  <a:solidFill>
                    <a:srgbClr val="1E0F00"/>
                  </a:solidFill>
                  <a:round/>
                  <a:headEnd/>
                  <a:tailEnd/>
                </a:ln>
                <a:solidFill>
                  <a:srgbClr val="FFFF00"/>
                </a:solidFill>
                <a:effectLst/>
                <a:uLnTx/>
                <a:uFillTx/>
                <a:latin typeface="Arial Black"/>
                <a:ea typeface="+mj-ea"/>
                <a:cs typeface="Arial" charset="0"/>
              </a:rPr>
              <a:t>Cerro El Ávila</a:t>
            </a:r>
          </a:p>
          <a:p>
            <a:pPr marL="0" marR="0" lvl="0" indent="0" algn="ctr" defTabSz="914400" rtl="0" eaLnBrk="0" fontAlgn="auto" latinLnBrk="0" hangingPunct="0">
              <a:lnSpc>
                <a:spcPct val="100000"/>
              </a:lnSpc>
              <a:spcBef>
                <a:spcPct val="0"/>
              </a:spcBef>
              <a:spcAft>
                <a:spcPts val="0"/>
              </a:spcAft>
              <a:buClrTx/>
              <a:buSzTx/>
              <a:buFontTx/>
              <a:buNone/>
              <a:tabLst/>
              <a:defRPr/>
            </a:pPr>
            <a:r>
              <a:rPr kumimoji="0" lang="es-VE" sz="3200" b="1" i="0" u="none" strike="noStrike" kern="10" cap="none" spc="0" normalizeH="0" baseline="0" noProof="0" dirty="0">
                <a:ln w="31750">
                  <a:solidFill>
                    <a:srgbClr val="001400"/>
                  </a:solidFill>
                  <a:round/>
                  <a:headEnd/>
                  <a:tailEnd/>
                </a:ln>
                <a:solidFill>
                  <a:srgbClr val="92D050"/>
                </a:solidFill>
                <a:effectLst/>
                <a:uLnTx/>
                <a:uFillTx/>
                <a:latin typeface="Arial Black"/>
                <a:ea typeface="+mj-ea"/>
                <a:cs typeface="Arial" charset="0"/>
              </a:rPr>
              <a:t>Parque Nacional </a:t>
            </a:r>
            <a:r>
              <a:rPr kumimoji="0" lang="es-VE" sz="3200" b="1" i="0" u="none" strike="noStrike" kern="10" cap="none" spc="0" normalizeH="0" baseline="0" noProof="0" dirty="0" err="1">
                <a:ln w="31750">
                  <a:solidFill>
                    <a:srgbClr val="001400"/>
                  </a:solidFill>
                  <a:round/>
                  <a:headEnd/>
                  <a:tailEnd/>
                </a:ln>
                <a:solidFill>
                  <a:srgbClr val="92D050"/>
                </a:solidFill>
                <a:effectLst/>
                <a:uLnTx/>
                <a:uFillTx/>
                <a:latin typeface="Arial Black"/>
                <a:ea typeface="+mj-ea"/>
                <a:cs typeface="Arial" charset="0"/>
              </a:rPr>
              <a:t>Waraira</a:t>
            </a:r>
            <a:r>
              <a:rPr kumimoji="0" lang="es-VE" sz="3200" b="1" i="0" u="none" strike="noStrike" kern="10" cap="none" spc="0" normalizeH="0" baseline="0" noProof="0" dirty="0">
                <a:ln w="31750">
                  <a:solidFill>
                    <a:srgbClr val="001400"/>
                  </a:solidFill>
                  <a:round/>
                  <a:headEnd/>
                  <a:tailEnd/>
                </a:ln>
                <a:solidFill>
                  <a:srgbClr val="92D050"/>
                </a:solidFill>
                <a:effectLst/>
                <a:uLnTx/>
                <a:uFillTx/>
                <a:latin typeface="Arial Black"/>
                <a:ea typeface="+mj-ea"/>
                <a:cs typeface="Arial" charset="0"/>
              </a:rPr>
              <a:t> </a:t>
            </a:r>
            <a:r>
              <a:rPr kumimoji="0" lang="es-VE" sz="3200" b="1" i="0" u="none" strike="noStrike" kern="10" cap="none" spc="0" normalizeH="0" baseline="0" noProof="0" dirty="0" err="1">
                <a:ln w="31750">
                  <a:solidFill>
                    <a:srgbClr val="001400"/>
                  </a:solidFill>
                  <a:round/>
                  <a:headEnd/>
                  <a:tailEnd/>
                </a:ln>
                <a:solidFill>
                  <a:srgbClr val="92D050"/>
                </a:solidFill>
                <a:effectLst/>
                <a:uLnTx/>
                <a:uFillTx/>
                <a:latin typeface="Arial Black"/>
                <a:ea typeface="+mj-ea"/>
                <a:cs typeface="Arial" charset="0"/>
              </a:rPr>
              <a:t>Repano</a:t>
            </a:r>
            <a:endParaRPr kumimoji="0" lang="es-VE" sz="3200" b="1" i="0" u="none" strike="noStrike" kern="10" cap="none" spc="0" normalizeH="0" baseline="0" noProof="0" dirty="0">
              <a:ln w="31750">
                <a:solidFill>
                  <a:srgbClr val="001400"/>
                </a:solidFill>
                <a:round/>
                <a:headEnd/>
                <a:tailEnd/>
              </a:ln>
              <a:solidFill>
                <a:srgbClr val="92D050"/>
              </a:solidFill>
              <a:effectLst/>
              <a:uLnTx/>
              <a:uFillTx/>
              <a:latin typeface="Arial Black"/>
              <a:ea typeface="+mj-ea"/>
              <a:cs typeface="Arial" charset="0"/>
            </a:endParaRPr>
          </a:p>
        </p:txBody>
      </p:sp>
    </p:spTree>
    <p:extLst>
      <p:ext uri="{BB962C8B-B14F-4D97-AF65-F5344CB8AC3E}">
        <p14:creationId xmlns:p14="http://schemas.microsoft.com/office/powerpoint/2010/main" val="2514809869"/>
      </p:ext>
    </p:extLst>
  </p:cSld>
  <p:clrMapOvr>
    <a:masterClrMapping/>
  </p:clrMapOvr>
  <mc:AlternateContent xmlns:mc="http://schemas.openxmlformats.org/markup-compatibility/2006" xmlns:p14="http://schemas.microsoft.com/office/powerpoint/2010/main">
    <mc:Choice Requires="p14">
      <p:transition spd="med" p14:dur="700" advTm="2000">
        <p:fade/>
      </p:transition>
    </mc:Choice>
    <mc:Fallback xmlns="">
      <p:transition spd="med" advTm="2000">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1000" b="-11000"/>
          </a:stretch>
        </a:blipFill>
        <a:effectLst/>
      </p:bgPr>
    </p:bg>
    <p:spTree>
      <p:nvGrpSpPr>
        <p:cNvPr id="1" name=""/>
        <p:cNvGrpSpPr/>
        <p:nvPr/>
      </p:nvGrpSpPr>
      <p:grpSpPr>
        <a:xfrm>
          <a:off x="0" y="0"/>
          <a:ext cx="0" cy="0"/>
          <a:chOff x="0" y="0"/>
          <a:chExt cx="0" cy="0"/>
        </a:xfrm>
      </p:grpSpPr>
      <p:sp>
        <p:nvSpPr>
          <p:cNvPr id="2" name="Título 2">
            <a:extLst>
              <a:ext uri="{FF2B5EF4-FFF2-40B4-BE49-F238E27FC236}">
                <a16:creationId xmlns:a16="http://schemas.microsoft.com/office/drawing/2014/main" id="{041A48E8-D486-492D-A48B-03737C5713B8}"/>
              </a:ext>
            </a:extLst>
          </p:cNvPr>
          <p:cNvSpPr txBox="1">
            <a:spLocks/>
          </p:cNvSpPr>
          <p:nvPr/>
        </p:nvSpPr>
        <p:spPr>
          <a:xfrm>
            <a:off x="1565552" y="131764"/>
            <a:ext cx="9074150" cy="553998"/>
          </a:xfrm>
          <a:prstGeom prst="rect">
            <a:avLst/>
          </a:prstGeom>
        </p:spPr>
        <p:txBody>
          <a:bodyPr wrap="square" lIns="0" tIns="0" rIns="0" bIns="0" rtlCol="0">
            <a:spAutoFit/>
          </a:bodyPr>
          <a:lstStyle>
            <a:lvl1pPr algn="ctr" rtl="0" eaLnBrk="0" fontAlgn="base" hangingPunct="0">
              <a:spcBef>
                <a:spcPct val="0"/>
              </a:spcBef>
              <a:spcAft>
                <a:spcPct val="0"/>
              </a:spcAft>
              <a:defRPr sz="3600" b="1">
                <a:solidFill>
                  <a:srgbClr val="CCFFFF"/>
                </a:solidFill>
                <a:latin typeface="+mj-lt"/>
                <a:ea typeface="+mj-ea"/>
                <a:cs typeface="+mj-cs"/>
              </a:defRPr>
            </a:lvl1pPr>
            <a:lvl2pPr algn="ctr" rtl="0" eaLnBrk="0" fontAlgn="base" hangingPunct="0">
              <a:spcBef>
                <a:spcPct val="0"/>
              </a:spcBef>
              <a:spcAft>
                <a:spcPct val="0"/>
              </a:spcAft>
              <a:defRPr sz="3600" b="1">
                <a:solidFill>
                  <a:srgbClr val="CCFFFF"/>
                </a:solidFill>
                <a:latin typeface="Tahoma" pitchFamily="34" charset="0"/>
              </a:defRPr>
            </a:lvl2pPr>
            <a:lvl3pPr algn="ctr" rtl="0" eaLnBrk="0" fontAlgn="base" hangingPunct="0">
              <a:spcBef>
                <a:spcPct val="0"/>
              </a:spcBef>
              <a:spcAft>
                <a:spcPct val="0"/>
              </a:spcAft>
              <a:defRPr sz="3600" b="1">
                <a:solidFill>
                  <a:srgbClr val="CCFFFF"/>
                </a:solidFill>
                <a:latin typeface="Tahoma" pitchFamily="34" charset="0"/>
              </a:defRPr>
            </a:lvl3pPr>
            <a:lvl4pPr algn="ctr" rtl="0" eaLnBrk="0" fontAlgn="base" hangingPunct="0">
              <a:spcBef>
                <a:spcPct val="0"/>
              </a:spcBef>
              <a:spcAft>
                <a:spcPct val="0"/>
              </a:spcAft>
              <a:defRPr sz="3600" b="1">
                <a:solidFill>
                  <a:srgbClr val="CCFFFF"/>
                </a:solidFill>
                <a:latin typeface="Tahoma" pitchFamily="34" charset="0"/>
              </a:defRPr>
            </a:lvl4pPr>
            <a:lvl5pPr algn="ctr" rtl="0" eaLnBrk="0" fontAlgn="base" hangingPunct="0">
              <a:spcBef>
                <a:spcPct val="0"/>
              </a:spcBef>
              <a:spcAft>
                <a:spcPct val="0"/>
              </a:spcAft>
              <a:defRPr sz="3600" b="1">
                <a:solidFill>
                  <a:srgbClr val="CCFFFF"/>
                </a:solidFill>
                <a:latin typeface="Tahoma" pitchFamily="34" charset="0"/>
              </a:defRPr>
            </a:lvl5pPr>
            <a:lvl6pPr marL="457200" algn="ctr" rtl="0" eaLnBrk="0" fontAlgn="base" hangingPunct="0">
              <a:spcBef>
                <a:spcPct val="0"/>
              </a:spcBef>
              <a:spcAft>
                <a:spcPct val="0"/>
              </a:spcAft>
              <a:defRPr sz="3600" b="1">
                <a:solidFill>
                  <a:srgbClr val="CCFFFF"/>
                </a:solidFill>
                <a:latin typeface="Tahoma" pitchFamily="34" charset="0"/>
              </a:defRPr>
            </a:lvl6pPr>
            <a:lvl7pPr marL="914400" algn="ctr" rtl="0" eaLnBrk="0" fontAlgn="base" hangingPunct="0">
              <a:spcBef>
                <a:spcPct val="0"/>
              </a:spcBef>
              <a:spcAft>
                <a:spcPct val="0"/>
              </a:spcAft>
              <a:defRPr sz="3600" b="1">
                <a:solidFill>
                  <a:srgbClr val="CCFFFF"/>
                </a:solidFill>
                <a:latin typeface="Tahoma" pitchFamily="34" charset="0"/>
              </a:defRPr>
            </a:lvl7pPr>
            <a:lvl8pPr marL="1371600" algn="ctr" rtl="0" eaLnBrk="0" fontAlgn="base" hangingPunct="0">
              <a:spcBef>
                <a:spcPct val="0"/>
              </a:spcBef>
              <a:spcAft>
                <a:spcPct val="0"/>
              </a:spcAft>
              <a:defRPr sz="3600" b="1">
                <a:solidFill>
                  <a:srgbClr val="CCFFFF"/>
                </a:solidFill>
                <a:latin typeface="Tahoma" pitchFamily="34" charset="0"/>
              </a:defRPr>
            </a:lvl8pPr>
            <a:lvl9pPr marL="1828800" algn="ctr" rtl="0" eaLnBrk="0" fontAlgn="base" hangingPunct="0">
              <a:spcBef>
                <a:spcPct val="0"/>
              </a:spcBef>
              <a:spcAft>
                <a:spcPct val="0"/>
              </a:spcAft>
              <a:defRPr sz="3600" b="1">
                <a:solidFill>
                  <a:srgbClr val="CCFFFF"/>
                </a:solidFill>
                <a:latin typeface="Tahoma" pitchFamily="34" charset="0"/>
              </a:defRPr>
            </a:lvl9pPr>
          </a:lstStyle>
          <a:p>
            <a:pPr marL="0" marR="0" lvl="0" indent="0" algn="ctr" defTabSz="914400" rtl="0" eaLnBrk="0" fontAlgn="auto" latinLnBrk="0" hangingPunct="0">
              <a:lnSpc>
                <a:spcPct val="100000"/>
              </a:lnSpc>
              <a:spcBef>
                <a:spcPct val="0"/>
              </a:spcBef>
              <a:spcAft>
                <a:spcPts val="0"/>
              </a:spcAft>
              <a:buClrTx/>
              <a:buSzTx/>
              <a:buFontTx/>
              <a:buNone/>
              <a:tabLst/>
              <a:defRPr/>
            </a:pPr>
            <a:r>
              <a:rPr kumimoji="0" lang="es-VE" sz="3600" b="1" i="0" u="none" strike="noStrike" kern="10" cap="none" spc="0" normalizeH="0" baseline="0" noProof="0" dirty="0">
                <a:ln w="31750">
                  <a:solidFill>
                    <a:srgbClr val="1E0F00"/>
                  </a:solidFill>
                  <a:round/>
                  <a:headEnd/>
                  <a:tailEnd/>
                </a:ln>
                <a:solidFill>
                  <a:srgbClr val="FFFF00"/>
                </a:solidFill>
                <a:effectLst/>
                <a:uLnTx/>
                <a:uFillTx/>
                <a:latin typeface="Arial Black"/>
                <a:ea typeface="+mj-ea"/>
                <a:cs typeface="Arial" charset="0"/>
              </a:rPr>
              <a:t>Isla Margarita</a:t>
            </a:r>
          </a:p>
        </p:txBody>
      </p:sp>
    </p:spTree>
    <p:extLst>
      <p:ext uri="{BB962C8B-B14F-4D97-AF65-F5344CB8AC3E}">
        <p14:creationId xmlns:p14="http://schemas.microsoft.com/office/powerpoint/2010/main" val="4164905488"/>
      </p:ext>
    </p:extLst>
  </p:cSld>
  <p:clrMapOvr>
    <a:masterClrMapping/>
  </p:clrMapOvr>
  <mc:AlternateContent xmlns:mc="http://schemas.openxmlformats.org/markup-compatibility/2006" xmlns:p14="http://schemas.microsoft.com/office/powerpoint/2010/main">
    <mc:Choice Requires="p14">
      <p:transition spd="med" p14:dur="700" advTm="2000">
        <p:fade/>
      </p:transition>
    </mc:Choice>
    <mc:Fallback xmlns="">
      <p:transition spd="med" advTm="2000">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1000" b="-11000"/>
          </a:stretch>
        </a:blipFill>
        <a:effectLst/>
      </p:bgPr>
    </p:bg>
    <p:spTree>
      <p:nvGrpSpPr>
        <p:cNvPr id="1" name=""/>
        <p:cNvGrpSpPr/>
        <p:nvPr/>
      </p:nvGrpSpPr>
      <p:grpSpPr>
        <a:xfrm>
          <a:off x="0" y="0"/>
          <a:ext cx="0" cy="0"/>
          <a:chOff x="0" y="0"/>
          <a:chExt cx="0" cy="0"/>
        </a:xfrm>
      </p:grpSpPr>
      <p:sp>
        <p:nvSpPr>
          <p:cNvPr id="2" name="Título 2">
            <a:extLst>
              <a:ext uri="{FF2B5EF4-FFF2-40B4-BE49-F238E27FC236}">
                <a16:creationId xmlns:a16="http://schemas.microsoft.com/office/drawing/2014/main" id="{25551AEE-94D5-47CD-A98E-E7EA498D6720}"/>
              </a:ext>
            </a:extLst>
          </p:cNvPr>
          <p:cNvSpPr txBox="1">
            <a:spLocks/>
          </p:cNvSpPr>
          <p:nvPr/>
        </p:nvSpPr>
        <p:spPr>
          <a:xfrm>
            <a:off x="1565554" y="131764"/>
            <a:ext cx="9074150" cy="923330"/>
          </a:xfrm>
          <a:prstGeom prst="rect">
            <a:avLst/>
          </a:prstGeom>
        </p:spPr>
        <p:txBody>
          <a:bodyPr wrap="square" lIns="0" tIns="0" rIns="0" bIns="0" rtlCol="0">
            <a:spAutoFit/>
          </a:bodyPr>
          <a:lstStyle>
            <a:lvl1pPr algn="ctr" rtl="0" eaLnBrk="0" fontAlgn="base" hangingPunct="0">
              <a:spcBef>
                <a:spcPct val="0"/>
              </a:spcBef>
              <a:spcAft>
                <a:spcPct val="0"/>
              </a:spcAft>
              <a:defRPr sz="3600" b="1">
                <a:solidFill>
                  <a:srgbClr val="CCFFFF"/>
                </a:solidFill>
                <a:latin typeface="+mj-lt"/>
                <a:ea typeface="+mj-ea"/>
                <a:cs typeface="+mj-cs"/>
              </a:defRPr>
            </a:lvl1pPr>
            <a:lvl2pPr algn="ctr" rtl="0" eaLnBrk="0" fontAlgn="base" hangingPunct="0">
              <a:spcBef>
                <a:spcPct val="0"/>
              </a:spcBef>
              <a:spcAft>
                <a:spcPct val="0"/>
              </a:spcAft>
              <a:defRPr sz="3600" b="1">
                <a:solidFill>
                  <a:srgbClr val="CCFFFF"/>
                </a:solidFill>
                <a:latin typeface="Tahoma" pitchFamily="34" charset="0"/>
              </a:defRPr>
            </a:lvl2pPr>
            <a:lvl3pPr algn="ctr" rtl="0" eaLnBrk="0" fontAlgn="base" hangingPunct="0">
              <a:spcBef>
                <a:spcPct val="0"/>
              </a:spcBef>
              <a:spcAft>
                <a:spcPct val="0"/>
              </a:spcAft>
              <a:defRPr sz="3600" b="1">
                <a:solidFill>
                  <a:srgbClr val="CCFFFF"/>
                </a:solidFill>
                <a:latin typeface="Tahoma" pitchFamily="34" charset="0"/>
              </a:defRPr>
            </a:lvl3pPr>
            <a:lvl4pPr algn="ctr" rtl="0" eaLnBrk="0" fontAlgn="base" hangingPunct="0">
              <a:spcBef>
                <a:spcPct val="0"/>
              </a:spcBef>
              <a:spcAft>
                <a:spcPct val="0"/>
              </a:spcAft>
              <a:defRPr sz="3600" b="1">
                <a:solidFill>
                  <a:srgbClr val="CCFFFF"/>
                </a:solidFill>
                <a:latin typeface="Tahoma" pitchFamily="34" charset="0"/>
              </a:defRPr>
            </a:lvl4pPr>
            <a:lvl5pPr algn="ctr" rtl="0" eaLnBrk="0" fontAlgn="base" hangingPunct="0">
              <a:spcBef>
                <a:spcPct val="0"/>
              </a:spcBef>
              <a:spcAft>
                <a:spcPct val="0"/>
              </a:spcAft>
              <a:defRPr sz="3600" b="1">
                <a:solidFill>
                  <a:srgbClr val="CCFFFF"/>
                </a:solidFill>
                <a:latin typeface="Tahoma" pitchFamily="34" charset="0"/>
              </a:defRPr>
            </a:lvl5pPr>
            <a:lvl6pPr marL="457200" algn="ctr" rtl="0" eaLnBrk="0" fontAlgn="base" hangingPunct="0">
              <a:spcBef>
                <a:spcPct val="0"/>
              </a:spcBef>
              <a:spcAft>
                <a:spcPct val="0"/>
              </a:spcAft>
              <a:defRPr sz="3600" b="1">
                <a:solidFill>
                  <a:srgbClr val="CCFFFF"/>
                </a:solidFill>
                <a:latin typeface="Tahoma" pitchFamily="34" charset="0"/>
              </a:defRPr>
            </a:lvl6pPr>
            <a:lvl7pPr marL="914400" algn="ctr" rtl="0" eaLnBrk="0" fontAlgn="base" hangingPunct="0">
              <a:spcBef>
                <a:spcPct val="0"/>
              </a:spcBef>
              <a:spcAft>
                <a:spcPct val="0"/>
              </a:spcAft>
              <a:defRPr sz="3600" b="1">
                <a:solidFill>
                  <a:srgbClr val="CCFFFF"/>
                </a:solidFill>
                <a:latin typeface="Tahoma" pitchFamily="34" charset="0"/>
              </a:defRPr>
            </a:lvl7pPr>
            <a:lvl8pPr marL="1371600" algn="ctr" rtl="0" eaLnBrk="0" fontAlgn="base" hangingPunct="0">
              <a:spcBef>
                <a:spcPct val="0"/>
              </a:spcBef>
              <a:spcAft>
                <a:spcPct val="0"/>
              </a:spcAft>
              <a:defRPr sz="3600" b="1">
                <a:solidFill>
                  <a:srgbClr val="CCFFFF"/>
                </a:solidFill>
                <a:latin typeface="Tahoma" pitchFamily="34" charset="0"/>
              </a:defRPr>
            </a:lvl8pPr>
            <a:lvl9pPr marL="1828800" algn="ctr" rtl="0" eaLnBrk="0" fontAlgn="base" hangingPunct="0">
              <a:spcBef>
                <a:spcPct val="0"/>
              </a:spcBef>
              <a:spcAft>
                <a:spcPct val="0"/>
              </a:spcAft>
              <a:defRPr sz="3600" b="1">
                <a:solidFill>
                  <a:srgbClr val="CCFFFF"/>
                </a:solidFill>
                <a:latin typeface="Tahoma" pitchFamily="34" charset="0"/>
              </a:defRPr>
            </a:lvl9pPr>
          </a:lstStyle>
          <a:p>
            <a:pPr marL="0" marR="0" lvl="0" indent="0" algn="ctr" defTabSz="914400" rtl="0" eaLnBrk="0" fontAlgn="auto" latinLnBrk="0" hangingPunct="0">
              <a:lnSpc>
                <a:spcPct val="100000"/>
              </a:lnSpc>
              <a:spcBef>
                <a:spcPct val="0"/>
              </a:spcBef>
              <a:spcAft>
                <a:spcPts val="0"/>
              </a:spcAft>
              <a:buClrTx/>
              <a:buSzTx/>
              <a:buFontTx/>
              <a:buNone/>
              <a:tabLst/>
              <a:defRPr/>
            </a:pPr>
            <a:r>
              <a:rPr kumimoji="0" lang="es-VE" sz="3200" b="1" i="0" u="none" strike="noStrike" kern="10" cap="none" spc="0" normalizeH="0" baseline="0" noProof="0" dirty="0">
                <a:ln w="31750">
                  <a:solidFill>
                    <a:srgbClr val="001400"/>
                  </a:solidFill>
                  <a:round/>
                  <a:headEnd/>
                  <a:tailEnd/>
                </a:ln>
                <a:solidFill>
                  <a:srgbClr val="92D050"/>
                </a:solidFill>
                <a:effectLst/>
                <a:uLnTx/>
                <a:uFillTx/>
                <a:latin typeface="Arial Black"/>
                <a:ea typeface="+mj-ea"/>
                <a:cs typeface="Arial" charset="0"/>
              </a:rPr>
              <a:t>Parque Nacional Laguna de La Restinga</a:t>
            </a:r>
          </a:p>
          <a:p>
            <a:pPr marL="0" marR="0" lvl="0" indent="0" algn="ctr" defTabSz="914400" rtl="0" eaLnBrk="0" fontAlgn="auto" latinLnBrk="0" hangingPunct="0">
              <a:lnSpc>
                <a:spcPct val="100000"/>
              </a:lnSpc>
              <a:spcBef>
                <a:spcPct val="0"/>
              </a:spcBef>
              <a:spcAft>
                <a:spcPts val="0"/>
              </a:spcAft>
              <a:buClrTx/>
              <a:buSzTx/>
              <a:buFontTx/>
              <a:buNone/>
              <a:tabLst/>
              <a:defRPr/>
            </a:pPr>
            <a:r>
              <a:rPr kumimoji="0" lang="es-VE" sz="2800" b="1" i="0" u="none" strike="noStrike" kern="10" cap="none" spc="0" normalizeH="0" baseline="0" noProof="0" dirty="0">
                <a:ln w="31750">
                  <a:solidFill>
                    <a:srgbClr val="1E0F00"/>
                  </a:solidFill>
                  <a:round/>
                  <a:headEnd/>
                  <a:tailEnd/>
                </a:ln>
                <a:solidFill>
                  <a:srgbClr val="FFFF00"/>
                </a:solidFill>
                <a:effectLst/>
                <a:uLnTx/>
                <a:uFillTx/>
                <a:latin typeface="Arial Black"/>
                <a:ea typeface="+mj-ea"/>
                <a:cs typeface="Arial" charset="0"/>
              </a:rPr>
              <a:t>Isla Margarita</a:t>
            </a:r>
            <a:endParaRPr kumimoji="0" lang="es-VE" sz="2800" b="1" i="0" u="none" strike="noStrike" kern="10" cap="none" spc="0" normalizeH="0" baseline="0" noProof="0" dirty="0">
              <a:ln w="31750">
                <a:solidFill>
                  <a:srgbClr val="001400"/>
                </a:solidFill>
                <a:round/>
                <a:headEnd/>
                <a:tailEnd/>
              </a:ln>
              <a:solidFill>
                <a:srgbClr val="92D050"/>
              </a:solidFill>
              <a:effectLst/>
              <a:uLnTx/>
              <a:uFillTx/>
              <a:latin typeface="Arial Black"/>
              <a:ea typeface="+mj-ea"/>
              <a:cs typeface="Arial" charset="0"/>
            </a:endParaRPr>
          </a:p>
        </p:txBody>
      </p:sp>
    </p:spTree>
    <p:extLst>
      <p:ext uri="{BB962C8B-B14F-4D97-AF65-F5344CB8AC3E}">
        <p14:creationId xmlns:p14="http://schemas.microsoft.com/office/powerpoint/2010/main" val="392285504"/>
      </p:ext>
    </p:extLst>
  </p:cSld>
  <p:clrMapOvr>
    <a:masterClrMapping/>
  </p:clrMapOvr>
  <mc:AlternateContent xmlns:mc="http://schemas.openxmlformats.org/markup-compatibility/2006" xmlns:p14="http://schemas.microsoft.com/office/powerpoint/2010/main">
    <mc:Choice Requires="p14">
      <p:transition spd="med" p14:dur="700" advTm="2000">
        <p:fade/>
      </p:transition>
    </mc:Choice>
    <mc:Fallback xmlns="">
      <p:transition spd="med" advTm="2000">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1000" b="-11000"/>
          </a:stretch>
        </a:blipFill>
        <a:effectLst/>
      </p:bgPr>
    </p:bg>
    <p:spTree>
      <p:nvGrpSpPr>
        <p:cNvPr id="1" name=""/>
        <p:cNvGrpSpPr/>
        <p:nvPr/>
      </p:nvGrpSpPr>
      <p:grpSpPr>
        <a:xfrm>
          <a:off x="0" y="0"/>
          <a:ext cx="0" cy="0"/>
          <a:chOff x="0" y="0"/>
          <a:chExt cx="0" cy="0"/>
        </a:xfrm>
      </p:grpSpPr>
      <p:sp>
        <p:nvSpPr>
          <p:cNvPr id="2" name="Título 2">
            <a:extLst>
              <a:ext uri="{FF2B5EF4-FFF2-40B4-BE49-F238E27FC236}">
                <a16:creationId xmlns:a16="http://schemas.microsoft.com/office/drawing/2014/main" id="{4F05E499-1BA2-4B55-9304-B2CD70F2AB71}"/>
              </a:ext>
            </a:extLst>
          </p:cNvPr>
          <p:cNvSpPr txBox="1">
            <a:spLocks/>
          </p:cNvSpPr>
          <p:nvPr/>
        </p:nvSpPr>
        <p:spPr>
          <a:xfrm>
            <a:off x="1565552" y="131764"/>
            <a:ext cx="9074150" cy="877163"/>
          </a:xfrm>
          <a:prstGeom prst="rect">
            <a:avLst/>
          </a:prstGeom>
        </p:spPr>
        <p:txBody>
          <a:bodyPr wrap="square" lIns="0" tIns="0" rIns="0" bIns="0" rtlCol="0">
            <a:spAutoFit/>
          </a:bodyPr>
          <a:lstStyle>
            <a:lvl1pPr algn="ctr" rtl="0" eaLnBrk="0" fontAlgn="base" hangingPunct="0">
              <a:spcBef>
                <a:spcPct val="0"/>
              </a:spcBef>
              <a:spcAft>
                <a:spcPct val="0"/>
              </a:spcAft>
              <a:defRPr sz="3600" b="1">
                <a:solidFill>
                  <a:srgbClr val="CCFFFF"/>
                </a:solidFill>
                <a:latin typeface="+mj-lt"/>
                <a:ea typeface="+mj-ea"/>
                <a:cs typeface="+mj-cs"/>
              </a:defRPr>
            </a:lvl1pPr>
            <a:lvl2pPr algn="ctr" rtl="0" eaLnBrk="0" fontAlgn="base" hangingPunct="0">
              <a:spcBef>
                <a:spcPct val="0"/>
              </a:spcBef>
              <a:spcAft>
                <a:spcPct val="0"/>
              </a:spcAft>
              <a:defRPr sz="3600" b="1">
                <a:solidFill>
                  <a:srgbClr val="CCFFFF"/>
                </a:solidFill>
                <a:latin typeface="Tahoma" pitchFamily="34" charset="0"/>
              </a:defRPr>
            </a:lvl2pPr>
            <a:lvl3pPr algn="ctr" rtl="0" eaLnBrk="0" fontAlgn="base" hangingPunct="0">
              <a:spcBef>
                <a:spcPct val="0"/>
              </a:spcBef>
              <a:spcAft>
                <a:spcPct val="0"/>
              </a:spcAft>
              <a:defRPr sz="3600" b="1">
                <a:solidFill>
                  <a:srgbClr val="CCFFFF"/>
                </a:solidFill>
                <a:latin typeface="Tahoma" pitchFamily="34" charset="0"/>
              </a:defRPr>
            </a:lvl3pPr>
            <a:lvl4pPr algn="ctr" rtl="0" eaLnBrk="0" fontAlgn="base" hangingPunct="0">
              <a:spcBef>
                <a:spcPct val="0"/>
              </a:spcBef>
              <a:spcAft>
                <a:spcPct val="0"/>
              </a:spcAft>
              <a:defRPr sz="3600" b="1">
                <a:solidFill>
                  <a:srgbClr val="CCFFFF"/>
                </a:solidFill>
                <a:latin typeface="Tahoma" pitchFamily="34" charset="0"/>
              </a:defRPr>
            </a:lvl4pPr>
            <a:lvl5pPr algn="ctr" rtl="0" eaLnBrk="0" fontAlgn="base" hangingPunct="0">
              <a:spcBef>
                <a:spcPct val="0"/>
              </a:spcBef>
              <a:spcAft>
                <a:spcPct val="0"/>
              </a:spcAft>
              <a:defRPr sz="3600" b="1">
                <a:solidFill>
                  <a:srgbClr val="CCFFFF"/>
                </a:solidFill>
                <a:latin typeface="Tahoma" pitchFamily="34" charset="0"/>
              </a:defRPr>
            </a:lvl5pPr>
            <a:lvl6pPr marL="457200" algn="ctr" rtl="0" eaLnBrk="0" fontAlgn="base" hangingPunct="0">
              <a:spcBef>
                <a:spcPct val="0"/>
              </a:spcBef>
              <a:spcAft>
                <a:spcPct val="0"/>
              </a:spcAft>
              <a:defRPr sz="3600" b="1">
                <a:solidFill>
                  <a:srgbClr val="CCFFFF"/>
                </a:solidFill>
                <a:latin typeface="Tahoma" pitchFamily="34" charset="0"/>
              </a:defRPr>
            </a:lvl6pPr>
            <a:lvl7pPr marL="914400" algn="ctr" rtl="0" eaLnBrk="0" fontAlgn="base" hangingPunct="0">
              <a:spcBef>
                <a:spcPct val="0"/>
              </a:spcBef>
              <a:spcAft>
                <a:spcPct val="0"/>
              </a:spcAft>
              <a:defRPr sz="3600" b="1">
                <a:solidFill>
                  <a:srgbClr val="CCFFFF"/>
                </a:solidFill>
                <a:latin typeface="Tahoma" pitchFamily="34" charset="0"/>
              </a:defRPr>
            </a:lvl7pPr>
            <a:lvl8pPr marL="1371600" algn="ctr" rtl="0" eaLnBrk="0" fontAlgn="base" hangingPunct="0">
              <a:spcBef>
                <a:spcPct val="0"/>
              </a:spcBef>
              <a:spcAft>
                <a:spcPct val="0"/>
              </a:spcAft>
              <a:defRPr sz="3600" b="1">
                <a:solidFill>
                  <a:srgbClr val="CCFFFF"/>
                </a:solidFill>
                <a:latin typeface="Tahoma" pitchFamily="34" charset="0"/>
              </a:defRPr>
            </a:lvl8pPr>
            <a:lvl9pPr marL="1828800" algn="ctr" rtl="0" eaLnBrk="0" fontAlgn="base" hangingPunct="0">
              <a:spcBef>
                <a:spcPct val="0"/>
              </a:spcBef>
              <a:spcAft>
                <a:spcPct val="0"/>
              </a:spcAft>
              <a:defRPr sz="3600" b="1">
                <a:solidFill>
                  <a:srgbClr val="CCFFFF"/>
                </a:solidFill>
                <a:latin typeface="Tahoma" pitchFamily="34" charset="0"/>
              </a:defRPr>
            </a:lvl9pPr>
          </a:lstStyle>
          <a:p>
            <a:pPr marL="0" marR="0" lvl="0" indent="0" algn="ctr" defTabSz="914400" rtl="0" eaLnBrk="0" fontAlgn="auto" latinLnBrk="0" hangingPunct="0">
              <a:lnSpc>
                <a:spcPct val="100000"/>
              </a:lnSpc>
              <a:spcBef>
                <a:spcPct val="0"/>
              </a:spcBef>
              <a:spcAft>
                <a:spcPts val="0"/>
              </a:spcAft>
              <a:buClrTx/>
              <a:buSzTx/>
              <a:buFontTx/>
              <a:buNone/>
              <a:tabLst/>
              <a:defRPr/>
            </a:pPr>
            <a:r>
              <a:rPr kumimoji="0" lang="es-VE" sz="2900" b="1" i="0" u="none" strike="noStrike" kern="10" cap="none" spc="0" normalizeH="0" baseline="0" noProof="0" dirty="0">
                <a:ln w="31750">
                  <a:solidFill>
                    <a:srgbClr val="001400"/>
                  </a:solidFill>
                  <a:round/>
                  <a:headEnd/>
                  <a:tailEnd/>
                </a:ln>
                <a:solidFill>
                  <a:srgbClr val="92D050"/>
                </a:solidFill>
                <a:effectLst/>
                <a:uLnTx/>
                <a:uFillTx/>
                <a:latin typeface="Arial Black"/>
                <a:ea typeface="+mj-ea"/>
                <a:cs typeface="Arial" charset="0"/>
              </a:rPr>
              <a:t>Monumento Natural Tetas de María Guevara</a:t>
            </a:r>
          </a:p>
          <a:p>
            <a:pPr marL="0" marR="0" lvl="0" indent="0" algn="ctr" defTabSz="914400" rtl="0" eaLnBrk="0" fontAlgn="auto" latinLnBrk="0" hangingPunct="0">
              <a:lnSpc>
                <a:spcPct val="100000"/>
              </a:lnSpc>
              <a:spcBef>
                <a:spcPct val="0"/>
              </a:spcBef>
              <a:spcAft>
                <a:spcPts val="0"/>
              </a:spcAft>
              <a:buClrTx/>
              <a:buSzTx/>
              <a:buFontTx/>
              <a:buNone/>
              <a:tabLst/>
              <a:defRPr/>
            </a:pPr>
            <a:r>
              <a:rPr kumimoji="0" lang="es-VE" sz="2800" b="1" i="0" u="none" strike="noStrike" kern="10" cap="none" spc="0" normalizeH="0" baseline="0" noProof="0" dirty="0">
                <a:ln w="31750">
                  <a:solidFill>
                    <a:srgbClr val="1E0F00"/>
                  </a:solidFill>
                  <a:round/>
                  <a:headEnd/>
                  <a:tailEnd/>
                </a:ln>
                <a:solidFill>
                  <a:srgbClr val="FFFF00"/>
                </a:solidFill>
                <a:effectLst/>
                <a:uLnTx/>
                <a:uFillTx/>
                <a:latin typeface="Arial Black"/>
                <a:ea typeface="+mj-ea"/>
                <a:cs typeface="Arial" charset="0"/>
              </a:rPr>
              <a:t>Isla Margarita</a:t>
            </a:r>
          </a:p>
        </p:txBody>
      </p:sp>
    </p:spTree>
    <p:extLst>
      <p:ext uri="{BB962C8B-B14F-4D97-AF65-F5344CB8AC3E}">
        <p14:creationId xmlns:p14="http://schemas.microsoft.com/office/powerpoint/2010/main" val="1394141501"/>
      </p:ext>
    </p:extLst>
  </p:cSld>
  <p:clrMapOvr>
    <a:masterClrMapping/>
  </p:clrMapOvr>
  <mc:AlternateContent xmlns:mc="http://schemas.openxmlformats.org/markup-compatibility/2006" xmlns:p14="http://schemas.microsoft.com/office/powerpoint/2010/main">
    <mc:Choice Requires="p14">
      <p:transition spd="med" p14:dur="700" advTm="2000">
        <p:fade/>
      </p:transition>
    </mc:Choice>
    <mc:Fallback xmlns="">
      <p:transition spd="med" advTm="2000">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1000" b="-11000"/>
          </a:stretch>
        </a:blipFill>
        <a:effectLst/>
      </p:bgPr>
    </p:bg>
    <p:spTree>
      <p:nvGrpSpPr>
        <p:cNvPr id="1" name=""/>
        <p:cNvGrpSpPr/>
        <p:nvPr/>
      </p:nvGrpSpPr>
      <p:grpSpPr>
        <a:xfrm>
          <a:off x="0" y="0"/>
          <a:ext cx="0" cy="0"/>
          <a:chOff x="0" y="0"/>
          <a:chExt cx="0" cy="0"/>
        </a:xfrm>
      </p:grpSpPr>
      <p:sp>
        <p:nvSpPr>
          <p:cNvPr id="2" name="Título 2">
            <a:extLst>
              <a:ext uri="{FF2B5EF4-FFF2-40B4-BE49-F238E27FC236}">
                <a16:creationId xmlns:a16="http://schemas.microsoft.com/office/drawing/2014/main" id="{ED9B6A82-B324-443D-9895-9615E1FED3E2}"/>
              </a:ext>
            </a:extLst>
          </p:cNvPr>
          <p:cNvSpPr txBox="1">
            <a:spLocks/>
          </p:cNvSpPr>
          <p:nvPr/>
        </p:nvSpPr>
        <p:spPr>
          <a:xfrm>
            <a:off x="1565554" y="131764"/>
            <a:ext cx="9074150" cy="892552"/>
          </a:xfrm>
          <a:prstGeom prst="rect">
            <a:avLst/>
          </a:prstGeom>
        </p:spPr>
        <p:txBody>
          <a:bodyPr wrap="square" lIns="0" tIns="0" rIns="0" bIns="0" rtlCol="0">
            <a:spAutoFit/>
          </a:bodyPr>
          <a:lstStyle>
            <a:lvl1pPr algn="ctr" rtl="0" eaLnBrk="0" fontAlgn="base" hangingPunct="0">
              <a:spcBef>
                <a:spcPct val="0"/>
              </a:spcBef>
              <a:spcAft>
                <a:spcPct val="0"/>
              </a:spcAft>
              <a:defRPr sz="3600" b="1">
                <a:solidFill>
                  <a:srgbClr val="CCFFFF"/>
                </a:solidFill>
                <a:latin typeface="+mj-lt"/>
                <a:ea typeface="+mj-ea"/>
                <a:cs typeface="+mj-cs"/>
              </a:defRPr>
            </a:lvl1pPr>
            <a:lvl2pPr algn="ctr" rtl="0" eaLnBrk="0" fontAlgn="base" hangingPunct="0">
              <a:spcBef>
                <a:spcPct val="0"/>
              </a:spcBef>
              <a:spcAft>
                <a:spcPct val="0"/>
              </a:spcAft>
              <a:defRPr sz="3600" b="1">
                <a:solidFill>
                  <a:srgbClr val="CCFFFF"/>
                </a:solidFill>
                <a:latin typeface="Tahoma" pitchFamily="34" charset="0"/>
              </a:defRPr>
            </a:lvl2pPr>
            <a:lvl3pPr algn="ctr" rtl="0" eaLnBrk="0" fontAlgn="base" hangingPunct="0">
              <a:spcBef>
                <a:spcPct val="0"/>
              </a:spcBef>
              <a:spcAft>
                <a:spcPct val="0"/>
              </a:spcAft>
              <a:defRPr sz="3600" b="1">
                <a:solidFill>
                  <a:srgbClr val="CCFFFF"/>
                </a:solidFill>
                <a:latin typeface="Tahoma" pitchFamily="34" charset="0"/>
              </a:defRPr>
            </a:lvl3pPr>
            <a:lvl4pPr algn="ctr" rtl="0" eaLnBrk="0" fontAlgn="base" hangingPunct="0">
              <a:spcBef>
                <a:spcPct val="0"/>
              </a:spcBef>
              <a:spcAft>
                <a:spcPct val="0"/>
              </a:spcAft>
              <a:defRPr sz="3600" b="1">
                <a:solidFill>
                  <a:srgbClr val="CCFFFF"/>
                </a:solidFill>
                <a:latin typeface="Tahoma" pitchFamily="34" charset="0"/>
              </a:defRPr>
            </a:lvl4pPr>
            <a:lvl5pPr algn="ctr" rtl="0" eaLnBrk="0" fontAlgn="base" hangingPunct="0">
              <a:spcBef>
                <a:spcPct val="0"/>
              </a:spcBef>
              <a:spcAft>
                <a:spcPct val="0"/>
              </a:spcAft>
              <a:defRPr sz="3600" b="1">
                <a:solidFill>
                  <a:srgbClr val="CCFFFF"/>
                </a:solidFill>
                <a:latin typeface="Tahoma" pitchFamily="34" charset="0"/>
              </a:defRPr>
            </a:lvl5pPr>
            <a:lvl6pPr marL="457200" algn="ctr" rtl="0" eaLnBrk="0" fontAlgn="base" hangingPunct="0">
              <a:spcBef>
                <a:spcPct val="0"/>
              </a:spcBef>
              <a:spcAft>
                <a:spcPct val="0"/>
              </a:spcAft>
              <a:defRPr sz="3600" b="1">
                <a:solidFill>
                  <a:srgbClr val="CCFFFF"/>
                </a:solidFill>
                <a:latin typeface="Tahoma" pitchFamily="34" charset="0"/>
              </a:defRPr>
            </a:lvl6pPr>
            <a:lvl7pPr marL="914400" algn="ctr" rtl="0" eaLnBrk="0" fontAlgn="base" hangingPunct="0">
              <a:spcBef>
                <a:spcPct val="0"/>
              </a:spcBef>
              <a:spcAft>
                <a:spcPct val="0"/>
              </a:spcAft>
              <a:defRPr sz="3600" b="1">
                <a:solidFill>
                  <a:srgbClr val="CCFFFF"/>
                </a:solidFill>
                <a:latin typeface="Tahoma" pitchFamily="34" charset="0"/>
              </a:defRPr>
            </a:lvl7pPr>
            <a:lvl8pPr marL="1371600" algn="ctr" rtl="0" eaLnBrk="0" fontAlgn="base" hangingPunct="0">
              <a:spcBef>
                <a:spcPct val="0"/>
              </a:spcBef>
              <a:spcAft>
                <a:spcPct val="0"/>
              </a:spcAft>
              <a:defRPr sz="3600" b="1">
                <a:solidFill>
                  <a:srgbClr val="CCFFFF"/>
                </a:solidFill>
                <a:latin typeface="Tahoma" pitchFamily="34" charset="0"/>
              </a:defRPr>
            </a:lvl8pPr>
            <a:lvl9pPr marL="1828800" algn="ctr" rtl="0" eaLnBrk="0" fontAlgn="base" hangingPunct="0">
              <a:spcBef>
                <a:spcPct val="0"/>
              </a:spcBef>
              <a:spcAft>
                <a:spcPct val="0"/>
              </a:spcAft>
              <a:defRPr sz="3600" b="1">
                <a:solidFill>
                  <a:srgbClr val="CCFFFF"/>
                </a:solidFill>
                <a:latin typeface="Tahoma" pitchFamily="34" charset="0"/>
              </a:defRPr>
            </a:lvl9pPr>
          </a:lstStyle>
          <a:p>
            <a:pPr marL="0" marR="0" lvl="0" indent="0" algn="ctr" defTabSz="914400" rtl="0" eaLnBrk="0" fontAlgn="auto" latinLnBrk="0" hangingPunct="0">
              <a:lnSpc>
                <a:spcPct val="100000"/>
              </a:lnSpc>
              <a:spcBef>
                <a:spcPct val="0"/>
              </a:spcBef>
              <a:spcAft>
                <a:spcPts val="0"/>
              </a:spcAft>
              <a:buClrTx/>
              <a:buSzTx/>
              <a:buFontTx/>
              <a:buNone/>
              <a:tabLst/>
              <a:defRPr/>
            </a:pPr>
            <a:r>
              <a:rPr kumimoji="0" lang="es-VE" sz="3000" b="1" i="0" u="none" strike="noStrike" kern="10" cap="none" spc="0" normalizeH="0" baseline="0" noProof="0" dirty="0">
                <a:ln w="31750">
                  <a:solidFill>
                    <a:srgbClr val="001400"/>
                  </a:solidFill>
                  <a:round/>
                  <a:headEnd/>
                  <a:tailEnd/>
                </a:ln>
                <a:solidFill>
                  <a:srgbClr val="92D050"/>
                </a:solidFill>
                <a:effectLst/>
                <a:uLnTx/>
                <a:uFillTx/>
                <a:latin typeface="Arial Black"/>
                <a:ea typeface="+mj-ea"/>
                <a:cs typeface="Arial" charset="0"/>
              </a:rPr>
              <a:t>Monumento Natural Laguna de las </a:t>
            </a:r>
            <a:r>
              <a:rPr kumimoji="0" lang="es-VE" sz="3000" b="1" i="0" u="none" strike="noStrike" kern="10" cap="none" spc="0" normalizeH="0" baseline="0" noProof="0" dirty="0" err="1">
                <a:ln w="31750">
                  <a:solidFill>
                    <a:srgbClr val="001400"/>
                  </a:solidFill>
                  <a:round/>
                  <a:headEnd/>
                  <a:tailEnd/>
                </a:ln>
                <a:solidFill>
                  <a:srgbClr val="92D050"/>
                </a:solidFill>
                <a:effectLst/>
                <a:uLnTx/>
                <a:uFillTx/>
                <a:latin typeface="Arial Black"/>
                <a:ea typeface="+mj-ea"/>
                <a:cs typeface="Arial" charset="0"/>
              </a:rPr>
              <a:t>Marites</a:t>
            </a:r>
            <a:endParaRPr kumimoji="0" lang="es-VE" sz="3000" b="1" i="0" u="none" strike="noStrike" kern="10" cap="none" spc="0" normalizeH="0" baseline="0" noProof="0" dirty="0">
              <a:ln w="31750">
                <a:solidFill>
                  <a:srgbClr val="001400"/>
                </a:solidFill>
                <a:round/>
                <a:headEnd/>
                <a:tailEnd/>
              </a:ln>
              <a:solidFill>
                <a:srgbClr val="92D050"/>
              </a:solidFill>
              <a:effectLst/>
              <a:uLnTx/>
              <a:uFillTx/>
              <a:latin typeface="Arial Black"/>
              <a:ea typeface="+mj-ea"/>
              <a:cs typeface="Arial" charset="0"/>
            </a:endParaRPr>
          </a:p>
          <a:p>
            <a:pPr marL="0" marR="0" lvl="0" indent="0" algn="ctr" defTabSz="914400" rtl="0" eaLnBrk="0" fontAlgn="auto" latinLnBrk="0" hangingPunct="0">
              <a:lnSpc>
                <a:spcPct val="100000"/>
              </a:lnSpc>
              <a:spcBef>
                <a:spcPct val="0"/>
              </a:spcBef>
              <a:spcAft>
                <a:spcPts val="0"/>
              </a:spcAft>
              <a:buClrTx/>
              <a:buSzTx/>
              <a:buFontTx/>
              <a:buNone/>
              <a:tabLst/>
              <a:defRPr/>
            </a:pPr>
            <a:r>
              <a:rPr kumimoji="0" lang="es-VE" sz="2800" b="1" i="0" u="none" strike="noStrike" kern="10" cap="none" spc="0" normalizeH="0" baseline="0" noProof="0" dirty="0">
                <a:ln w="31750">
                  <a:solidFill>
                    <a:srgbClr val="1E0F00"/>
                  </a:solidFill>
                  <a:round/>
                  <a:headEnd/>
                  <a:tailEnd/>
                </a:ln>
                <a:solidFill>
                  <a:srgbClr val="FFFF00"/>
                </a:solidFill>
                <a:effectLst/>
                <a:uLnTx/>
                <a:uFillTx/>
                <a:latin typeface="Arial Black"/>
                <a:ea typeface="+mj-ea"/>
                <a:cs typeface="Arial" charset="0"/>
              </a:rPr>
              <a:t>Isla Margarita</a:t>
            </a:r>
          </a:p>
        </p:txBody>
      </p:sp>
    </p:spTree>
    <p:extLst>
      <p:ext uri="{BB962C8B-B14F-4D97-AF65-F5344CB8AC3E}">
        <p14:creationId xmlns:p14="http://schemas.microsoft.com/office/powerpoint/2010/main" val="1209127945"/>
      </p:ext>
    </p:extLst>
  </p:cSld>
  <p:clrMapOvr>
    <a:masterClrMapping/>
  </p:clrMapOvr>
  <mc:AlternateContent xmlns:mc="http://schemas.openxmlformats.org/markup-compatibility/2006" xmlns:p14="http://schemas.microsoft.com/office/powerpoint/2010/main">
    <mc:Choice Requires="p14">
      <p:transition spd="med" p14:dur="700" advTm="2000">
        <p:fade/>
      </p:transition>
    </mc:Choice>
    <mc:Fallback xmlns="">
      <p:transition spd="med" advTm="2000">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1000" b="-11000"/>
          </a:stretch>
        </a:blipFill>
        <a:effectLst/>
      </p:bgPr>
    </p:bg>
    <p:spTree>
      <p:nvGrpSpPr>
        <p:cNvPr id="1" name=""/>
        <p:cNvGrpSpPr/>
        <p:nvPr/>
      </p:nvGrpSpPr>
      <p:grpSpPr>
        <a:xfrm>
          <a:off x="0" y="0"/>
          <a:ext cx="0" cy="0"/>
          <a:chOff x="0" y="0"/>
          <a:chExt cx="0" cy="0"/>
        </a:xfrm>
      </p:grpSpPr>
      <p:sp>
        <p:nvSpPr>
          <p:cNvPr id="2" name="Título 2">
            <a:extLst>
              <a:ext uri="{FF2B5EF4-FFF2-40B4-BE49-F238E27FC236}">
                <a16:creationId xmlns:a16="http://schemas.microsoft.com/office/drawing/2014/main" id="{C85FC289-ED24-42C9-93F6-E5F329D89483}"/>
              </a:ext>
            </a:extLst>
          </p:cNvPr>
          <p:cNvSpPr txBox="1">
            <a:spLocks/>
          </p:cNvSpPr>
          <p:nvPr/>
        </p:nvSpPr>
        <p:spPr>
          <a:xfrm>
            <a:off x="1565552" y="131764"/>
            <a:ext cx="9074150" cy="923330"/>
          </a:xfrm>
          <a:prstGeom prst="rect">
            <a:avLst/>
          </a:prstGeom>
        </p:spPr>
        <p:txBody>
          <a:bodyPr wrap="square" lIns="0" tIns="0" rIns="0" bIns="0" rtlCol="0">
            <a:spAutoFit/>
          </a:bodyPr>
          <a:lstStyle>
            <a:lvl1pPr algn="ctr" rtl="0" eaLnBrk="0" fontAlgn="base" hangingPunct="0">
              <a:spcBef>
                <a:spcPct val="0"/>
              </a:spcBef>
              <a:spcAft>
                <a:spcPct val="0"/>
              </a:spcAft>
              <a:defRPr sz="3600" b="1">
                <a:solidFill>
                  <a:srgbClr val="CCFFFF"/>
                </a:solidFill>
                <a:latin typeface="+mj-lt"/>
                <a:ea typeface="+mj-ea"/>
                <a:cs typeface="+mj-cs"/>
              </a:defRPr>
            </a:lvl1pPr>
            <a:lvl2pPr algn="ctr" rtl="0" eaLnBrk="0" fontAlgn="base" hangingPunct="0">
              <a:spcBef>
                <a:spcPct val="0"/>
              </a:spcBef>
              <a:spcAft>
                <a:spcPct val="0"/>
              </a:spcAft>
              <a:defRPr sz="3600" b="1">
                <a:solidFill>
                  <a:srgbClr val="CCFFFF"/>
                </a:solidFill>
                <a:latin typeface="Tahoma" pitchFamily="34" charset="0"/>
              </a:defRPr>
            </a:lvl2pPr>
            <a:lvl3pPr algn="ctr" rtl="0" eaLnBrk="0" fontAlgn="base" hangingPunct="0">
              <a:spcBef>
                <a:spcPct val="0"/>
              </a:spcBef>
              <a:spcAft>
                <a:spcPct val="0"/>
              </a:spcAft>
              <a:defRPr sz="3600" b="1">
                <a:solidFill>
                  <a:srgbClr val="CCFFFF"/>
                </a:solidFill>
                <a:latin typeface="Tahoma" pitchFamily="34" charset="0"/>
              </a:defRPr>
            </a:lvl3pPr>
            <a:lvl4pPr algn="ctr" rtl="0" eaLnBrk="0" fontAlgn="base" hangingPunct="0">
              <a:spcBef>
                <a:spcPct val="0"/>
              </a:spcBef>
              <a:spcAft>
                <a:spcPct val="0"/>
              </a:spcAft>
              <a:defRPr sz="3600" b="1">
                <a:solidFill>
                  <a:srgbClr val="CCFFFF"/>
                </a:solidFill>
                <a:latin typeface="Tahoma" pitchFamily="34" charset="0"/>
              </a:defRPr>
            </a:lvl4pPr>
            <a:lvl5pPr algn="ctr" rtl="0" eaLnBrk="0" fontAlgn="base" hangingPunct="0">
              <a:spcBef>
                <a:spcPct val="0"/>
              </a:spcBef>
              <a:spcAft>
                <a:spcPct val="0"/>
              </a:spcAft>
              <a:defRPr sz="3600" b="1">
                <a:solidFill>
                  <a:srgbClr val="CCFFFF"/>
                </a:solidFill>
                <a:latin typeface="Tahoma" pitchFamily="34" charset="0"/>
              </a:defRPr>
            </a:lvl5pPr>
            <a:lvl6pPr marL="457200" algn="ctr" rtl="0" eaLnBrk="0" fontAlgn="base" hangingPunct="0">
              <a:spcBef>
                <a:spcPct val="0"/>
              </a:spcBef>
              <a:spcAft>
                <a:spcPct val="0"/>
              </a:spcAft>
              <a:defRPr sz="3600" b="1">
                <a:solidFill>
                  <a:srgbClr val="CCFFFF"/>
                </a:solidFill>
                <a:latin typeface="Tahoma" pitchFamily="34" charset="0"/>
              </a:defRPr>
            </a:lvl6pPr>
            <a:lvl7pPr marL="914400" algn="ctr" rtl="0" eaLnBrk="0" fontAlgn="base" hangingPunct="0">
              <a:spcBef>
                <a:spcPct val="0"/>
              </a:spcBef>
              <a:spcAft>
                <a:spcPct val="0"/>
              </a:spcAft>
              <a:defRPr sz="3600" b="1">
                <a:solidFill>
                  <a:srgbClr val="CCFFFF"/>
                </a:solidFill>
                <a:latin typeface="Tahoma" pitchFamily="34" charset="0"/>
              </a:defRPr>
            </a:lvl7pPr>
            <a:lvl8pPr marL="1371600" algn="ctr" rtl="0" eaLnBrk="0" fontAlgn="base" hangingPunct="0">
              <a:spcBef>
                <a:spcPct val="0"/>
              </a:spcBef>
              <a:spcAft>
                <a:spcPct val="0"/>
              </a:spcAft>
              <a:defRPr sz="3600" b="1">
                <a:solidFill>
                  <a:srgbClr val="CCFFFF"/>
                </a:solidFill>
                <a:latin typeface="Tahoma" pitchFamily="34" charset="0"/>
              </a:defRPr>
            </a:lvl8pPr>
            <a:lvl9pPr marL="1828800" algn="ctr" rtl="0" eaLnBrk="0" fontAlgn="base" hangingPunct="0">
              <a:spcBef>
                <a:spcPct val="0"/>
              </a:spcBef>
              <a:spcAft>
                <a:spcPct val="0"/>
              </a:spcAft>
              <a:defRPr sz="3600" b="1">
                <a:solidFill>
                  <a:srgbClr val="CCFFFF"/>
                </a:solidFill>
                <a:latin typeface="Tahoma" pitchFamily="34" charset="0"/>
              </a:defRPr>
            </a:lvl9pPr>
          </a:lstStyle>
          <a:p>
            <a:pPr marL="0" marR="0" lvl="0" indent="0" algn="ctr" defTabSz="914400" rtl="0" eaLnBrk="0" fontAlgn="auto" latinLnBrk="0" hangingPunct="0">
              <a:lnSpc>
                <a:spcPct val="100000"/>
              </a:lnSpc>
              <a:spcBef>
                <a:spcPct val="0"/>
              </a:spcBef>
              <a:spcAft>
                <a:spcPts val="0"/>
              </a:spcAft>
              <a:buClrTx/>
              <a:buSzTx/>
              <a:buFontTx/>
              <a:buNone/>
              <a:tabLst/>
              <a:defRPr/>
            </a:pPr>
            <a:r>
              <a:rPr kumimoji="0" lang="es-VE" sz="3200" b="1" i="0" u="none" strike="noStrike" kern="10" cap="none" spc="0" normalizeH="0" baseline="0" noProof="0" dirty="0">
                <a:ln w="31750">
                  <a:solidFill>
                    <a:srgbClr val="001400"/>
                  </a:solidFill>
                  <a:round/>
                  <a:headEnd/>
                  <a:tailEnd/>
                </a:ln>
                <a:solidFill>
                  <a:srgbClr val="92D050"/>
                </a:solidFill>
                <a:effectLst/>
                <a:uLnTx/>
                <a:uFillTx/>
                <a:latin typeface="Arial Black"/>
                <a:ea typeface="+mj-ea"/>
                <a:cs typeface="Arial" charset="0"/>
              </a:rPr>
              <a:t>Parque Nacional Cerro El Copey</a:t>
            </a:r>
          </a:p>
          <a:p>
            <a:pPr marL="0" marR="0" lvl="0" indent="0" algn="ctr" defTabSz="914400" rtl="0" eaLnBrk="0" fontAlgn="auto" latinLnBrk="0" hangingPunct="0">
              <a:lnSpc>
                <a:spcPct val="100000"/>
              </a:lnSpc>
              <a:spcBef>
                <a:spcPct val="0"/>
              </a:spcBef>
              <a:spcAft>
                <a:spcPts val="0"/>
              </a:spcAft>
              <a:buClrTx/>
              <a:buSzTx/>
              <a:buFontTx/>
              <a:buNone/>
              <a:tabLst/>
              <a:defRPr/>
            </a:pPr>
            <a:r>
              <a:rPr kumimoji="0" lang="es-VE" sz="2800" b="1" i="0" u="none" strike="noStrike" kern="10" cap="none" spc="0" normalizeH="0" baseline="0" noProof="0" dirty="0">
                <a:ln w="31750">
                  <a:solidFill>
                    <a:srgbClr val="1E0F00"/>
                  </a:solidFill>
                  <a:round/>
                  <a:headEnd/>
                  <a:tailEnd/>
                </a:ln>
                <a:solidFill>
                  <a:srgbClr val="FFFF00"/>
                </a:solidFill>
                <a:effectLst/>
                <a:uLnTx/>
                <a:uFillTx/>
                <a:latin typeface="Arial Black"/>
                <a:ea typeface="+mj-ea"/>
                <a:cs typeface="Arial" charset="0"/>
              </a:rPr>
              <a:t>Isla Margarita</a:t>
            </a:r>
          </a:p>
        </p:txBody>
      </p:sp>
    </p:spTree>
    <p:extLst>
      <p:ext uri="{BB962C8B-B14F-4D97-AF65-F5344CB8AC3E}">
        <p14:creationId xmlns:p14="http://schemas.microsoft.com/office/powerpoint/2010/main" val="2557826885"/>
      </p:ext>
    </p:extLst>
  </p:cSld>
  <p:clrMapOvr>
    <a:masterClrMapping/>
  </p:clrMapOvr>
  <mc:AlternateContent xmlns:mc="http://schemas.openxmlformats.org/markup-compatibility/2006" xmlns:p14="http://schemas.microsoft.com/office/powerpoint/2010/main">
    <mc:Choice Requires="p14">
      <p:transition spd="med" p14:dur="700" advTm="2000">
        <p:fade/>
      </p:transition>
    </mc:Choice>
    <mc:Fallback xmlns="">
      <p:transition spd="med" advTm="2000">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1000" b="-11000"/>
          </a:stretch>
        </a:blipFill>
        <a:effectLst/>
      </p:bgPr>
    </p:bg>
    <p:spTree>
      <p:nvGrpSpPr>
        <p:cNvPr id="1" name=""/>
        <p:cNvGrpSpPr/>
        <p:nvPr/>
      </p:nvGrpSpPr>
      <p:grpSpPr>
        <a:xfrm>
          <a:off x="0" y="0"/>
          <a:ext cx="0" cy="0"/>
          <a:chOff x="0" y="0"/>
          <a:chExt cx="0" cy="0"/>
        </a:xfrm>
      </p:grpSpPr>
      <p:sp>
        <p:nvSpPr>
          <p:cNvPr id="2" name="Título 2">
            <a:extLst>
              <a:ext uri="{FF2B5EF4-FFF2-40B4-BE49-F238E27FC236}">
                <a16:creationId xmlns:a16="http://schemas.microsoft.com/office/drawing/2014/main" id="{9B2DB5AB-5972-4B37-A4C3-A753A120878F}"/>
              </a:ext>
            </a:extLst>
          </p:cNvPr>
          <p:cNvSpPr txBox="1">
            <a:spLocks/>
          </p:cNvSpPr>
          <p:nvPr/>
        </p:nvSpPr>
        <p:spPr>
          <a:xfrm>
            <a:off x="155575" y="92008"/>
            <a:ext cx="11880849" cy="923330"/>
          </a:xfrm>
          <a:prstGeom prst="rect">
            <a:avLst/>
          </a:prstGeom>
        </p:spPr>
        <p:txBody>
          <a:bodyPr wrap="square" lIns="0" tIns="0" rIns="0" bIns="0" rtlCol="0">
            <a:spAutoFit/>
          </a:bodyPr>
          <a:lstStyle>
            <a:lvl1pPr algn="ctr" rtl="0" eaLnBrk="0" fontAlgn="base" hangingPunct="0">
              <a:spcBef>
                <a:spcPct val="0"/>
              </a:spcBef>
              <a:spcAft>
                <a:spcPct val="0"/>
              </a:spcAft>
              <a:defRPr sz="3600" b="1">
                <a:solidFill>
                  <a:srgbClr val="CCFFFF"/>
                </a:solidFill>
                <a:latin typeface="+mj-lt"/>
                <a:ea typeface="+mj-ea"/>
                <a:cs typeface="+mj-cs"/>
              </a:defRPr>
            </a:lvl1pPr>
            <a:lvl2pPr algn="ctr" rtl="0" eaLnBrk="0" fontAlgn="base" hangingPunct="0">
              <a:spcBef>
                <a:spcPct val="0"/>
              </a:spcBef>
              <a:spcAft>
                <a:spcPct val="0"/>
              </a:spcAft>
              <a:defRPr sz="3600" b="1">
                <a:solidFill>
                  <a:srgbClr val="CCFFFF"/>
                </a:solidFill>
                <a:latin typeface="Tahoma" pitchFamily="34" charset="0"/>
              </a:defRPr>
            </a:lvl2pPr>
            <a:lvl3pPr algn="ctr" rtl="0" eaLnBrk="0" fontAlgn="base" hangingPunct="0">
              <a:spcBef>
                <a:spcPct val="0"/>
              </a:spcBef>
              <a:spcAft>
                <a:spcPct val="0"/>
              </a:spcAft>
              <a:defRPr sz="3600" b="1">
                <a:solidFill>
                  <a:srgbClr val="CCFFFF"/>
                </a:solidFill>
                <a:latin typeface="Tahoma" pitchFamily="34" charset="0"/>
              </a:defRPr>
            </a:lvl3pPr>
            <a:lvl4pPr algn="ctr" rtl="0" eaLnBrk="0" fontAlgn="base" hangingPunct="0">
              <a:spcBef>
                <a:spcPct val="0"/>
              </a:spcBef>
              <a:spcAft>
                <a:spcPct val="0"/>
              </a:spcAft>
              <a:defRPr sz="3600" b="1">
                <a:solidFill>
                  <a:srgbClr val="CCFFFF"/>
                </a:solidFill>
                <a:latin typeface="Tahoma" pitchFamily="34" charset="0"/>
              </a:defRPr>
            </a:lvl4pPr>
            <a:lvl5pPr algn="ctr" rtl="0" eaLnBrk="0" fontAlgn="base" hangingPunct="0">
              <a:spcBef>
                <a:spcPct val="0"/>
              </a:spcBef>
              <a:spcAft>
                <a:spcPct val="0"/>
              </a:spcAft>
              <a:defRPr sz="3600" b="1">
                <a:solidFill>
                  <a:srgbClr val="CCFFFF"/>
                </a:solidFill>
                <a:latin typeface="Tahoma" pitchFamily="34" charset="0"/>
              </a:defRPr>
            </a:lvl5pPr>
            <a:lvl6pPr marL="457200" algn="ctr" rtl="0" eaLnBrk="0" fontAlgn="base" hangingPunct="0">
              <a:spcBef>
                <a:spcPct val="0"/>
              </a:spcBef>
              <a:spcAft>
                <a:spcPct val="0"/>
              </a:spcAft>
              <a:defRPr sz="3600" b="1">
                <a:solidFill>
                  <a:srgbClr val="CCFFFF"/>
                </a:solidFill>
                <a:latin typeface="Tahoma" pitchFamily="34" charset="0"/>
              </a:defRPr>
            </a:lvl6pPr>
            <a:lvl7pPr marL="914400" algn="ctr" rtl="0" eaLnBrk="0" fontAlgn="base" hangingPunct="0">
              <a:spcBef>
                <a:spcPct val="0"/>
              </a:spcBef>
              <a:spcAft>
                <a:spcPct val="0"/>
              </a:spcAft>
              <a:defRPr sz="3600" b="1">
                <a:solidFill>
                  <a:srgbClr val="CCFFFF"/>
                </a:solidFill>
                <a:latin typeface="Tahoma" pitchFamily="34" charset="0"/>
              </a:defRPr>
            </a:lvl7pPr>
            <a:lvl8pPr marL="1371600" algn="ctr" rtl="0" eaLnBrk="0" fontAlgn="base" hangingPunct="0">
              <a:spcBef>
                <a:spcPct val="0"/>
              </a:spcBef>
              <a:spcAft>
                <a:spcPct val="0"/>
              </a:spcAft>
              <a:defRPr sz="3600" b="1">
                <a:solidFill>
                  <a:srgbClr val="CCFFFF"/>
                </a:solidFill>
                <a:latin typeface="Tahoma" pitchFamily="34" charset="0"/>
              </a:defRPr>
            </a:lvl8pPr>
            <a:lvl9pPr marL="1828800" algn="ctr" rtl="0" eaLnBrk="0" fontAlgn="base" hangingPunct="0">
              <a:spcBef>
                <a:spcPct val="0"/>
              </a:spcBef>
              <a:spcAft>
                <a:spcPct val="0"/>
              </a:spcAft>
              <a:defRPr sz="3600" b="1">
                <a:solidFill>
                  <a:srgbClr val="CCFFFF"/>
                </a:solidFill>
                <a:latin typeface="Tahoma" pitchFamily="34" charset="0"/>
              </a:defRPr>
            </a:lvl9pPr>
          </a:lstStyle>
          <a:p>
            <a:pPr marL="0" marR="0" lvl="0" indent="0" algn="ctr" defTabSz="914400" rtl="0" eaLnBrk="0" fontAlgn="auto" latinLnBrk="0" hangingPunct="0">
              <a:lnSpc>
                <a:spcPct val="100000"/>
              </a:lnSpc>
              <a:spcBef>
                <a:spcPct val="0"/>
              </a:spcBef>
              <a:spcAft>
                <a:spcPts val="0"/>
              </a:spcAft>
              <a:buClrTx/>
              <a:buSzTx/>
              <a:buFontTx/>
              <a:buNone/>
              <a:tabLst/>
              <a:defRPr/>
            </a:pPr>
            <a:r>
              <a:rPr kumimoji="0" lang="es-VE" sz="3200" b="1" i="0" u="none" strike="noStrike" kern="10" cap="none" spc="0" normalizeH="0" baseline="0" noProof="0" dirty="0">
                <a:ln w="31750">
                  <a:solidFill>
                    <a:srgbClr val="001400"/>
                  </a:solidFill>
                  <a:round/>
                  <a:headEnd/>
                  <a:tailEnd/>
                </a:ln>
                <a:solidFill>
                  <a:srgbClr val="92D050"/>
                </a:solidFill>
                <a:effectLst/>
                <a:uLnTx/>
                <a:uFillTx/>
                <a:latin typeface="Arial Black"/>
                <a:ea typeface="+mj-ea"/>
                <a:cs typeface="Arial" charset="0"/>
              </a:rPr>
              <a:t>Monumento Natural Cerros Matasiete y </a:t>
            </a:r>
            <a:r>
              <a:rPr kumimoji="0" lang="es-VE" sz="3200" b="1" i="0" u="none" strike="noStrike" kern="10" cap="none" spc="0" normalizeH="0" baseline="0" noProof="0" dirty="0" err="1">
                <a:ln w="31750">
                  <a:solidFill>
                    <a:srgbClr val="001400"/>
                  </a:solidFill>
                  <a:round/>
                  <a:headEnd/>
                  <a:tailEnd/>
                </a:ln>
                <a:solidFill>
                  <a:srgbClr val="92D050"/>
                </a:solidFill>
                <a:effectLst/>
                <a:uLnTx/>
                <a:uFillTx/>
                <a:latin typeface="Arial Black"/>
                <a:ea typeface="+mj-ea"/>
                <a:cs typeface="Arial" charset="0"/>
              </a:rPr>
              <a:t>Guayamuri</a:t>
            </a:r>
            <a:endParaRPr kumimoji="0" lang="es-VE" sz="3200" b="1" i="0" u="none" strike="noStrike" kern="10" cap="none" spc="0" normalizeH="0" baseline="0" noProof="0" dirty="0">
              <a:ln w="31750">
                <a:solidFill>
                  <a:srgbClr val="001400"/>
                </a:solidFill>
                <a:round/>
                <a:headEnd/>
                <a:tailEnd/>
              </a:ln>
              <a:solidFill>
                <a:srgbClr val="92D050"/>
              </a:solidFill>
              <a:effectLst/>
              <a:uLnTx/>
              <a:uFillTx/>
              <a:latin typeface="Arial Black"/>
              <a:ea typeface="+mj-ea"/>
              <a:cs typeface="Arial" charset="0"/>
            </a:endParaRPr>
          </a:p>
          <a:p>
            <a:pPr marL="0" marR="0" lvl="0" indent="0" algn="ctr" defTabSz="914400" rtl="0" eaLnBrk="0" fontAlgn="auto" latinLnBrk="0" hangingPunct="0">
              <a:lnSpc>
                <a:spcPct val="100000"/>
              </a:lnSpc>
              <a:spcBef>
                <a:spcPct val="0"/>
              </a:spcBef>
              <a:spcAft>
                <a:spcPts val="0"/>
              </a:spcAft>
              <a:buClrTx/>
              <a:buSzTx/>
              <a:buFontTx/>
              <a:buNone/>
              <a:tabLst/>
              <a:defRPr/>
            </a:pPr>
            <a:r>
              <a:rPr kumimoji="0" lang="es-VE" sz="2800" b="1" i="0" u="none" strike="noStrike" kern="10" cap="none" spc="0" normalizeH="0" baseline="0" noProof="0" dirty="0">
                <a:ln w="31750">
                  <a:solidFill>
                    <a:srgbClr val="1E0F00"/>
                  </a:solidFill>
                  <a:round/>
                  <a:headEnd/>
                  <a:tailEnd/>
                </a:ln>
                <a:solidFill>
                  <a:srgbClr val="FFFF00"/>
                </a:solidFill>
                <a:effectLst/>
                <a:uLnTx/>
                <a:uFillTx/>
                <a:latin typeface="Arial Black"/>
                <a:ea typeface="+mj-ea"/>
                <a:cs typeface="Arial" charset="0"/>
              </a:rPr>
              <a:t>Isla Margarita</a:t>
            </a:r>
          </a:p>
        </p:txBody>
      </p:sp>
    </p:spTree>
    <p:extLst>
      <p:ext uri="{BB962C8B-B14F-4D97-AF65-F5344CB8AC3E}">
        <p14:creationId xmlns:p14="http://schemas.microsoft.com/office/powerpoint/2010/main" val="744692949"/>
      </p:ext>
    </p:extLst>
  </p:cSld>
  <p:clrMapOvr>
    <a:masterClrMapping/>
  </p:clrMapOvr>
  <mc:AlternateContent xmlns:mc="http://schemas.openxmlformats.org/markup-compatibility/2006" xmlns:p14="http://schemas.microsoft.com/office/powerpoint/2010/main">
    <mc:Choice Requires="p14">
      <p:transition spd="med" p14:dur="700" advTm="2000">
        <p:fade/>
      </p:transition>
    </mc:Choice>
    <mc:Fallback xmlns="">
      <p:transition spd="med" advTm="2000">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2">
            <a:extLst>
              <a:ext uri="{FF2B5EF4-FFF2-40B4-BE49-F238E27FC236}">
                <a16:creationId xmlns:a16="http://schemas.microsoft.com/office/drawing/2014/main" id="{3B5CD173-168B-4260-B93F-D0E7BA0307AC}"/>
              </a:ext>
            </a:extLst>
          </p:cNvPr>
          <p:cNvSpPr txBox="1">
            <a:spLocks/>
          </p:cNvSpPr>
          <p:nvPr/>
        </p:nvSpPr>
        <p:spPr>
          <a:xfrm>
            <a:off x="155575" y="220024"/>
            <a:ext cx="10944225" cy="1969770"/>
          </a:xfrm>
          <a:prstGeom prst="rect">
            <a:avLst/>
          </a:prstGeom>
        </p:spPr>
        <p:txBody>
          <a:bodyPr wrap="square" lIns="0" tIns="0" rIns="0" bIns="0" rtlCol="0">
            <a:spAutoFit/>
          </a:bodyPr>
          <a:lstStyle>
            <a:lvl1pPr algn="ctr" rtl="0" eaLnBrk="0" fontAlgn="base" hangingPunct="0">
              <a:spcBef>
                <a:spcPct val="0"/>
              </a:spcBef>
              <a:spcAft>
                <a:spcPct val="0"/>
              </a:spcAft>
              <a:defRPr sz="3600" b="1">
                <a:solidFill>
                  <a:srgbClr val="CCFFFF"/>
                </a:solidFill>
                <a:latin typeface="+mj-lt"/>
                <a:ea typeface="+mj-ea"/>
                <a:cs typeface="+mj-cs"/>
              </a:defRPr>
            </a:lvl1pPr>
            <a:lvl2pPr algn="ctr" rtl="0" eaLnBrk="0" fontAlgn="base" hangingPunct="0">
              <a:spcBef>
                <a:spcPct val="0"/>
              </a:spcBef>
              <a:spcAft>
                <a:spcPct val="0"/>
              </a:spcAft>
              <a:defRPr sz="3600" b="1">
                <a:solidFill>
                  <a:srgbClr val="CCFFFF"/>
                </a:solidFill>
                <a:latin typeface="Tahoma" pitchFamily="34" charset="0"/>
              </a:defRPr>
            </a:lvl2pPr>
            <a:lvl3pPr algn="ctr" rtl="0" eaLnBrk="0" fontAlgn="base" hangingPunct="0">
              <a:spcBef>
                <a:spcPct val="0"/>
              </a:spcBef>
              <a:spcAft>
                <a:spcPct val="0"/>
              </a:spcAft>
              <a:defRPr sz="3600" b="1">
                <a:solidFill>
                  <a:srgbClr val="CCFFFF"/>
                </a:solidFill>
                <a:latin typeface="Tahoma" pitchFamily="34" charset="0"/>
              </a:defRPr>
            </a:lvl3pPr>
            <a:lvl4pPr algn="ctr" rtl="0" eaLnBrk="0" fontAlgn="base" hangingPunct="0">
              <a:spcBef>
                <a:spcPct val="0"/>
              </a:spcBef>
              <a:spcAft>
                <a:spcPct val="0"/>
              </a:spcAft>
              <a:defRPr sz="3600" b="1">
                <a:solidFill>
                  <a:srgbClr val="CCFFFF"/>
                </a:solidFill>
                <a:latin typeface="Tahoma" pitchFamily="34" charset="0"/>
              </a:defRPr>
            </a:lvl4pPr>
            <a:lvl5pPr algn="ctr" rtl="0" eaLnBrk="0" fontAlgn="base" hangingPunct="0">
              <a:spcBef>
                <a:spcPct val="0"/>
              </a:spcBef>
              <a:spcAft>
                <a:spcPct val="0"/>
              </a:spcAft>
              <a:defRPr sz="3600" b="1">
                <a:solidFill>
                  <a:srgbClr val="CCFFFF"/>
                </a:solidFill>
                <a:latin typeface="Tahoma" pitchFamily="34" charset="0"/>
              </a:defRPr>
            </a:lvl5pPr>
            <a:lvl6pPr marL="457200" algn="ctr" rtl="0" eaLnBrk="0" fontAlgn="base" hangingPunct="0">
              <a:spcBef>
                <a:spcPct val="0"/>
              </a:spcBef>
              <a:spcAft>
                <a:spcPct val="0"/>
              </a:spcAft>
              <a:defRPr sz="3600" b="1">
                <a:solidFill>
                  <a:srgbClr val="CCFFFF"/>
                </a:solidFill>
                <a:latin typeface="Tahoma" pitchFamily="34" charset="0"/>
              </a:defRPr>
            </a:lvl6pPr>
            <a:lvl7pPr marL="914400" algn="ctr" rtl="0" eaLnBrk="0" fontAlgn="base" hangingPunct="0">
              <a:spcBef>
                <a:spcPct val="0"/>
              </a:spcBef>
              <a:spcAft>
                <a:spcPct val="0"/>
              </a:spcAft>
              <a:defRPr sz="3600" b="1">
                <a:solidFill>
                  <a:srgbClr val="CCFFFF"/>
                </a:solidFill>
                <a:latin typeface="Tahoma" pitchFamily="34" charset="0"/>
              </a:defRPr>
            </a:lvl7pPr>
            <a:lvl8pPr marL="1371600" algn="ctr" rtl="0" eaLnBrk="0" fontAlgn="base" hangingPunct="0">
              <a:spcBef>
                <a:spcPct val="0"/>
              </a:spcBef>
              <a:spcAft>
                <a:spcPct val="0"/>
              </a:spcAft>
              <a:defRPr sz="3600" b="1">
                <a:solidFill>
                  <a:srgbClr val="CCFFFF"/>
                </a:solidFill>
                <a:latin typeface="Tahoma" pitchFamily="34" charset="0"/>
              </a:defRPr>
            </a:lvl8pPr>
            <a:lvl9pPr marL="1828800" algn="ctr" rtl="0" eaLnBrk="0" fontAlgn="base" hangingPunct="0">
              <a:spcBef>
                <a:spcPct val="0"/>
              </a:spcBef>
              <a:spcAft>
                <a:spcPct val="0"/>
              </a:spcAft>
              <a:defRPr sz="3600" b="1">
                <a:solidFill>
                  <a:srgbClr val="CCFFFF"/>
                </a:solidFill>
                <a:latin typeface="Tahoma" pitchFamily="34" charset="0"/>
              </a:defRPr>
            </a:lvl9pPr>
          </a:lstStyle>
          <a:p>
            <a:pPr fontAlgn="auto">
              <a:spcAft>
                <a:spcPts val="0"/>
              </a:spcAft>
              <a:defRPr/>
            </a:pPr>
            <a:r>
              <a:rPr lang="es-VE" sz="3200" kern="10" dirty="0">
                <a:ln w="28575">
                  <a:solidFill>
                    <a:srgbClr val="001400"/>
                  </a:solidFill>
                  <a:round/>
                  <a:headEnd/>
                  <a:tailEnd/>
                </a:ln>
                <a:solidFill>
                  <a:srgbClr val="92D050"/>
                </a:solidFill>
                <a:latin typeface="Arial Black"/>
                <a:cs typeface="Arial" charset="0"/>
              </a:rPr>
              <a:t>El 80% de la Actividad Turística en Venezuela se realiza dentro del Sistema de Parques Nacionales,  Monumentos Naturales y Parques de Recreación administrados por INPARQUES.</a:t>
            </a:r>
          </a:p>
        </p:txBody>
      </p:sp>
      <p:pic>
        <p:nvPicPr>
          <p:cNvPr id="3" name="Imagen 2">
            <a:extLst>
              <a:ext uri="{FF2B5EF4-FFF2-40B4-BE49-F238E27FC236}">
                <a16:creationId xmlns:a16="http://schemas.microsoft.com/office/drawing/2014/main" id="{0217A28D-7AFD-4928-B6F6-8303C45DB6F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5575" y="2822715"/>
            <a:ext cx="10944224" cy="3856383"/>
          </a:xfrm>
          <a:prstGeom prst="rect">
            <a:avLst/>
          </a:prstGeom>
        </p:spPr>
      </p:pic>
    </p:spTree>
    <p:extLst>
      <p:ext uri="{BB962C8B-B14F-4D97-AF65-F5344CB8AC3E}">
        <p14:creationId xmlns:p14="http://schemas.microsoft.com/office/powerpoint/2010/main" val="32834234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30">
            <a:extLst>
              <a:ext uri="{FF2B5EF4-FFF2-40B4-BE49-F238E27FC236}">
                <a16:creationId xmlns:a16="http://schemas.microsoft.com/office/drawing/2014/main" id="{4532E3F2-9F9B-4983-A2BB-ABFD5D82BD74}"/>
              </a:ext>
            </a:extLst>
          </p:cNvPr>
          <p:cNvGrpSpPr>
            <a:grpSpLocks/>
          </p:cNvGrpSpPr>
          <p:nvPr/>
        </p:nvGrpSpPr>
        <p:grpSpPr bwMode="auto">
          <a:xfrm>
            <a:off x="8365466" y="3126316"/>
            <a:ext cx="2590800" cy="3586162"/>
            <a:chOff x="3278" y="1121"/>
            <a:chExt cx="1632" cy="2259"/>
          </a:xfrm>
        </p:grpSpPr>
        <p:sp>
          <p:nvSpPr>
            <p:cNvPr id="3" name="Freeform 90">
              <a:extLst>
                <a:ext uri="{FF2B5EF4-FFF2-40B4-BE49-F238E27FC236}">
                  <a16:creationId xmlns:a16="http://schemas.microsoft.com/office/drawing/2014/main" id="{88889476-AE4A-48F8-9CBA-13C99F880879}"/>
                </a:ext>
              </a:extLst>
            </p:cNvPr>
            <p:cNvSpPr>
              <a:spLocks/>
            </p:cNvSpPr>
            <p:nvPr/>
          </p:nvSpPr>
          <p:spPr bwMode="auto">
            <a:xfrm>
              <a:off x="3316" y="1182"/>
              <a:ext cx="1364" cy="1181"/>
            </a:xfrm>
            <a:custGeom>
              <a:avLst/>
              <a:gdLst>
                <a:gd name="T0" fmla="*/ 68 w 1534"/>
                <a:gd name="T1" fmla="*/ 34 h 1181"/>
                <a:gd name="T2" fmla="*/ 167 w 1534"/>
                <a:gd name="T3" fmla="*/ 112 h 1181"/>
                <a:gd name="T4" fmla="*/ 221 w 1534"/>
                <a:gd name="T5" fmla="*/ 51 h 1181"/>
                <a:gd name="T6" fmla="*/ 261 w 1534"/>
                <a:gd name="T7" fmla="*/ 77 h 1181"/>
                <a:gd name="T8" fmla="*/ 282 w 1534"/>
                <a:gd name="T9" fmla="*/ 60 h 1181"/>
                <a:gd name="T10" fmla="*/ 337 w 1534"/>
                <a:gd name="T11" fmla="*/ 77 h 1181"/>
                <a:gd name="T12" fmla="*/ 358 w 1534"/>
                <a:gd name="T13" fmla="*/ 155 h 1181"/>
                <a:gd name="T14" fmla="*/ 396 w 1534"/>
                <a:gd name="T15" fmla="*/ 146 h 1181"/>
                <a:gd name="T16" fmla="*/ 435 w 1534"/>
                <a:gd name="T17" fmla="*/ 215 h 1181"/>
                <a:gd name="T18" fmla="*/ 447 w 1534"/>
                <a:gd name="T19" fmla="*/ 138 h 1181"/>
                <a:gd name="T20" fmla="*/ 503 w 1534"/>
                <a:gd name="T21" fmla="*/ 146 h 1181"/>
                <a:gd name="T22" fmla="*/ 537 w 1534"/>
                <a:gd name="T23" fmla="*/ 69 h 1181"/>
                <a:gd name="T24" fmla="*/ 550 w 1534"/>
                <a:gd name="T25" fmla="*/ 0 h 1181"/>
                <a:gd name="T26" fmla="*/ 580 w 1534"/>
                <a:gd name="T27" fmla="*/ 60 h 1181"/>
                <a:gd name="T28" fmla="*/ 580 w 1534"/>
                <a:gd name="T29" fmla="*/ 172 h 1181"/>
                <a:gd name="T30" fmla="*/ 503 w 1534"/>
                <a:gd name="T31" fmla="*/ 310 h 1181"/>
                <a:gd name="T32" fmla="*/ 510 w 1534"/>
                <a:gd name="T33" fmla="*/ 370 h 1181"/>
                <a:gd name="T34" fmla="*/ 600 w 1534"/>
                <a:gd name="T35" fmla="*/ 508 h 1181"/>
                <a:gd name="T36" fmla="*/ 609 w 1534"/>
                <a:gd name="T37" fmla="*/ 293 h 1181"/>
                <a:gd name="T38" fmla="*/ 758 w 1534"/>
                <a:gd name="T39" fmla="*/ 491 h 1181"/>
                <a:gd name="T40" fmla="*/ 695 w 1534"/>
                <a:gd name="T41" fmla="*/ 560 h 1181"/>
                <a:gd name="T42" fmla="*/ 708 w 1534"/>
                <a:gd name="T43" fmla="*/ 612 h 1181"/>
                <a:gd name="T44" fmla="*/ 583 w 1534"/>
                <a:gd name="T45" fmla="*/ 853 h 1181"/>
                <a:gd name="T46" fmla="*/ 588 w 1534"/>
                <a:gd name="T47" fmla="*/ 939 h 1181"/>
                <a:gd name="T48" fmla="*/ 498 w 1534"/>
                <a:gd name="T49" fmla="*/ 862 h 1181"/>
                <a:gd name="T50" fmla="*/ 461 w 1534"/>
                <a:gd name="T51" fmla="*/ 991 h 1181"/>
                <a:gd name="T52" fmla="*/ 507 w 1534"/>
                <a:gd name="T53" fmla="*/ 1043 h 1181"/>
                <a:gd name="T54" fmla="*/ 554 w 1534"/>
                <a:gd name="T55" fmla="*/ 1017 h 1181"/>
                <a:gd name="T56" fmla="*/ 558 w 1534"/>
                <a:gd name="T57" fmla="*/ 1112 h 1181"/>
                <a:gd name="T58" fmla="*/ 574 w 1534"/>
                <a:gd name="T59" fmla="*/ 1181 h 1181"/>
                <a:gd name="T60" fmla="*/ 550 w 1534"/>
                <a:gd name="T61" fmla="*/ 1163 h 1181"/>
                <a:gd name="T62" fmla="*/ 438 w 1534"/>
                <a:gd name="T63" fmla="*/ 1051 h 1181"/>
                <a:gd name="T64" fmla="*/ 349 w 1534"/>
                <a:gd name="T65" fmla="*/ 922 h 1181"/>
                <a:gd name="T66" fmla="*/ 371 w 1534"/>
                <a:gd name="T67" fmla="*/ 1017 h 1181"/>
                <a:gd name="T68" fmla="*/ 333 w 1534"/>
                <a:gd name="T69" fmla="*/ 888 h 1181"/>
                <a:gd name="T70" fmla="*/ 302 w 1534"/>
                <a:gd name="T71" fmla="*/ 586 h 1181"/>
                <a:gd name="T72" fmla="*/ 252 w 1534"/>
                <a:gd name="T73" fmla="*/ 474 h 1181"/>
                <a:gd name="T74" fmla="*/ 208 w 1534"/>
                <a:gd name="T75" fmla="*/ 353 h 1181"/>
                <a:gd name="T76" fmla="*/ 103 w 1534"/>
                <a:gd name="T77" fmla="*/ 370 h 1181"/>
                <a:gd name="T78" fmla="*/ 0 w 1534"/>
                <a:gd name="T79" fmla="*/ 474 h 1181"/>
                <a:gd name="T80" fmla="*/ 47 w 1534"/>
                <a:gd name="T81" fmla="*/ 370 h 1181"/>
                <a:gd name="T82" fmla="*/ 21 w 1534"/>
                <a:gd name="T83" fmla="*/ 284 h 1181"/>
                <a:gd name="T84" fmla="*/ 9 w 1534"/>
                <a:gd name="T85" fmla="*/ 232 h 1181"/>
                <a:gd name="T86" fmla="*/ 18 w 1534"/>
                <a:gd name="T87" fmla="*/ 155 h 1181"/>
                <a:gd name="T88" fmla="*/ 0 w 1534"/>
                <a:gd name="T89" fmla="*/ 120 h 1181"/>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1534"/>
                <a:gd name="T136" fmla="*/ 0 h 1181"/>
                <a:gd name="T137" fmla="*/ 1534 w 1534"/>
                <a:gd name="T138" fmla="*/ 1181 h 1181"/>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1534" h="1181">
                  <a:moveTo>
                    <a:pt x="17" y="86"/>
                  </a:moveTo>
                  <a:lnTo>
                    <a:pt x="138" y="34"/>
                  </a:lnTo>
                  <a:lnTo>
                    <a:pt x="276" y="112"/>
                  </a:lnTo>
                  <a:lnTo>
                    <a:pt x="336" y="112"/>
                  </a:lnTo>
                  <a:lnTo>
                    <a:pt x="422" y="43"/>
                  </a:lnTo>
                  <a:lnTo>
                    <a:pt x="448" y="51"/>
                  </a:lnTo>
                  <a:lnTo>
                    <a:pt x="483" y="17"/>
                  </a:lnTo>
                  <a:lnTo>
                    <a:pt x="526" y="77"/>
                  </a:lnTo>
                  <a:lnTo>
                    <a:pt x="552" y="43"/>
                  </a:lnTo>
                  <a:lnTo>
                    <a:pt x="569" y="60"/>
                  </a:lnTo>
                  <a:lnTo>
                    <a:pt x="655" y="69"/>
                  </a:lnTo>
                  <a:lnTo>
                    <a:pt x="681" y="77"/>
                  </a:lnTo>
                  <a:lnTo>
                    <a:pt x="767" y="120"/>
                  </a:lnTo>
                  <a:lnTo>
                    <a:pt x="724" y="155"/>
                  </a:lnTo>
                  <a:lnTo>
                    <a:pt x="733" y="181"/>
                  </a:lnTo>
                  <a:lnTo>
                    <a:pt x="802" y="146"/>
                  </a:lnTo>
                  <a:lnTo>
                    <a:pt x="845" y="224"/>
                  </a:lnTo>
                  <a:lnTo>
                    <a:pt x="879" y="215"/>
                  </a:lnTo>
                  <a:lnTo>
                    <a:pt x="870" y="138"/>
                  </a:lnTo>
                  <a:lnTo>
                    <a:pt x="905" y="138"/>
                  </a:lnTo>
                  <a:lnTo>
                    <a:pt x="939" y="172"/>
                  </a:lnTo>
                  <a:lnTo>
                    <a:pt x="1017" y="146"/>
                  </a:lnTo>
                  <a:lnTo>
                    <a:pt x="1060" y="138"/>
                  </a:lnTo>
                  <a:lnTo>
                    <a:pt x="1086" y="69"/>
                  </a:lnTo>
                  <a:lnTo>
                    <a:pt x="1069" y="34"/>
                  </a:lnTo>
                  <a:lnTo>
                    <a:pt x="1112" y="0"/>
                  </a:lnTo>
                  <a:lnTo>
                    <a:pt x="1138" y="86"/>
                  </a:lnTo>
                  <a:lnTo>
                    <a:pt x="1172" y="60"/>
                  </a:lnTo>
                  <a:lnTo>
                    <a:pt x="1189" y="103"/>
                  </a:lnTo>
                  <a:lnTo>
                    <a:pt x="1172" y="172"/>
                  </a:lnTo>
                  <a:lnTo>
                    <a:pt x="1129" y="232"/>
                  </a:lnTo>
                  <a:lnTo>
                    <a:pt x="1017" y="310"/>
                  </a:lnTo>
                  <a:lnTo>
                    <a:pt x="1017" y="327"/>
                  </a:lnTo>
                  <a:lnTo>
                    <a:pt x="1034" y="370"/>
                  </a:lnTo>
                  <a:lnTo>
                    <a:pt x="1095" y="431"/>
                  </a:lnTo>
                  <a:lnTo>
                    <a:pt x="1215" y="508"/>
                  </a:lnTo>
                  <a:lnTo>
                    <a:pt x="1241" y="482"/>
                  </a:lnTo>
                  <a:lnTo>
                    <a:pt x="1232" y="293"/>
                  </a:lnTo>
                  <a:lnTo>
                    <a:pt x="1336" y="301"/>
                  </a:lnTo>
                  <a:lnTo>
                    <a:pt x="1534" y="491"/>
                  </a:lnTo>
                  <a:lnTo>
                    <a:pt x="1525" y="543"/>
                  </a:lnTo>
                  <a:lnTo>
                    <a:pt x="1405" y="560"/>
                  </a:lnTo>
                  <a:lnTo>
                    <a:pt x="1405" y="586"/>
                  </a:lnTo>
                  <a:lnTo>
                    <a:pt x="1431" y="612"/>
                  </a:lnTo>
                  <a:lnTo>
                    <a:pt x="1301" y="663"/>
                  </a:lnTo>
                  <a:lnTo>
                    <a:pt x="1181" y="853"/>
                  </a:lnTo>
                  <a:lnTo>
                    <a:pt x="1207" y="913"/>
                  </a:lnTo>
                  <a:lnTo>
                    <a:pt x="1189" y="939"/>
                  </a:lnTo>
                  <a:lnTo>
                    <a:pt x="1095" y="862"/>
                  </a:lnTo>
                  <a:lnTo>
                    <a:pt x="1008" y="862"/>
                  </a:lnTo>
                  <a:lnTo>
                    <a:pt x="922" y="913"/>
                  </a:lnTo>
                  <a:lnTo>
                    <a:pt x="931" y="991"/>
                  </a:lnTo>
                  <a:lnTo>
                    <a:pt x="983" y="1043"/>
                  </a:lnTo>
                  <a:lnTo>
                    <a:pt x="1026" y="1043"/>
                  </a:lnTo>
                  <a:lnTo>
                    <a:pt x="1095" y="1008"/>
                  </a:lnTo>
                  <a:lnTo>
                    <a:pt x="1120" y="1017"/>
                  </a:lnTo>
                  <a:lnTo>
                    <a:pt x="1095" y="1086"/>
                  </a:lnTo>
                  <a:lnTo>
                    <a:pt x="1129" y="1112"/>
                  </a:lnTo>
                  <a:lnTo>
                    <a:pt x="1163" y="1163"/>
                  </a:lnTo>
                  <a:lnTo>
                    <a:pt x="1163" y="1181"/>
                  </a:lnTo>
                  <a:lnTo>
                    <a:pt x="1120" y="1172"/>
                  </a:lnTo>
                  <a:lnTo>
                    <a:pt x="1112" y="1163"/>
                  </a:lnTo>
                  <a:lnTo>
                    <a:pt x="1000" y="1112"/>
                  </a:lnTo>
                  <a:lnTo>
                    <a:pt x="888" y="1051"/>
                  </a:lnTo>
                  <a:lnTo>
                    <a:pt x="724" y="905"/>
                  </a:lnTo>
                  <a:lnTo>
                    <a:pt x="707" y="922"/>
                  </a:lnTo>
                  <a:lnTo>
                    <a:pt x="793" y="1017"/>
                  </a:lnTo>
                  <a:lnTo>
                    <a:pt x="750" y="1017"/>
                  </a:lnTo>
                  <a:lnTo>
                    <a:pt x="681" y="939"/>
                  </a:lnTo>
                  <a:lnTo>
                    <a:pt x="672" y="888"/>
                  </a:lnTo>
                  <a:lnTo>
                    <a:pt x="603" y="750"/>
                  </a:lnTo>
                  <a:lnTo>
                    <a:pt x="612" y="586"/>
                  </a:lnTo>
                  <a:lnTo>
                    <a:pt x="552" y="500"/>
                  </a:lnTo>
                  <a:lnTo>
                    <a:pt x="509" y="474"/>
                  </a:lnTo>
                  <a:lnTo>
                    <a:pt x="500" y="431"/>
                  </a:lnTo>
                  <a:lnTo>
                    <a:pt x="422" y="353"/>
                  </a:lnTo>
                  <a:lnTo>
                    <a:pt x="293" y="345"/>
                  </a:lnTo>
                  <a:lnTo>
                    <a:pt x="207" y="370"/>
                  </a:lnTo>
                  <a:lnTo>
                    <a:pt x="112" y="448"/>
                  </a:lnTo>
                  <a:lnTo>
                    <a:pt x="0" y="474"/>
                  </a:lnTo>
                  <a:lnTo>
                    <a:pt x="104" y="405"/>
                  </a:lnTo>
                  <a:lnTo>
                    <a:pt x="95" y="370"/>
                  </a:lnTo>
                  <a:lnTo>
                    <a:pt x="35" y="319"/>
                  </a:lnTo>
                  <a:lnTo>
                    <a:pt x="43" y="284"/>
                  </a:lnTo>
                  <a:lnTo>
                    <a:pt x="60" y="250"/>
                  </a:lnTo>
                  <a:lnTo>
                    <a:pt x="17" y="232"/>
                  </a:lnTo>
                  <a:lnTo>
                    <a:pt x="26" y="215"/>
                  </a:lnTo>
                  <a:lnTo>
                    <a:pt x="35" y="155"/>
                  </a:lnTo>
                  <a:lnTo>
                    <a:pt x="9" y="138"/>
                  </a:lnTo>
                  <a:lnTo>
                    <a:pt x="0" y="120"/>
                  </a:lnTo>
                  <a:lnTo>
                    <a:pt x="17" y="86"/>
                  </a:lnTo>
                  <a:close/>
                </a:path>
              </a:pathLst>
            </a:custGeom>
            <a:solidFill>
              <a:srgbClr val="000000"/>
            </a:solidFill>
            <a:ln w="9525">
              <a:noFill/>
              <a:round/>
              <a:headEnd/>
              <a:tailEnd/>
            </a:ln>
          </p:spPr>
          <p:txBody>
            <a:bodyPr/>
            <a:lstStyle/>
            <a:p>
              <a:endParaRPr lang="es-VE"/>
            </a:p>
          </p:txBody>
        </p:sp>
        <p:sp>
          <p:nvSpPr>
            <p:cNvPr id="4" name="Freeform 91">
              <a:extLst>
                <a:ext uri="{FF2B5EF4-FFF2-40B4-BE49-F238E27FC236}">
                  <a16:creationId xmlns:a16="http://schemas.microsoft.com/office/drawing/2014/main" id="{73822349-521D-4134-9D6D-13B1BCC1EDA4}"/>
                </a:ext>
              </a:extLst>
            </p:cNvPr>
            <p:cNvSpPr>
              <a:spLocks/>
            </p:cNvSpPr>
            <p:nvPr/>
          </p:nvSpPr>
          <p:spPr bwMode="auto">
            <a:xfrm>
              <a:off x="4381" y="1130"/>
              <a:ext cx="246" cy="345"/>
            </a:xfrm>
            <a:custGeom>
              <a:avLst/>
              <a:gdLst>
                <a:gd name="T0" fmla="*/ 17 w 276"/>
                <a:gd name="T1" fmla="*/ 0 h 345"/>
                <a:gd name="T2" fmla="*/ 62 w 276"/>
                <a:gd name="T3" fmla="*/ 9 h 345"/>
                <a:gd name="T4" fmla="*/ 64 w 276"/>
                <a:gd name="T5" fmla="*/ 52 h 345"/>
                <a:gd name="T6" fmla="*/ 99 w 276"/>
                <a:gd name="T7" fmla="*/ 164 h 345"/>
                <a:gd name="T8" fmla="*/ 113 w 276"/>
                <a:gd name="T9" fmla="*/ 172 h 345"/>
                <a:gd name="T10" fmla="*/ 120 w 276"/>
                <a:gd name="T11" fmla="*/ 224 h 345"/>
                <a:gd name="T12" fmla="*/ 138 w 276"/>
                <a:gd name="T13" fmla="*/ 259 h 345"/>
                <a:gd name="T14" fmla="*/ 138 w 276"/>
                <a:gd name="T15" fmla="*/ 293 h 345"/>
                <a:gd name="T16" fmla="*/ 117 w 276"/>
                <a:gd name="T17" fmla="*/ 302 h 345"/>
                <a:gd name="T18" fmla="*/ 113 w 276"/>
                <a:gd name="T19" fmla="*/ 267 h 345"/>
                <a:gd name="T20" fmla="*/ 95 w 276"/>
                <a:gd name="T21" fmla="*/ 267 h 345"/>
                <a:gd name="T22" fmla="*/ 104 w 276"/>
                <a:gd name="T23" fmla="*/ 319 h 345"/>
                <a:gd name="T24" fmla="*/ 99 w 276"/>
                <a:gd name="T25" fmla="*/ 345 h 345"/>
                <a:gd name="T26" fmla="*/ 78 w 276"/>
                <a:gd name="T27" fmla="*/ 345 h 345"/>
                <a:gd name="T28" fmla="*/ 52 w 276"/>
                <a:gd name="T29" fmla="*/ 302 h 345"/>
                <a:gd name="T30" fmla="*/ 39 w 276"/>
                <a:gd name="T31" fmla="*/ 284 h 345"/>
                <a:gd name="T32" fmla="*/ 64 w 276"/>
                <a:gd name="T33" fmla="*/ 198 h 345"/>
                <a:gd name="T34" fmla="*/ 64 w 276"/>
                <a:gd name="T35" fmla="*/ 172 h 345"/>
                <a:gd name="T36" fmla="*/ 26 w 276"/>
                <a:gd name="T37" fmla="*/ 103 h 345"/>
                <a:gd name="T38" fmla="*/ 0 w 276"/>
                <a:gd name="T39" fmla="*/ 78 h 345"/>
                <a:gd name="T40" fmla="*/ 4 w 276"/>
                <a:gd name="T41" fmla="*/ 26 h 345"/>
                <a:gd name="T42" fmla="*/ 17 w 276"/>
                <a:gd name="T43" fmla="*/ 0 h 345"/>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276"/>
                <a:gd name="T67" fmla="*/ 0 h 345"/>
                <a:gd name="T68" fmla="*/ 276 w 276"/>
                <a:gd name="T69" fmla="*/ 345 h 345"/>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276" h="345">
                  <a:moveTo>
                    <a:pt x="34" y="0"/>
                  </a:moveTo>
                  <a:lnTo>
                    <a:pt x="121" y="9"/>
                  </a:lnTo>
                  <a:lnTo>
                    <a:pt x="129" y="52"/>
                  </a:lnTo>
                  <a:lnTo>
                    <a:pt x="198" y="164"/>
                  </a:lnTo>
                  <a:lnTo>
                    <a:pt x="224" y="172"/>
                  </a:lnTo>
                  <a:lnTo>
                    <a:pt x="241" y="224"/>
                  </a:lnTo>
                  <a:lnTo>
                    <a:pt x="276" y="259"/>
                  </a:lnTo>
                  <a:lnTo>
                    <a:pt x="276" y="293"/>
                  </a:lnTo>
                  <a:lnTo>
                    <a:pt x="233" y="302"/>
                  </a:lnTo>
                  <a:lnTo>
                    <a:pt x="224" y="267"/>
                  </a:lnTo>
                  <a:lnTo>
                    <a:pt x="190" y="267"/>
                  </a:lnTo>
                  <a:lnTo>
                    <a:pt x="207" y="319"/>
                  </a:lnTo>
                  <a:lnTo>
                    <a:pt x="198" y="345"/>
                  </a:lnTo>
                  <a:lnTo>
                    <a:pt x="155" y="345"/>
                  </a:lnTo>
                  <a:lnTo>
                    <a:pt x="103" y="302"/>
                  </a:lnTo>
                  <a:lnTo>
                    <a:pt x="77" y="284"/>
                  </a:lnTo>
                  <a:lnTo>
                    <a:pt x="129" y="198"/>
                  </a:lnTo>
                  <a:lnTo>
                    <a:pt x="129" y="172"/>
                  </a:lnTo>
                  <a:lnTo>
                    <a:pt x="52" y="103"/>
                  </a:lnTo>
                  <a:lnTo>
                    <a:pt x="0" y="78"/>
                  </a:lnTo>
                  <a:lnTo>
                    <a:pt x="9" y="26"/>
                  </a:lnTo>
                  <a:lnTo>
                    <a:pt x="34" y="0"/>
                  </a:lnTo>
                  <a:close/>
                </a:path>
              </a:pathLst>
            </a:custGeom>
            <a:solidFill>
              <a:srgbClr val="000000"/>
            </a:solidFill>
            <a:ln w="9525">
              <a:noFill/>
              <a:round/>
              <a:headEnd/>
              <a:tailEnd/>
            </a:ln>
          </p:spPr>
          <p:txBody>
            <a:bodyPr/>
            <a:lstStyle/>
            <a:p>
              <a:endParaRPr lang="es-VE"/>
            </a:p>
          </p:txBody>
        </p:sp>
        <p:sp>
          <p:nvSpPr>
            <p:cNvPr id="5" name="Freeform 92">
              <a:extLst>
                <a:ext uri="{FF2B5EF4-FFF2-40B4-BE49-F238E27FC236}">
                  <a16:creationId xmlns:a16="http://schemas.microsoft.com/office/drawing/2014/main" id="{B4ACC83E-8BC1-44FE-BD7C-FE41A728D10F}"/>
                </a:ext>
              </a:extLst>
            </p:cNvPr>
            <p:cNvSpPr>
              <a:spLocks/>
            </p:cNvSpPr>
            <p:nvPr/>
          </p:nvSpPr>
          <p:spPr bwMode="auto">
            <a:xfrm>
              <a:off x="4680" y="1751"/>
              <a:ext cx="53" cy="69"/>
            </a:xfrm>
            <a:custGeom>
              <a:avLst/>
              <a:gdLst>
                <a:gd name="T0" fmla="*/ 21 w 60"/>
                <a:gd name="T1" fmla="*/ 0 h 69"/>
                <a:gd name="T2" fmla="*/ 4 w 60"/>
                <a:gd name="T3" fmla="*/ 25 h 69"/>
                <a:gd name="T4" fmla="*/ 0 w 60"/>
                <a:gd name="T5" fmla="*/ 69 h 69"/>
                <a:gd name="T6" fmla="*/ 17 w 60"/>
                <a:gd name="T7" fmla="*/ 51 h 69"/>
                <a:gd name="T8" fmla="*/ 29 w 60"/>
                <a:gd name="T9" fmla="*/ 25 h 69"/>
                <a:gd name="T10" fmla="*/ 21 w 60"/>
                <a:gd name="T11" fmla="*/ 0 h 69"/>
                <a:gd name="T12" fmla="*/ 0 60000 65536"/>
                <a:gd name="T13" fmla="*/ 0 60000 65536"/>
                <a:gd name="T14" fmla="*/ 0 60000 65536"/>
                <a:gd name="T15" fmla="*/ 0 60000 65536"/>
                <a:gd name="T16" fmla="*/ 0 60000 65536"/>
                <a:gd name="T17" fmla="*/ 0 60000 65536"/>
                <a:gd name="T18" fmla="*/ 0 w 60"/>
                <a:gd name="T19" fmla="*/ 0 h 69"/>
                <a:gd name="T20" fmla="*/ 60 w 60"/>
                <a:gd name="T21" fmla="*/ 69 h 69"/>
              </a:gdLst>
              <a:ahLst/>
              <a:cxnLst>
                <a:cxn ang="T12">
                  <a:pos x="T0" y="T1"/>
                </a:cxn>
                <a:cxn ang="T13">
                  <a:pos x="T2" y="T3"/>
                </a:cxn>
                <a:cxn ang="T14">
                  <a:pos x="T4" y="T5"/>
                </a:cxn>
                <a:cxn ang="T15">
                  <a:pos x="T6" y="T7"/>
                </a:cxn>
                <a:cxn ang="T16">
                  <a:pos x="T8" y="T9"/>
                </a:cxn>
                <a:cxn ang="T17">
                  <a:pos x="T10" y="T11"/>
                </a:cxn>
              </a:cxnLst>
              <a:rect l="T18" t="T19" r="T20" b="T21"/>
              <a:pathLst>
                <a:path w="60" h="69">
                  <a:moveTo>
                    <a:pt x="43" y="0"/>
                  </a:moveTo>
                  <a:lnTo>
                    <a:pt x="9" y="25"/>
                  </a:lnTo>
                  <a:lnTo>
                    <a:pt x="0" y="69"/>
                  </a:lnTo>
                  <a:lnTo>
                    <a:pt x="34" y="51"/>
                  </a:lnTo>
                  <a:lnTo>
                    <a:pt x="60" y="25"/>
                  </a:lnTo>
                  <a:lnTo>
                    <a:pt x="43" y="0"/>
                  </a:lnTo>
                  <a:close/>
                </a:path>
              </a:pathLst>
            </a:custGeom>
            <a:solidFill>
              <a:srgbClr val="000000"/>
            </a:solidFill>
            <a:ln w="9525">
              <a:noFill/>
              <a:round/>
              <a:headEnd/>
              <a:tailEnd/>
            </a:ln>
          </p:spPr>
          <p:txBody>
            <a:bodyPr/>
            <a:lstStyle/>
            <a:p>
              <a:endParaRPr lang="es-VE"/>
            </a:p>
          </p:txBody>
        </p:sp>
        <p:sp>
          <p:nvSpPr>
            <p:cNvPr id="6" name="Freeform 93">
              <a:extLst>
                <a:ext uri="{FF2B5EF4-FFF2-40B4-BE49-F238E27FC236}">
                  <a16:creationId xmlns:a16="http://schemas.microsoft.com/office/drawing/2014/main" id="{EAFC21A3-7526-43AF-9DD4-C5A34E2A3C4B}"/>
                </a:ext>
              </a:extLst>
            </p:cNvPr>
            <p:cNvSpPr>
              <a:spLocks/>
            </p:cNvSpPr>
            <p:nvPr/>
          </p:nvSpPr>
          <p:spPr bwMode="auto">
            <a:xfrm>
              <a:off x="4335" y="2302"/>
              <a:ext cx="575" cy="1078"/>
            </a:xfrm>
            <a:custGeom>
              <a:avLst/>
              <a:gdLst>
                <a:gd name="T0" fmla="*/ 9 w 647"/>
                <a:gd name="T1" fmla="*/ 61 h 1078"/>
                <a:gd name="T2" fmla="*/ 30 w 647"/>
                <a:gd name="T3" fmla="*/ 61 h 1078"/>
                <a:gd name="T4" fmla="*/ 55 w 647"/>
                <a:gd name="T5" fmla="*/ 0 h 1078"/>
                <a:gd name="T6" fmla="*/ 82 w 647"/>
                <a:gd name="T7" fmla="*/ 17 h 1078"/>
                <a:gd name="T8" fmla="*/ 82 w 647"/>
                <a:gd name="T9" fmla="*/ 0 h 1078"/>
                <a:gd name="T10" fmla="*/ 116 w 647"/>
                <a:gd name="T11" fmla="*/ 9 h 1078"/>
                <a:gd name="T12" fmla="*/ 148 w 647"/>
                <a:gd name="T13" fmla="*/ 9 h 1078"/>
                <a:gd name="T14" fmla="*/ 153 w 647"/>
                <a:gd name="T15" fmla="*/ 26 h 1078"/>
                <a:gd name="T16" fmla="*/ 132 w 647"/>
                <a:gd name="T17" fmla="*/ 26 h 1078"/>
                <a:gd name="T18" fmla="*/ 144 w 647"/>
                <a:gd name="T19" fmla="*/ 69 h 1078"/>
                <a:gd name="T20" fmla="*/ 179 w 647"/>
                <a:gd name="T21" fmla="*/ 78 h 1078"/>
                <a:gd name="T22" fmla="*/ 212 w 647"/>
                <a:gd name="T23" fmla="*/ 147 h 1078"/>
                <a:gd name="T24" fmla="*/ 212 w 647"/>
                <a:gd name="T25" fmla="*/ 224 h 1078"/>
                <a:gd name="T26" fmla="*/ 230 w 647"/>
                <a:gd name="T27" fmla="*/ 233 h 1078"/>
                <a:gd name="T28" fmla="*/ 297 w 647"/>
                <a:gd name="T29" fmla="*/ 267 h 1078"/>
                <a:gd name="T30" fmla="*/ 318 w 647"/>
                <a:gd name="T31" fmla="*/ 328 h 1078"/>
                <a:gd name="T32" fmla="*/ 318 w 647"/>
                <a:gd name="T33" fmla="*/ 371 h 1078"/>
                <a:gd name="T34" fmla="*/ 297 w 647"/>
                <a:gd name="T35" fmla="*/ 491 h 1078"/>
                <a:gd name="T36" fmla="*/ 280 w 647"/>
                <a:gd name="T37" fmla="*/ 560 h 1078"/>
                <a:gd name="T38" fmla="*/ 242 w 647"/>
                <a:gd name="T39" fmla="*/ 595 h 1078"/>
                <a:gd name="T40" fmla="*/ 208 w 647"/>
                <a:gd name="T41" fmla="*/ 672 h 1078"/>
                <a:gd name="T42" fmla="*/ 199 w 647"/>
                <a:gd name="T43" fmla="*/ 707 h 1078"/>
                <a:gd name="T44" fmla="*/ 174 w 647"/>
                <a:gd name="T45" fmla="*/ 716 h 1078"/>
                <a:gd name="T46" fmla="*/ 157 w 647"/>
                <a:gd name="T47" fmla="*/ 776 h 1078"/>
                <a:gd name="T48" fmla="*/ 124 w 647"/>
                <a:gd name="T49" fmla="*/ 862 h 1078"/>
                <a:gd name="T50" fmla="*/ 103 w 647"/>
                <a:gd name="T51" fmla="*/ 922 h 1078"/>
                <a:gd name="T52" fmla="*/ 89 w 647"/>
                <a:gd name="T53" fmla="*/ 1009 h 1078"/>
                <a:gd name="T54" fmla="*/ 98 w 647"/>
                <a:gd name="T55" fmla="*/ 1078 h 1078"/>
                <a:gd name="T56" fmla="*/ 68 w 647"/>
                <a:gd name="T57" fmla="*/ 1060 h 1078"/>
                <a:gd name="T58" fmla="*/ 47 w 647"/>
                <a:gd name="T59" fmla="*/ 966 h 1078"/>
                <a:gd name="T60" fmla="*/ 47 w 647"/>
                <a:gd name="T61" fmla="*/ 948 h 1078"/>
                <a:gd name="T62" fmla="*/ 55 w 647"/>
                <a:gd name="T63" fmla="*/ 922 h 1078"/>
                <a:gd name="T64" fmla="*/ 52 w 647"/>
                <a:gd name="T65" fmla="*/ 871 h 1078"/>
                <a:gd name="T66" fmla="*/ 52 w 647"/>
                <a:gd name="T67" fmla="*/ 853 h 1078"/>
                <a:gd name="T68" fmla="*/ 73 w 647"/>
                <a:gd name="T69" fmla="*/ 655 h 1078"/>
                <a:gd name="T70" fmla="*/ 76 w 647"/>
                <a:gd name="T71" fmla="*/ 457 h 1078"/>
                <a:gd name="T72" fmla="*/ 47 w 647"/>
                <a:gd name="T73" fmla="*/ 388 h 1078"/>
                <a:gd name="T74" fmla="*/ 9 w 647"/>
                <a:gd name="T75" fmla="*/ 302 h 1078"/>
                <a:gd name="T76" fmla="*/ 4 w 647"/>
                <a:gd name="T77" fmla="*/ 233 h 1078"/>
                <a:gd name="T78" fmla="*/ 12 w 647"/>
                <a:gd name="T79" fmla="*/ 181 h 1078"/>
                <a:gd name="T80" fmla="*/ 12 w 647"/>
                <a:gd name="T81" fmla="*/ 95 h 1078"/>
                <a:gd name="T82" fmla="*/ 0 w 647"/>
                <a:gd name="T83" fmla="*/ 69 h 1078"/>
                <a:gd name="T84" fmla="*/ 9 w 647"/>
                <a:gd name="T85" fmla="*/ 61 h 1078"/>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647"/>
                <a:gd name="T130" fmla="*/ 0 h 1078"/>
                <a:gd name="T131" fmla="*/ 647 w 647"/>
                <a:gd name="T132" fmla="*/ 1078 h 1078"/>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647" h="1078">
                  <a:moveTo>
                    <a:pt x="17" y="61"/>
                  </a:moveTo>
                  <a:lnTo>
                    <a:pt x="61" y="61"/>
                  </a:lnTo>
                  <a:lnTo>
                    <a:pt x="112" y="0"/>
                  </a:lnTo>
                  <a:lnTo>
                    <a:pt x="164" y="17"/>
                  </a:lnTo>
                  <a:lnTo>
                    <a:pt x="164" y="0"/>
                  </a:lnTo>
                  <a:lnTo>
                    <a:pt x="233" y="9"/>
                  </a:lnTo>
                  <a:lnTo>
                    <a:pt x="302" y="9"/>
                  </a:lnTo>
                  <a:lnTo>
                    <a:pt x="310" y="26"/>
                  </a:lnTo>
                  <a:lnTo>
                    <a:pt x="267" y="26"/>
                  </a:lnTo>
                  <a:lnTo>
                    <a:pt x="293" y="69"/>
                  </a:lnTo>
                  <a:lnTo>
                    <a:pt x="362" y="78"/>
                  </a:lnTo>
                  <a:lnTo>
                    <a:pt x="431" y="147"/>
                  </a:lnTo>
                  <a:lnTo>
                    <a:pt x="431" y="224"/>
                  </a:lnTo>
                  <a:lnTo>
                    <a:pt x="466" y="233"/>
                  </a:lnTo>
                  <a:lnTo>
                    <a:pt x="603" y="267"/>
                  </a:lnTo>
                  <a:lnTo>
                    <a:pt x="647" y="328"/>
                  </a:lnTo>
                  <a:lnTo>
                    <a:pt x="647" y="371"/>
                  </a:lnTo>
                  <a:lnTo>
                    <a:pt x="603" y="491"/>
                  </a:lnTo>
                  <a:lnTo>
                    <a:pt x="569" y="560"/>
                  </a:lnTo>
                  <a:lnTo>
                    <a:pt x="491" y="595"/>
                  </a:lnTo>
                  <a:lnTo>
                    <a:pt x="422" y="672"/>
                  </a:lnTo>
                  <a:lnTo>
                    <a:pt x="405" y="707"/>
                  </a:lnTo>
                  <a:lnTo>
                    <a:pt x="354" y="716"/>
                  </a:lnTo>
                  <a:lnTo>
                    <a:pt x="319" y="776"/>
                  </a:lnTo>
                  <a:lnTo>
                    <a:pt x="250" y="862"/>
                  </a:lnTo>
                  <a:lnTo>
                    <a:pt x="207" y="922"/>
                  </a:lnTo>
                  <a:lnTo>
                    <a:pt x="181" y="1009"/>
                  </a:lnTo>
                  <a:lnTo>
                    <a:pt x="198" y="1078"/>
                  </a:lnTo>
                  <a:lnTo>
                    <a:pt x="138" y="1060"/>
                  </a:lnTo>
                  <a:lnTo>
                    <a:pt x="95" y="966"/>
                  </a:lnTo>
                  <a:lnTo>
                    <a:pt x="95" y="948"/>
                  </a:lnTo>
                  <a:lnTo>
                    <a:pt x="112" y="922"/>
                  </a:lnTo>
                  <a:lnTo>
                    <a:pt x="104" y="871"/>
                  </a:lnTo>
                  <a:lnTo>
                    <a:pt x="104" y="853"/>
                  </a:lnTo>
                  <a:lnTo>
                    <a:pt x="147" y="655"/>
                  </a:lnTo>
                  <a:lnTo>
                    <a:pt x="155" y="457"/>
                  </a:lnTo>
                  <a:lnTo>
                    <a:pt x="95" y="388"/>
                  </a:lnTo>
                  <a:lnTo>
                    <a:pt x="17" y="302"/>
                  </a:lnTo>
                  <a:lnTo>
                    <a:pt x="9" y="233"/>
                  </a:lnTo>
                  <a:lnTo>
                    <a:pt x="26" y="181"/>
                  </a:lnTo>
                  <a:lnTo>
                    <a:pt x="26" y="95"/>
                  </a:lnTo>
                  <a:lnTo>
                    <a:pt x="0" y="69"/>
                  </a:lnTo>
                  <a:lnTo>
                    <a:pt x="17" y="61"/>
                  </a:lnTo>
                  <a:close/>
                </a:path>
              </a:pathLst>
            </a:custGeom>
            <a:solidFill>
              <a:srgbClr val="000000"/>
            </a:solidFill>
            <a:ln w="9525">
              <a:noFill/>
              <a:round/>
              <a:headEnd/>
              <a:tailEnd/>
            </a:ln>
          </p:spPr>
          <p:txBody>
            <a:bodyPr/>
            <a:lstStyle/>
            <a:p>
              <a:endParaRPr lang="es-VE"/>
            </a:p>
          </p:txBody>
        </p:sp>
        <p:sp>
          <p:nvSpPr>
            <p:cNvPr id="7" name="Freeform 94">
              <a:extLst>
                <a:ext uri="{FF2B5EF4-FFF2-40B4-BE49-F238E27FC236}">
                  <a16:creationId xmlns:a16="http://schemas.microsoft.com/office/drawing/2014/main" id="{1363995F-B72A-40AF-8A5A-B94E8F13CB06}"/>
                </a:ext>
              </a:extLst>
            </p:cNvPr>
            <p:cNvSpPr>
              <a:spLocks/>
            </p:cNvSpPr>
            <p:nvPr/>
          </p:nvSpPr>
          <p:spPr bwMode="auto">
            <a:xfrm>
              <a:off x="4343" y="2156"/>
              <a:ext cx="130" cy="60"/>
            </a:xfrm>
            <a:custGeom>
              <a:avLst/>
              <a:gdLst>
                <a:gd name="T0" fmla="*/ 9 w 146"/>
                <a:gd name="T1" fmla="*/ 17 h 60"/>
                <a:gd name="T2" fmla="*/ 29 w 146"/>
                <a:gd name="T3" fmla="*/ 0 h 60"/>
                <a:gd name="T4" fmla="*/ 73 w 146"/>
                <a:gd name="T5" fmla="*/ 43 h 60"/>
                <a:gd name="T6" fmla="*/ 69 w 146"/>
                <a:gd name="T7" fmla="*/ 60 h 60"/>
                <a:gd name="T8" fmla="*/ 48 w 146"/>
                <a:gd name="T9" fmla="*/ 60 h 60"/>
                <a:gd name="T10" fmla="*/ 34 w 146"/>
                <a:gd name="T11" fmla="*/ 34 h 60"/>
                <a:gd name="T12" fmla="*/ 26 w 146"/>
                <a:gd name="T13" fmla="*/ 26 h 60"/>
                <a:gd name="T14" fmla="*/ 0 w 146"/>
                <a:gd name="T15" fmla="*/ 34 h 60"/>
                <a:gd name="T16" fmla="*/ 9 w 146"/>
                <a:gd name="T17" fmla="*/ 17 h 6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46"/>
                <a:gd name="T28" fmla="*/ 0 h 60"/>
                <a:gd name="T29" fmla="*/ 146 w 146"/>
                <a:gd name="T30" fmla="*/ 60 h 60"/>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46" h="60">
                  <a:moveTo>
                    <a:pt x="17" y="17"/>
                  </a:moveTo>
                  <a:lnTo>
                    <a:pt x="60" y="0"/>
                  </a:lnTo>
                  <a:lnTo>
                    <a:pt x="146" y="43"/>
                  </a:lnTo>
                  <a:lnTo>
                    <a:pt x="138" y="60"/>
                  </a:lnTo>
                  <a:lnTo>
                    <a:pt x="95" y="60"/>
                  </a:lnTo>
                  <a:lnTo>
                    <a:pt x="69" y="34"/>
                  </a:lnTo>
                  <a:lnTo>
                    <a:pt x="52" y="26"/>
                  </a:lnTo>
                  <a:lnTo>
                    <a:pt x="0" y="34"/>
                  </a:lnTo>
                  <a:lnTo>
                    <a:pt x="17" y="17"/>
                  </a:lnTo>
                  <a:close/>
                </a:path>
              </a:pathLst>
            </a:custGeom>
            <a:solidFill>
              <a:srgbClr val="000000"/>
            </a:solidFill>
            <a:ln w="9525">
              <a:noFill/>
              <a:round/>
              <a:headEnd/>
              <a:tailEnd/>
            </a:ln>
          </p:spPr>
          <p:txBody>
            <a:bodyPr/>
            <a:lstStyle/>
            <a:p>
              <a:endParaRPr lang="es-VE"/>
            </a:p>
          </p:txBody>
        </p:sp>
        <p:sp>
          <p:nvSpPr>
            <p:cNvPr id="8" name="Freeform 95">
              <a:extLst>
                <a:ext uri="{FF2B5EF4-FFF2-40B4-BE49-F238E27FC236}">
                  <a16:creationId xmlns:a16="http://schemas.microsoft.com/office/drawing/2014/main" id="{0F82173F-090B-4B43-B6BA-150D8900708C}"/>
                </a:ext>
              </a:extLst>
            </p:cNvPr>
            <p:cNvSpPr>
              <a:spLocks/>
            </p:cNvSpPr>
            <p:nvPr/>
          </p:nvSpPr>
          <p:spPr bwMode="auto">
            <a:xfrm>
              <a:off x="4481" y="2207"/>
              <a:ext cx="53" cy="43"/>
            </a:xfrm>
            <a:custGeom>
              <a:avLst/>
              <a:gdLst>
                <a:gd name="T0" fmla="*/ 17 w 60"/>
                <a:gd name="T1" fmla="*/ 0 h 43"/>
                <a:gd name="T2" fmla="*/ 29 w 60"/>
                <a:gd name="T3" fmla="*/ 0 h 43"/>
                <a:gd name="T4" fmla="*/ 29 w 60"/>
                <a:gd name="T5" fmla="*/ 18 h 43"/>
                <a:gd name="T6" fmla="*/ 12 w 60"/>
                <a:gd name="T7" fmla="*/ 43 h 43"/>
                <a:gd name="T8" fmla="*/ 0 w 60"/>
                <a:gd name="T9" fmla="*/ 35 h 43"/>
                <a:gd name="T10" fmla="*/ 17 w 60"/>
                <a:gd name="T11" fmla="*/ 0 h 43"/>
                <a:gd name="T12" fmla="*/ 0 60000 65536"/>
                <a:gd name="T13" fmla="*/ 0 60000 65536"/>
                <a:gd name="T14" fmla="*/ 0 60000 65536"/>
                <a:gd name="T15" fmla="*/ 0 60000 65536"/>
                <a:gd name="T16" fmla="*/ 0 60000 65536"/>
                <a:gd name="T17" fmla="*/ 0 60000 65536"/>
                <a:gd name="T18" fmla="*/ 0 w 60"/>
                <a:gd name="T19" fmla="*/ 0 h 43"/>
                <a:gd name="T20" fmla="*/ 60 w 60"/>
                <a:gd name="T21" fmla="*/ 43 h 43"/>
              </a:gdLst>
              <a:ahLst/>
              <a:cxnLst>
                <a:cxn ang="T12">
                  <a:pos x="T0" y="T1"/>
                </a:cxn>
                <a:cxn ang="T13">
                  <a:pos x="T2" y="T3"/>
                </a:cxn>
                <a:cxn ang="T14">
                  <a:pos x="T4" y="T5"/>
                </a:cxn>
                <a:cxn ang="T15">
                  <a:pos x="T6" y="T7"/>
                </a:cxn>
                <a:cxn ang="T16">
                  <a:pos x="T8" y="T9"/>
                </a:cxn>
                <a:cxn ang="T17">
                  <a:pos x="T10" y="T11"/>
                </a:cxn>
              </a:cxnLst>
              <a:rect l="T18" t="T19" r="T20" b="T21"/>
              <a:pathLst>
                <a:path w="60" h="43">
                  <a:moveTo>
                    <a:pt x="34" y="0"/>
                  </a:moveTo>
                  <a:lnTo>
                    <a:pt x="60" y="0"/>
                  </a:lnTo>
                  <a:lnTo>
                    <a:pt x="60" y="18"/>
                  </a:lnTo>
                  <a:lnTo>
                    <a:pt x="26" y="43"/>
                  </a:lnTo>
                  <a:lnTo>
                    <a:pt x="0" y="35"/>
                  </a:lnTo>
                  <a:lnTo>
                    <a:pt x="34" y="0"/>
                  </a:lnTo>
                  <a:close/>
                </a:path>
              </a:pathLst>
            </a:custGeom>
            <a:solidFill>
              <a:srgbClr val="000000"/>
            </a:solidFill>
            <a:ln w="9525">
              <a:noFill/>
              <a:round/>
              <a:headEnd/>
              <a:tailEnd/>
            </a:ln>
          </p:spPr>
          <p:txBody>
            <a:bodyPr/>
            <a:lstStyle/>
            <a:p>
              <a:endParaRPr lang="es-VE"/>
            </a:p>
          </p:txBody>
        </p:sp>
        <p:sp>
          <p:nvSpPr>
            <p:cNvPr id="9" name="Freeform 96">
              <a:extLst>
                <a:ext uri="{FF2B5EF4-FFF2-40B4-BE49-F238E27FC236}">
                  <a16:creationId xmlns:a16="http://schemas.microsoft.com/office/drawing/2014/main" id="{636C7781-B7BF-44A0-B5BF-7A4A8AC8A8DC}"/>
                </a:ext>
              </a:extLst>
            </p:cNvPr>
            <p:cNvSpPr>
              <a:spLocks/>
            </p:cNvSpPr>
            <p:nvPr/>
          </p:nvSpPr>
          <p:spPr bwMode="auto">
            <a:xfrm>
              <a:off x="4428" y="2302"/>
              <a:ext cx="183" cy="138"/>
            </a:xfrm>
            <a:custGeom>
              <a:avLst/>
              <a:gdLst>
                <a:gd name="T0" fmla="*/ 4 w 206"/>
                <a:gd name="T1" fmla="*/ 0 h 138"/>
                <a:gd name="T2" fmla="*/ 4 w 206"/>
                <a:gd name="T3" fmla="*/ 9 h 138"/>
                <a:gd name="T4" fmla="*/ 0 w 206"/>
                <a:gd name="T5" fmla="*/ 43 h 138"/>
                <a:gd name="T6" fmla="*/ 9 w 206"/>
                <a:gd name="T7" fmla="*/ 78 h 138"/>
                <a:gd name="T8" fmla="*/ 34 w 206"/>
                <a:gd name="T9" fmla="*/ 86 h 138"/>
                <a:gd name="T10" fmla="*/ 42 w 206"/>
                <a:gd name="T11" fmla="*/ 138 h 138"/>
                <a:gd name="T12" fmla="*/ 64 w 206"/>
                <a:gd name="T13" fmla="*/ 129 h 138"/>
                <a:gd name="T14" fmla="*/ 54 w 206"/>
                <a:gd name="T15" fmla="*/ 78 h 138"/>
                <a:gd name="T16" fmla="*/ 76 w 206"/>
                <a:gd name="T17" fmla="*/ 78 h 138"/>
                <a:gd name="T18" fmla="*/ 81 w 206"/>
                <a:gd name="T19" fmla="*/ 104 h 138"/>
                <a:gd name="T20" fmla="*/ 92 w 206"/>
                <a:gd name="T21" fmla="*/ 95 h 138"/>
                <a:gd name="T22" fmla="*/ 89 w 206"/>
                <a:gd name="T23" fmla="*/ 61 h 138"/>
                <a:gd name="T24" fmla="*/ 81 w 206"/>
                <a:gd name="T25" fmla="*/ 26 h 138"/>
                <a:gd name="T26" fmla="*/ 102 w 206"/>
                <a:gd name="T27" fmla="*/ 26 h 138"/>
                <a:gd name="T28" fmla="*/ 97 w 206"/>
                <a:gd name="T29" fmla="*/ 9 h 138"/>
                <a:gd name="T30" fmla="*/ 54 w 206"/>
                <a:gd name="T31" fmla="*/ 9 h 138"/>
                <a:gd name="T32" fmla="*/ 29 w 206"/>
                <a:gd name="T33" fmla="*/ 0 h 138"/>
                <a:gd name="T34" fmla="*/ 29 w 206"/>
                <a:gd name="T35" fmla="*/ 17 h 138"/>
                <a:gd name="T36" fmla="*/ 4 w 206"/>
                <a:gd name="T37" fmla="*/ 0 h 138"/>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206"/>
                <a:gd name="T58" fmla="*/ 0 h 138"/>
                <a:gd name="T59" fmla="*/ 206 w 206"/>
                <a:gd name="T60" fmla="*/ 138 h 138"/>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206" h="138">
                  <a:moveTo>
                    <a:pt x="8" y="0"/>
                  </a:moveTo>
                  <a:lnTo>
                    <a:pt x="8" y="9"/>
                  </a:lnTo>
                  <a:lnTo>
                    <a:pt x="0" y="43"/>
                  </a:lnTo>
                  <a:lnTo>
                    <a:pt x="17" y="78"/>
                  </a:lnTo>
                  <a:lnTo>
                    <a:pt x="69" y="86"/>
                  </a:lnTo>
                  <a:lnTo>
                    <a:pt x="86" y="138"/>
                  </a:lnTo>
                  <a:lnTo>
                    <a:pt x="129" y="129"/>
                  </a:lnTo>
                  <a:lnTo>
                    <a:pt x="112" y="78"/>
                  </a:lnTo>
                  <a:lnTo>
                    <a:pt x="155" y="78"/>
                  </a:lnTo>
                  <a:lnTo>
                    <a:pt x="163" y="104"/>
                  </a:lnTo>
                  <a:lnTo>
                    <a:pt x="189" y="95"/>
                  </a:lnTo>
                  <a:lnTo>
                    <a:pt x="181" y="61"/>
                  </a:lnTo>
                  <a:lnTo>
                    <a:pt x="163" y="26"/>
                  </a:lnTo>
                  <a:lnTo>
                    <a:pt x="206" y="26"/>
                  </a:lnTo>
                  <a:lnTo>
                    <a:pt x="198" y="9"/>
                  </a:lnTo>
                  <a:lnTo>
                    <a:pt x="112" y="9"/>
                  </a:lnTo>
                  <a:lnTo>
                    <a:pt x="60" y="0"/>
                  </a:lnTo>
                  <a:lnTo>
                    <a:pt x="60" y="17"/>
                  </a:lnTo>
                  <a:lnTo>
                    <a:pt x="8" y="0"/>
                  </a:lnTo>
                  <a:close/>
                </a:path>
              </a:pathLst>
            </a:custGeom>
            <a:solidFill>
              <a:srgbClr val="000000"/>
            </a:solidFill>
            <a:ln w="9525">
              <a:noFill/>
              <a:round/>
              <a:headEnd/>
              <a:tailEnd/>
            </a:ln>
          </p:spPr>
          <p:txBody>
            <a:bodyPr/>
            <a:lstStyle/>
            <a:p>
              <a:endParaRPr lang="es-VE"/>
            </a:p>
          </p:txBody>
        </p:sp>
        <p:sp>
          <p:nvSpPr>
            <p:cNvPr id="10" name="Freeform 97">
              <a:extLst>
                <a:ext uri="{FF2B5EF4-FFF2-40B4-BE49-F238E27FC236}">
                  <a16:creationId xmlns:a16="http://schemas.microsoft.com/office/drawing/2014/main" id="{F5C1C20E-5777-49C7-8AD3-DE58F968388E}"/>
                </a:ext>
              </a:extLst>
            </p:cNvPr>
            <p:cNvSpPr>
              <a:spLocks/>
            </p:cNvSpPr>
            <p:nvPr/>
          </p:nvSpPr>
          <p:spPr bwMode="auto">
            <a:xfrm>
              <a:off x="4627" y="2070"/>
              <a:ext cx="229" cy="232"/>
            </a:xfrm>
            <a:custGeom>
              <a:avLst/>
              <a:gdLst>
                <a:gd name="T0" fmla="*/ 4 w 258"/>
                <a:gd name="T1" fmla="*/ 215 h 232"/>
                <a:gd name="T2" fmla="*/ 0 w 258"/>
                <a:gd name="T3" fmla="*/ 129 h 232"/>
                <a:gd name="T4" fmla="*/ 12 w 258"/>
                <a:gd name="T5" fmla="*/ 155 h 232"/>
                <a:gd name="T6" fmla="*/ 59 w 258"/>
                <a:gd name="T7" fmla="*/ 0 h 232"/>
                <a:gd name="T8" fmla="*/ 81 w 258"/>
                <a:gd name="T9" fmla="*/ 68 h 232"/>
                <a:gd name="T10" fmla="*/ 126 w 258"/>
                <a:gd name="T11" fmla="*/ 94 h 232"/>
                <a:gd name="T12" fmla="*/ 37 w 258"/>
                <a:gd name="T13" fmla="*/ 206 h 232"/>
                <a:gd name="T14" fmla="*/ 51 w 258"/>
                <a:gd name="T15" fmla="*/ 232 h 232"/>
                <a:gd name="T16" fmla="*/ 4 w 258"/>
                <a:gd name="T17" fmla="*/ 215 h 232"/>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58"/>
                <a:gd name="T28" fmla="*/ 0 h 232"/>
                <a:gd name="T29" fmla="*/ 258 w 258"/>
                <a:gd name="T30" fmla="*/ 232 h 232"/>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58" h="232">
                  <a:moveTo>
                    <a:pt x="8" y="215"/>
                  </a:moveTo>
                  <a:lnTo>
                    <a:pt x="0" y="129"/>
                  </a:lnTo>
                  <a:lnTo>
                    <a:pt x="26" y="155"/>
                  </a:lnTo>
                  <a:lnTo>
                    <a:pt x="120" y="0"/>
                  </a:lnTo>
                  <a:lnTo>
                    <a:pt x="163" y="68"/>
                  </a:lnTo>
                  <a:lnTo>
                    <a:pt x="258" y="94"/>
                  </a:lnTo>
                  <a:lnTo>
                    <a:pt x="77" y="206"/>
                  </a:lnTo>
                  <a:lnTo>
                    <a:pt x="103" y="232"/>
                  </a:lnTo>
                  <a:lnTo>
                    <a:pt x="8" y="215"/>
                  </a:lnTo>
                  <a:close/>
                </a:path>
              </a:pathLst>
            </a:custGeom>
            <a:solidFill>
              <a:srgbClr val="000000"/>
            </a:solidFill>
            <a:ln w="9525">
              <a:noFill/>
              <a:round/>
              <a:headEnd/>
              <a:tailEnd/>
            </a:ln>
          </p:spPr>
          <p:txBody>
            <a:bodyPr/>
            <a:lstStyle/>
            <a:p>
              <a:endParaRPr lang="es-VE"/>
            </a:p>
          </p:txBody>
        </p:sp>
        <p:sp>
          <p:nvSpPr>
            <p:cNvPr id="11" name="Freeform 98">
              <a:extLst>
                <a:ext uri="{FF2B5EF4-FFF2-40B4-BE49-F238E27FC236}">
                  <a16:creationId xmlns:a16="http://schemas.microsoft.com/office/drawing/2014/main" id="{FF99F64E-A1AA-4C4C-8CF2-D49E8776C79D}"/>
                </a:ext>
              </a:extLst>
            </p:cNvPr>
            <p:cNvSpPr>
              <a:spLocks/>
            </p:cNvSpPr>
            <p:nvPr/>
          </p:nvSpPr>
          <p:spPr bwMode="auto">
            <a:xfrm>
              <a:off x="3278" y="1173"/>
              <a:ext cx="1364" cy="1181"/>
            </a:xfrm>
            <a:custGeom>
              <a:avLst/>
              <a:gdLst>
                <a:gd name="T0" fmla="*/ 68 w 1534"/>
                <a:gd name="T1" fmla="*/ 35 h 1181"/>
                <a:gd name="T2" fmla="*/ 167 w 1534"/>
                <a:gd name="T3" fmla="*/ 112 h 1181"/>
                <a:gd name="T4" fmla="*/ 221 w 1534"/>
                <a:gd name="T5" fmla="*/ 52 h 1181"/>
                <a:gd name="T6" fmla="*/ 261 w 1534"/>
                <a:gd name="T7" fmla="*/ 78 h 1181"/>
                <a:gd name="T8" fmla="*/ 282 w 1534"/>
                <a:gd name="T9" fmla="*/ 60 h 1181"/>
                <a:gd name="T10" fmla="*/ 337 w 1534"/>
                <a:gd name="T11" fmla="*/ 78 h 1181"/>
                <a:gd name="T12" fmla="*/ 358 w 1534"/>
                <a:gd name="T13" fmla="*/ 155 h 1181"/>
                <a:gd name="T14" fmla="*/ 396 w 1534"/>
                <a:gd name="T15" fmla="*/ 147 h 1181"/>
                <a:gd name="T16" fmla="*/ 435 w 1534"/>
                <a:gd name="T17" fmla="*/ 216 h 1181"/>
                <a:gd name="T18" fmla="*/ 447 w 1534"/>
                <a:gd name="T19" fmla="*/ 138 h 1181"/>
                <a:gd name="T20" fmla="*/ 503 w 1534"/>
                <a:gd name="T21" fmla="*/ 147 h 1181"/>
                <a:gd name="T22" fmla="*/ 537 w 1534"/>
                <a:gd name="T23" fmla="*/ 69 h 1181"/>
                <a:gd name="T24" fmla="*/ 550 w 1534"/>
                <a:gd name="T25" fmla="*/ 0 h 1181"/>
                <a:gd name="T26" fmla="*/ 580 w 1534"/>
                <a:gd name="T27" fmla="*/ 60 h 1181"/>
                <a:gd name="T28" fmla="*/ 580 w 1534"/>
                <a:gd name="T29" fmla="*/ 173 h 1181"/>
                <a:gd name="T30" fmla="*/ 503 w 1534"/>
                <a:gd name="T31" fmla="*/ 310 h 1181"/>
                <a:gd name="T32" fmla="*/ 510 w 1534"/>
                <a:gd name="T33" fmla="*/ 371 h 1181"/>
                <a:gd name="T34" fmla="*/ 600 w 1534"/>
                <a:gd name="T35" fmla="*/ 509 h 1181"/>
                <a:gd name="T36" fmla="*/ 609 w 1534"/>
                <a:gd name="T37" fmla="*/ 293 h 1181"/>
                <a:gd name="T38" fmla="*/ 758 w 1534"/>
                <a:gd name="T39" fmla="*/ 491 h 1181"/>
                <a:gd name="T40" fmla="*/ 695 w 1534"/>
                <a:gd name="T41" fmla="*/ 560 h 1181"/>
                <a:gd name="T42" fmla="*/ 708 w 1534"/>
                <a:gd name="T43" fmla="*/ 612 h 1181"/>
                <a:gd name="T44" fmla="*/ 583 w 1534"/>
                <a:gd name="T45" fmla="*/ 853 h 1181"/>
                <a:gd name="T46" fmla="*/ 588 w 1534"/>
                <a:gd name="T47" fmla="*/ 940 h 1181"/>
                <a:gd name="T48" fmla="*/ 498 w 1534"/>
                <a:gd name="T49" fmla="*/ 862 h 1181"/>
                <a:gd name="T50" fmla="*/ 461 w 1534"/>
                <a:gd name="T51" fmla="*/ 991 h 1181"/>
                <a:gd name="T52" fmla="*/ 507 w 1534"/>
                <a:gd name="T53" fmla="*/ 1043 h 1181"/>
                <a:gd name="T54" fmla="*/ 554 w 1534"/>
                <a:gd name="T55" fmla="*/ 1017 h 1181"/>
                <a:gd name="T56" fmla="*/ 558 w 1534"/>
                <a:gd name="T57" fmla="*/ 1112 h 1181"/>
                <a:gd name="T58" fmla="*/ 574 w 1534"/>
                <a:gd name="T59" fmla="*/ 1181 h 1181"/>
                <a:gd name="T60" fmla="*/ 550 w 1534"/>
                <a:gd name="T61" fmla="*/ 1164 h 1181"/>
                <a:gd name="T62" fmla="*/ 438 w 1534"/>
                <a:gd name="T63" fmla="*/ 1052 h 1181"/>
                <a:gd name="T64" fmla="*/ 349 w 1534"/>
                <a:gd name="T65" fmla="*/ 922 h 1181"/>
                <a:gd name="T66" fmla="*/ 371 w 1534"/>
                <a:gd name="T67" fmla="*/ 1017 h 1181"/>
                <a:gd name="T68" fmla="*/ 333 w 1534"/>
                <a:gd name="T69" fmla="*/ 888 h 1181"/>
                <a:gd name="T70" fmla="*/ 302 w 1534"/>
                <a:gd name="T71" fmla="*/ 586 h 1181"/>
                <a:gd name="T72" fmla="*/ 251 w 1534"/>
                <a:gd name="T73" fmla="*/ 474 h 1181"/>
                <a:gd name="T74" fmla="*/ 208 w 1534"/>
                <a:gd name="T75" fmla="*/ 354 h 1181"/>
                <a:gd name="T76" fmla="*/ 103 w 1534"/>
                <a:gd name="T77" fmla="*/ 371 h 1181"/>
                <a:gd name="T78" fmla="*/ 0 w 1534"/>
                <a:gd name="T79" fmla="*/ 474 h 1181"/>
                <a:gd name="T80" fmla="*/ 47 w 1534"/>
                <a:gd name="T81" fmla="*/ 371 h 1181"/>
                <a:gd name="T82" fmla="*/ 21 w 1534"/>
                <a:gd name="T83" fmla="*/ 285 h 1181"/>
                <a:gd name="T84" fmla="*/ 9 w 1534"/>
                <a:gd name="T85" fmla="*/ 233 h 1181"/>
                <a:gd name="T86" fmla="*/ 18 w 1534"/>
                <a:gd name="T87" fmla="*/ 155 h 1181"/>
                <a:gd name="T88" fmla="*/ 0 w 1534"/>
                <a:gd name="T89" fmla="*/ 121 h 1181"/>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1534"/>
                <a:gd name="T136" fmla="*/ 0 h 1181"/>
                <a:gd name="T137" fmla="*/ 1534 w 1534"/>
                <a:gd name="T138" fmla="*/ 1181 h 1181"/>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1534" h="1181">
                  <a:moveTo>
                    <a:pt x="17" y="86"/>
                  </a:moveTo>
                  <a:lnTo>
                    <a:pt x="138" y="35"/>
                  </a:lnTo>
                  <a:lnTo>
                    <a:pt x="276" y="112"/>
                  </a:lnTo>
                  <a:lnTo>
                    <a:pt x="336" y="112"/>
                  </a:lnTo>
                  <a:lnTo>
                    <a:pt x="422" y="43"/>
                  </a:lnTo>
                  <a:lnTo>
                    <a:pt x="448" y="52"/>
                  </a:lnTo>
                  <a:lnTo>
                    <a:pt x="483" y="17"/>
                  </a:lnTo>
                  <a:lnTo>
                    <a:pt x="526" y="78"/>
                  </a:lnTo>
                  <a:lnTo>
                    <a:pt x="552" y="43"/>
                  </a:lnTo>
                  <a:lnTo>
                    <a:pt x="569" y="60"/>
                  </a:lnTo>
                  <a:lnTo>
                    <a:pt x="655" y="69"/>
                  </a:lnTo>
                  <a:lnTo>
                    <a:pt x="681" y="78"/>
                  </a:lnTo>
                  <a:lnTo>
                    <a:pt x="767" y="121"/>
                  </a:lnTo>
                  <a:lnTo>
                    <a:pt x="724" y="155"/>
                  </a:lnTo>
                  <a:lnTo>
                    <a:pt x="733" y="181"/>
                  </a:lnTo>
                  <a:lnTo>
                    <a:pt x="801" y="147"/>
                  </a:lnTo>
                  <a:lnTo>
                    <a:pt x="845" y="224"/>
                  </a:lnTo>
                  <a:lnTo>
                    <a:pt x="879" y="216"/>
                  </a:lnTo>
                  <a:lnTo>
                    <a:pt x="870" y="138"/>
                  </a:lnTo>
                  <a:lnTo>
                    <a:pt x="905" y="138"/>
                  </a:lnTo>
                  <a:lnTo>
                    <a:pt x="939" y="173"/>
                  </a:lnTo>
                  <a:lnTo>
                    <a:pt x="1017" y="147"/>
                  </a:lnTo>
                  <a:lnTo>
                    <a:pt x="1060" y="138"/>
                  </a:lnTo>
                  <a:lnTo>
                    <a:pt x="1086" y="69"/>
                  </a:lnTo>
                  <a:lnTo>
                    <a:pt x="1069" y="35"/>
                  </a:lnTo>
                  <a:lnTo>
                    <a:pt x="1112" y="0"/>
                  </a:lnTo>
                  <a:lnTo>
                    <a:pt x="1138" y="86"/>
                  </a:lnTo>
                  <a:lnTo>
                    <a:pt x="1172" y="60"/>
                  </a:lnTo>
                  <a:lnTo>
                    <a:pt x="1189" y="104"/>
                  </a:lnTo>
                  <a:lnTo>
                    <a:pt x="1172" y="173"/>
                  </a:lnTo>
                  <a:lnTo>
                    <a:pt x="1129" y="233"/>
                  </a:lnTo>
                  <a:lnTo>
                    <a:pt x="1017" y="310"/>
                  </a:lnTo>
                  <a:lnTo>
                    <a:pt x="1017" y="328"/>
                  </a:lnTo>
                  <a:lnTo>
                    <a:pt x="1034" y="371"/>
                  </a:lnTo>
                  <a:lnTo>
                    <a:pt x="1094" y="431"/>
                  </a:lnTo>
                  <a:lnTo>
                    <a:pt x="1215" y="509"/>
                  </a:lnTo>
                  <a:lnTo>
                    <a:pt x="1241" y="483"/>
                  </a:lnTo>
                  <a:lnTo>
                    <a:pt x="1232" y="293"/>
                  </a:lnTo>
                  <a:lnTo>
                    <a:pt x="1336" y="302"/>
                  </a:lnTo>
                  <a:lnTo>
                    <a:pt x="1534" y="491"/>
                  </a:lnTo>
                  <a:lnTo>
                    <a:pt x="1525" y="543"/>
                  </a:lnTo>
                  <a:lnTo>
                    <a:pt x="1405" y="560"/>
                  </a:lnTo>
                  <a:lnTo>
                    <a:pt x="1405" y="586"/>
                  </a:lnTo>
                  <a:lnTo>
                    <a:pt x="1431" y="612"/>
                  </a:lnTo>
                  <a:lnTo>
                    <a:pt x="1301" y="664"/>
                  </a:lnTo>
                  <a:lnTo>
                    <a:pt x="1181" y="853"/>
                  </a:lnTo>
                  <a:lnTo>
                    <a:pt x="1206" y="914"/>
                  </a:lnTo>
                  <a:lnTo>
                    <a:pt x="1189" y="940"/>
                  </a:lnTo>
                  <a:lnTo>
                    <a:pt x="1094" y="862"/>
                  </a:lnTo>
                  <a:lnTo>
                    <a:pt x="1008" y="862"/>
                  </a:lnTo>
                  <a:lnTo>
                    <a:pt x="922" y="914"/>
                  </a:lnTo>
                  <a:lnTo>
                    <a:pt x="931" y="991"/>
                  </a:lnTo>
                  <a:lnTo>
                    <a:pt x="982" y="1043"/>
                  </a:lnTo>
                  <a:lnTo>
                    <a:pt x="1026" y="1043"/>
                  </a:lnTo>
                  <a:lnTo>
                    <a:pt x="1094" y="1009"/>
                  </a:lnTo>
                  <a:lnTo>
                    <a:pt x="1120" y="1017"/>
                  </a:lnTo>
                  <a:lnTo>
                    <a:pt x="1094" y="1086"/>
                  </a:lnTo>
                  <a:lnTo>
                    <a:pt x="1129" y="1112"/>
                  </a:lnTo>
                  <a:lnTo>
                    <a:pt x="1163" y="1164"/>
                  </a:lnTo>
                  <a:lnTo>
                    <a:pt x="1163" y="1181"/>
                  </a:lnTo>
                  <a:lnTo>
                    <a:pt x="1120" y="1172"/>
                  </a:lnTo>
                  <a:lnTo>
                    <a:pt x="1112" y="1164"/>
                  </a:lnTo>
                  <a:lnTo>
                    <a:pt x="1000" y="1112"/>
                  </a:lnTo>
                  <a:lnTo>
                    <a:pt x="888" y="1052"/>
                  </a:lnTo>
                  <a:lnTo>
                    <a:pt x="724" y="905"/>
                  </a:lnTo>
                  <a:lnTo>
                    <a:pt x="707" y="922"/>
                  </a:lnTo>
                  <a:lnTo>
                    <a:pt x="793" y="1017"/>
                  </a:lnTo>
                  <a:lnTo>
                    <a:pt x="750" y="1017"/>
                  </a:lnTo>
                  <a:lnTo>
                    <a:pt x="681" y="940"/>
                  </a:lnTo>
                  <a:lnTo>
                    <a:pt x="672" y="888"/>
                  </a:lnTo>
                  <a:lnTo>
                    <a:pt x="603" y="750"/>
                  </a:lnTo>
                  <a:lnTo>
                    <a:pt x="612" y="586"/>
                  </a:lnTo>
                  <a:lnTo>
                    <a:pt x="552" y="500"/>
                  </a:lnTo>
                  <a:lnTo>
                    <a:pt x="508" y="474"/>
                  </a:lnTo>
                  <a:lnTo>
                    <a:pt x="500" y="431"/>
                  </a:lnTo>
                  <a:lnTo>
                    <a:pt x="422" y="354"/>
                  </a:lnTo>
                  <a:lnTo>
                    <a:pt x="293" y="345"/>
                  </a:lnTo>
                  <a:lnTo>
                    <a:pt x="207" y="371"/>
                  </a:lnTo>
                  <a:lnTo>
                    <a:pt x="112" y="448"/>
                  </a:lnTo>
                  <a:lnTo>
                    <a:pt x="0" y="474"/>
                  </a:lnTo>
                  <a:lnTo>
                    <a:pt x="103" y="405"/>
                  </a:lnTo>
                  <a:lnTo>
                    <a:pt x="95" y="371"/>
                  </a:lnTo>
                  <a:lnTo>
                    <a:pt x="35" y="319"/>
                  </a:lnTo>
                  <a:lnTo>
                    <a:pt x="43" y="285"/>
                  </a:lnTo>
                  <a:lnTo>
                    <a:pt x="60" y="250"/>
                  </a:lnTo>
                  <a:lnTo>
                    <a:pt x="17" y="233"/>
                  </a:lnTo>
                  <a:lnTo>
                    <a:pt x="26" y="216"/>
                  </a:lnTo>
                  <a:lnTo>
                    <a:pt x="35" y="155"/>
                  </a:lnTo>
                  <a:lnTo>
                    <a:pt x="9" y="138"/>
                  </a:lnTo>
                  <a:lnTo>
                    <a:pt x="0" y="121"/>
                  </a:lnTo>
                  <a:lnTo>
                    <a:pt x="17" y="86"/>
                  </a:lnTo>
                  <a:close/>
                </a:path>
              </a:pathLst>
            </a:custGeom>
            <a:solidFill>
              <a:srgbClr val="D78828"/>
            </a:solidFill>
            <a:ln w="9525">
              <a:noFill/>
              <a:round/>
              <a:headEnd/>
              <a:tailEnd/>
            </a:ln>
          </p:spPr>
          <p:txBody>
            <a:bodyPr/>
            <a:lstStyle/>
            <a:p>
              <a:endParaRPr lang="es-VE"/>
            </a:p>
          </p:txBody>
        </p:sp>
        <p:sp>
          <p:nvSpPr>
            <p:cNvPr id="12" name="Freeform 99">
              <a:extLst>
                <a:ext uri="{FF2B5EF4-FFF2-40B4-BE49-F238E27FC236}">
                  <a16:creationId xmlns:a16="http://schemas.microsoft.com/office/drawing/2014/main" id="{859BA795-7130-4454-88A8-67402CEE5F44}"/>
                </a:ext>
              </a:extLst>
            </p:cNvPr>
            <p:cNvSpPr>
              <a:spLocks/>
            </p:cNvSpPr>
            <p:nvPr/>
          </p:nvSpPr>
          <p:spPr bwMode="auto">
            <a:xfrm>
              <a:off x="4343" y="1121"/>
              <a:ext cx="245" cy="345"/>
            </a:xfrm>
            <a:custGeom>
              <a:avLst/>
              <a:gdLst>
                <a:gd name="T0" fmla="*/ 17 w 276"/>
                <a:gd name="T1" fmla="*/ 0 h 345"/>
                <a:gd name="T2" fmla="*/ 59 w 276"/>
                <a:gd name="T3" fmla="*/ 9 h 345"/>
                <a:gd name="T4" fmla="*/ 64 w 276"/>
                <a:gd name="T5" fmla="*/ 52 h 345"/>
                <a:gd name="T6" fmla="*/ 97 w 276"/>
                <a:gd name="T7" fmla="*/ 164 h 345"/>
                <a:gd name="T8" fmla="*/ 109 w 276"/>
                <a:gd name="T9" fmla="*/ 173 h 345"/>
                <a:gd name="T10" fmla="*/ 118 w 276"/>
                <a:gd name="T11" fmla="*/ 225 h 345"/>
                <a:gd name="T12" fmla="*/ 135 w 276"/>
                <a:gd name="T13" fmla="*/ 259 h 345"/>
                <a:gd name="T14" fmla="*/ 135 w 276"/>
                <a:gd name="T15" fmla="*/ 293 h 345"/>
                <a:gd name="T16" fmla="*/ 115 w 276"/>
                <a:gd name="T17" fmla="*/ 302 h 345"/>
                <a:gd name="T18" fmla="*/ 109 w 276"/>
                <a:gd name="T19" fmla="*/ 268 h 345"/>
                <a:gd name="T20" fmla="*/ 92 w 276"/>
                <a:gd name="T21" fmla="*/ 268 h 345"/>
                <a:gd name="T22" fmla="*/ 102 w 276"/>
                <a:gd name="T23" fmla="*/ 319 h 345"/>
                <a:gd name="T24" fmla="*/ 97 w 276"/>
                <a:gd name="T25" fmla="*/ 345 h 345"/>
                <a:gd name="T26" fmla="*/ 76 w 276"/>
                <a:gd name="T27" fmla="*/ 345 h 345"/>
                <a:gd name="T28" fmla="*/ 51 w 276"/>
                <a:gd name="T29" fmla="*/ 302 h 345"/>
                <a:gd name="T30" fmla="*/ 37 w 276"/>
                <a:gd name="T31" fmla="*/ 285 h 345"/>
                <a:gd name="T32" fmla="*/ 64 w 276"/>
                <a:gd name="T33" fmla="*/ 199 h 345"/>
                <a:gd name="T34" fmla="*/ 64 w 276"/>
                <a:gd name="T35" fmla="*/ 173 h 345"/>
                <a:gd name="T36" fmla="*/ 25 w 276"/>
                <a:gd name="T37" fmla="*/ 104 h 345"/>
                <a:gd name="T38" fmla="*/ 0 w 276"/>
                <a:gd name="T39" fmla="*/ 78 h 345"/>
                <a:gd name="T40" fmla="*/ 4 w 276"/>
                <a:gd name="T41" fmla="*/ 26 h 345"/>
                <a:gd name="T42" fmla="*/ 17 w 276"/>
                <a:gd name="T43" fmla="*/ 0 h 345"/>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276"/>
                <a:gd name="T67" fmla="*/ 0 h 345"/>
                <a:gd name="T68" fmla="*/ 276 w 276"/>
                <a:gd name="T69" fmla="*/ 345 h 345"/>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276" h="345">
                  <a:moveTo>
                    <a:pt x="34" y="0"/>
                  </a:moveTo>
                  <a:lnTo>
                    <a:pt x="120" y="9"/>
                  </a:lnTo>
                  <a:lnTo>
                    <a:pt x="129" y="52"/>
                  </a:lnTo>
                  <a:lnTo>
                    <a:pt x="198" y="164"/>
                  </a:lnTo>
                  <a:lnTo>
                    <a:pt x="224" y="173"/>
                  </a:lnTo>
                  <a:lnTo>
                    <a:pt x="241" y="225"/>
                  </a:lnTo>
                  <a:lnTo>
                    <a:pt x="276" y="259"/>
                  </a:lnTo>
                  <a:lnTo>
                    <a:pt x="276" y="293"/>
                  </a:lnTo>
                  <a:lnTo>
                    <a:pt x="233" y="302"/>
                  </a:lnTo>
                  <a:lnTo>
                    <a:pt x="224" y="268"/>
                  </a:lnTo>
                  <a:lnTo>
                    <a:pt x="189" y="268"/>
                  </a:lnTo>
                  <a:lnTo>
                    <a:pt x="207" y="319"/>
                  </a:lnTo>
                  <a:lnTo>
                    <a:pt x="198" y="345"/>
                  </a:lnTo>
                  <a:lnTo>
                    <a:pt x="155" y="345"/>
                  </a:lnTo>
                  <a:lnTo>
                    <a:pt x="103" y="302"/>
                  </a:lnTo>
                  <a:lnTo>
                    <a:pt x="77" y="285"/>
                  </a:lnTo>
                  <a:lnTo>
                    <a:pt x="129" y="199"/>
                  </a:lnTo>
                  <a:lnTo>
                    <a:pt x="129" y="173"/>
                  </a:lnTo>
                  <a:lnTo>
                    <a:pt x="52" y="104"/>
                  </a:lnTo>
                  <a:lnTo>
                    <a:pt x="0" y="78"/>
                  </a:lnTo>
                  <a:lnTo>
                    <a:pt x="8" y="26"/>
                  </a:lnTo>
                  <a:lnTo>
                    <a:pt x="34" y="0"/>
                  </a:lnTo>
                  <a:close/>
                </a:path>
              </a:pathLst>
            </a:custGeom>
            <a:solidFill>
              <a:srgbClr val="D78828"/>
            </a:solidFill>
            <a:ln w="9525">
              <a:noFill/>
              <a:round/>
              <a:headEnd/>
              <a:tailEnd/>
            </a:ln>
          </p:spPr>
          <p:txBody>
            <a:bodyPr/>
            <a:lstStyle/>
            <a:p>
              <a:endParaRPr lang="es-VE"/>
            </a:p>
          </p:txBody>
        </p:sp>
        <p:sp>
          <p:nvSpPr>
            <p:cNvPr id="13" name="Freeform 100">
              <a:extLst>
                <a:ext uri="{FF2B5EF4-FFF2-40B4-BE49-F238E27FC236}">
                  <a16:creationId xmlns:a16="http://schemas.microsoft.com/office/drawing/2014/main" id="{E36BE8B9-FA34-4791-BE84-6D9B576EE4FB}"/>
                </a:ext>
              </a:extLst>
            </p:cNvPr>
            <p:cNvSpPr>
              <a:spLocks/>
            </p:cNvSpPr>
            <p:nvPr/>
          </p:nvSpPr>
          <p:spPr bwMode="auto">
            <a:xfrm>
              <a:off x="4642" y="1742"/>
              <a:ext cx="53" cy="69"/>
            </a:xfrm>
            <a:custGeom>
              <a:avLst/>
              <a:gdLst>
                <a:gd name="T0" fmla="*/ 21 w 60"/>
                <a:gd name="T1" fmla="*/ 0 h 69"/>
                <a:gd name="T2" fmla="*/ 4 w 60"/>
                <a:gd name="T3" fmla="*/ 26 h 69"/>
                <a:gd name="T4" fmla="*/ 0 w 60"/>
                <a:gd name="T5" fmla="*/ 69 h 69"/>
                <a:gd name="T6" fmla="*/ 17 w 60"/>
                <a:gd name="T7" fmla="*/ 52 h 69"/>
                <a:gd name="T8" fmla="*/ 29 w 60"/>
                <a:gd name="T9" fmla="*/ 26 h 69"/>
                <a:gd name="T10" fmla="*/ 21 w 60"/>
                <a:gd name="T11" fmla="*/ 0 h 69"/>
                <a:gd name="T12" fmla="*/ 0 60000 65536"/>
                <a:gd name="T13" fmla="*/ 0 60000 65536"/>
                <a:gd name="T14" fmla="*/ 0 60000 65536"/>
                <a:gd name="T15" fmla="*/ 0 60000 65536"/>
                <a:gd name="T16" fmla="*/ 0 60000 65536"/>
                <a:gd name="T17" fmla="*/ 0 60000 65536"/>
                <a:gd name="T18" fmla="*/ 0 w 60"/>
                <a:gd name="T19" fmla="*/ 0 h 69"/>
                <a:gd name="T20" fmla="*/ 60 w 60"/>
                <a:gd name="T21" fmla="*/ 69 h 69"/>
              </a:gdLst>
              <a:ahLst/>
              <a:cxnLst>
                <a:cxn ang="T12">
                  <a:pos x="T0" y="T1"/>
                </a:cxn>
                <a:cxn ang="T13">
                  <a:pos x="T2" y="T3"/>
                </a:cxn>
                <a:cxn ang="T14">
                  <a:pos x="T4" y="T5"/>
                </a:cxn>
                <a:cxn ang="T15">
                  <a:pos x="T6" y="T7"/>
                </a:cxn>
                <a:cxn ang="T16">
                  <a:pos x="T8" y="T9"/>
                </a:cxn>
                <a:cxn ang="T17">
                  <a:pos x="T10" y="T11"/>
                </a:cxn>
              </a:cxnLst>
              <a:rect l="T18" t="T19" r="T20" b="T21"/>
              <a:pathLst>
                <a:path w="60" h="69">
                  <a:moveTo>
                    <a:pt x="43" y="0"/>
                  </a:moveTo>
                  <a:lnTo>
                    <a:pt x="9" y="26"/>
                  </a:lnTo>
                  <a:lnTo>
                    <a:pt x="0" y="69"/>
                  </a:lnTo>
                  <a:lnTo>
                    <a:pt x="34" y="52"/>
                  </a:lnTo>
                  <a:lnTo>
                    <a:pt x="60" y="26"/>
                  </a:lnTo>
                  <a:lnTo>
                    <a:pt x="43" y="0"/>
                  </a:lnTo>
                  <a:close/>
                </a:path>
              </a:pathLst>
            </a:custGeom>
            <a:solidFill>
              <a:srgbClr val="D78828"/>
            </a:solidFill>
            <a:ln w="9525">
              <a:noFill/>
              <a:round/>
              <a:headEnd/>
              <a:tailEnd/>
            </a:ln>
          </p:spPr>
          <p:txBody>
            <a:bodyPr/>
            <a:lstStyle/>
            <a:p>
              <a:endParaRPr lang="es-VE"/>
            </a:p>
          </p:txBody>
        </p:sp>
        <p:sp>
          <p:nvSpPr>
            <p:cNvPr id="14" name="Freeform 101">
              <a:extLst>
                <a:ext uri="{FF2B5EF4-FFF2-40B4-BE49-F238E27FC236}">
                  <a16:creationId xmlns:a16="http://schemas.microsoft.com/office/drawing/2014/main" id="{B6CA5F12-99EB-4105-BBAD-91E7778C0099}"/>
                </a:ext>
              </a:extLst>
            </p:cNvPr>
            <p:cNvSpPr>
              <a:spLocks/>
            </p:cNvSpPr>
            <p:nvPr/>
          </p:nvSpPr>
          <p:spPr bwMode="auto">
            <a:xfrm>
              <a:off x="4297" y="2294"/>
              <a:ext cx="574" cy="1077"/>
            </a:xfrm>
            <a:custGeom>
              <a:avLst/>
              <a:gdLst>
                <a:gd name="T0" fmla="*/ 9 w 646"/>
                <a:gd name="T1" fmla="*/ 60 h 1077"/>
                <a:gd name="T2" fmla="*/ 29 w 646"/>
                <a:gd name="T3" fmla="*/ 60 h 1077"/>
                <a:gd name="T4" fmla="*/ 55 w 646"/>
                <a:gd name="T5" fmla="*/ 0 h 1077"/>
                <a:gd name="T6" fmla="*/ 82 w 646"/>
                <a:gd name="T7" fmla="*/ 17 h 1077"/>
                <a:gd name="T8" fmla="*/ 82 w 646"/>
                <a:gd name="T9" fmla="*/ 0 h 1077"/>
                <a:gd name="T10" fmla="*/ 115 w 646"/>
                <a:gd name="T11" fmla="*/ 8 h 1077"/>
                <a:gd name="T12" fmla="*/ 147 w 646"/>
                <a:gd name="T13" fmla="*/ 8 h 1077"/>
                <a:gd name="T14" fmla="*/ 152 w 646"/>
                <a:gd name="T15" fmla="*/ 25 h 1077"/>
                <a:gd name="T16" fmla="*/ 131 w 646"/>
                <a:gd name="T17" fmla="*/ 25 h 1077"/>
                <a:gd name="T18" fmla="*/ 144 w 646"/>
                <a:gd name="T19" fmla="*/ 69 h 1077"/>
                <a:gd name="T20" fmla="*/ 179 w 646"/>
                <a:gd name="T21" fmla="*/ 77 h 1077"/>
                <a:gd name="T22" fmla="*/ 211 w 646"/>
                <a:gd name="T23" fmla="*/ 146 h 1077"/>
                <a:gd name="T24" fmla="*/ 211 w 646"/>
                <a:gd name="T25" fmla="*/ 224 h 1077"/>
                <a:gd name="T26" fmla="*/ 229 w 646"/>
                <a:gd name="T27" fmla="*/ 232 h 1077"/>
                <a:gd name="T28" fmla="*/ 297 w 646"/>
                <a:gd name="T29" fmla="*/ 267 h 1077"/>
                <a:gd name="T30" fmla="*/ 318 w 646"/>
                <a:gd name="T31" fmla="*/ 327 h 1077"/>
                <a:gd name="T32" fmla="*/ 318 w 646"/>
                <a:gd name="T33" fmla="*/ 370 h 1077"/>
                <a:gd name="T34" fmla="*/ 297 w 646"/>
                <a:gd name="T35" fmla="*/ 491 h 1077"/>
                <a:gd name="T36" fmla="*/ 280 w 646"/>
                <a:gd name="T37" fmla="*/ 560 h 1077"/>
                <a:gd name="T38" fmla="*/ 242 w 646"/>
                <a:gd name="T39" fmla="*/ 594 h 1077"/>
                <a:gd name="T40" fmla="*/ 208 w 646"/>
                <a:gd name="T41" fmla="*/ 672 h 1077"/>
                <a:gd name="T42" fmla="*/ 199 w 646"/>
                <a:gd name="T43" fmla="*/ 706 h 1077"/>
                <a:gd name="T44" fmla="*/ 173 w 646"/>
                <a:gd name="T45" fmla="*/ 715 h 1077"/>
                <a:gd name="T46" fmla="*/ 156 w 646"/>
                <a:gd name="T47" fmla="*/ 775 h 1077"/>
                <a:gd name="T48" fmla="*/ 123 w 646"/>
                <a:gd name="T49" fmla="*/ 861 h 1077"/>
                <a:gd name="T50" fmla="*/ 102 w 646"/>
                <a:gd name="T51" fmla="*/ 922 h 1077"/>
                <a:gd name="T52" fmla="*/ 89 w 646"/>
                <a:gd name="T53" fmla="*/ 1008 h 1077"/>
                <a:gd name="T54" fmla="*/ 98 w 646"/>
                <a:gd name="T55" fmla="*/ 1077 h 1077"/>
                <a:gd name="T56" fmla="*/ 68 w 646"/>
                <a:gd name="T57" fmla="*/ 1060 h 1077"/>
                <a:gd name="T58" fmla="*/ 47 w 646"/>
                <a:gd name="T59" fmla="*/ 965 h 1077"/>
                <a:gd name="T60" fmla="*/ 47 w 646"/>
                <a:gd name="T61" fmla="*/ 948 h 1077"/>
                <a:gd name="T62" fmla="*/ 55 w 646"/>
                <a:gd name="T63" fmla="*/ 922 h 1077"/>
                <a:gd name="T64" fmla="*/ 52 w 646"/>
                <a:gd name="T65" fmla="*/ 870 h 1077"/>
                <a:gd name="T66" fmla="*/ 52 w 646"/>
                <a:gd name="T67" fmla="*/ 853 h 1077"/>
                <a:gd name="T68" fmla="*/ 73 w 646"/>
                <a:gd name="T69" fmla="*/ 655 h 1077"/>
                <a:gd name="T70" fmla="*/ 76 w 646"/>
                <a:gd name="T71" fmla="*/ 456 h 1077"/>
                <a:gd name="T72" fmla="*/ 47 w 646"/>
                <a:gd name="T73" fmla="*/ 387 h 1077"/>
                <a:gd name="T74" fmla="*/ 9 w 646"/>
                <a:gd name="T75" fmla="*/ 301 h 1077"/>
                <a:gd name="T76" fmla="*/ 4 w 646"/>
                <a:gd name="T77" fmla="*/ 232 h 1077"/>
                <a:gd name="T78" fmla="*/ 12 w 646"/>
                <a:gd name="T79" fmla="*/ 181 h 1077"/>
                <a:gd name="T80" fmla="*/ 12 w 646"/>
                <a:gd name="T81" fmla="*/ 94 h 1077"/>
                <a:gd name="T82" fmla="*/ 0 w 646"/>
                <a:gd name="T83" fmla="*/ 69 h 1077"/>
                <a:gd name="T84" fmla="*/ 9 w 646"/>
                <a:gd name="T85" fmla="*/ 60 h 1077"/>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646"/>
                <a:gd name="T130" fmla="*/ 0 h 1077"/>
                <a:gd name="T131" fmla="*/ 646 w 646"/>
                <a:gd name="T132" fmla="*/ 1077 h 1077"/>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646" h="1077">
                  <a:moveTo>
                    <a:pt x="17" y="60"/>
                  </a:moveTo>
                  <a:lnTo>
                    <a:pt x="60" y="60"/>
                  </a:lnTo>
                  <a:lnTo>
                    <a:pt x="112" y="0"/>
                  </a:lnTo>
                  <a:lnTo>
                    <a:pt x="164" y="17"/>
                  </a:lnTo>
                  <a:lnTo>
                    <a:pt x="164" y="0"/>
                  </a:lnTo>
                  <a:lnTo>
                    <a:pt x="233" y="8"/>
                  </a:lnTo>
                  <a:lnTo>
                    <a:pt x="302" y="8"/>
                  </a:lnTo>
                  <a:lnTo>
                    <a:pt x="310" y="25"/>
                  </a:lnTo>
                  <a:lnTo>
                    <a:pt x="267" y="25"/>
                  </a:lnTo>
                  <a:lnTo>
                    <a:pt x="293" y="69"/>
                  </a:lnTo>
                  <a:lnTo>
                    <a:pt x="362" y="77"/>
                  </a:lnTo>
                  <a:lnTo>
                    <a:pt x="431" y="146"/>
                  </a:lnTo>
                  <a:lnTo>
                    <a:pt x="431" y="224"/>
                  </a:lnTo>
                  <a:lnTo>
                    <a:pt x="465" y="232"/>
                  </a:lnTo>
                  <a:lnTo>
                    <a:pt x="603" y="267"/>
                  </a:lnTo>
                  <a:lnTo>
                    <a:pt x="646" y="327"/>
                  </a:lnTo>
                  <a:lnTo>
                    <a:pt x="646" y="370"/>
                  </a:lnTo>
                  <a:lnTo>
                    <a:pt x="603" y="491"/>
                  </a:lnTo>
                  <a:lnTo>
                    <a:pt x="569" y="560"/>
                  </a:lnTo>
                  <a:lnTo>
                    <a:pt x="491" y="594"/>
                  </a:lnTo>
                  <a:lnTo>
                    <a:pt x="422" y="672"/>
                  </a:lnTo>
                  <a:lnTo>
                    <a:pt x="405" y="706"/>
                  </a:lnTo>
                  <a:lnTo>
                    <a:pt x="353" y="715"/>
                  </a:lnTo>
                  <a:lnTo>
                    <a:pt x="319" y="775"/>
                  </a:lnTo>
                  <a:lnTo>
                    <a:pt x="250" y="861"/>
                  </a:lnTo>
                  <a:lnTo>
                    <a:pt x="207" y="922"/>
                  </a:lnTo>
                  <a:lnTo>
                    <a:pt x="181" y="1008"/>
                  </a:lnTo>
                  <a:lnTo>
                    <a:pt x="198" y="1077"/>
                  </a:lnTo>
                  <a:lnTo>
                    <a:pt x="138" y="1060"/>
                  </a:lnTo>
                  <a:lnTo>
                    <a:pt x="95" y="965"/>
                  </a:lnTo>
                  <a:lnTo>
                    <a:pt x="95" y="948"/>
                  </a:lnTo>
                  <a:lnTo>
                    <a:pt x="112" y="922"/>
                  </a:lnTo>
                  <a:lnTo>
                    <a:pt x="104" y="870"/>
                  </a:lnTo>
                  <a:lnTo>
                    <a:pt x="104" y="853"/>
                  </a:lnTo>
                  <a:lnTo>
                    <a:pt x="147" y="655"/>
                  </a:lnTo>
                  <a:lnTo>
                    <a:pt x="155" y="456"/>
                  </a:lnTo>
                  <a:lnTo>
                    <a:pt x="95" y="387"/>
                  </a:lnTo>
                  <a:lnTo>
                    <a:pt x="17" y="301"/>
                  </a:lnTo>
                  <a:lnTo>
                    <a:pt x="9" y="232"/>
                  </a:lnTo>
                  <a:lnTo>
                    <a:pt x="26" y="181"/>
                  </a:lnTo>
                  <a:lnTo>
                    <a:pt x="26" y="94"/>
                  </a:lnTo>
                  <a:lnTo>
                    <a:pt x="0" y="69"/>
                  </a:lnTo>
                  <a:lnTo>
                    <a:pt x="17" y="60"/>
                  </a:lnTo>
                  <a:close/>
                </a:path>
              </a:pathLst>
            </a:custGeom>
            <a:solidFill>
              <a:srgbClr val="D78828"/>
            </a:solidFill>
            <a:ln w="9525">
              <a:noFill/>
              <a:round/>
              <a:headEnd/>
              <a:tailEnd/>
            </a:ln>
          </p:spPr>
          <p:txBody>
            <a:bodyPr/>
            <a:lstStyle/>
            <a:p>
              <a:endParaRPr lang="es-VE"/>
            </a:p>
          </p:txBody>
        </p:sp>
        <p:sp>
          <p:nvSpPr>
            <p:cNvPr id="15" name="Freeform 102">
              <a:extLst>
                <a:ext uri="{FF2B5EF4-FFF2-40B4-BE49-F238E27FC236}">
                  <a16:creationId xmlns:a16="http://schemas.microsoft.com/office/drawing/2014/main" id="{FC375F7F-3CB5-453F-97B9-68245B244472}"/>
                </a:ext>
              </a:extLst>
            </p:cNvPr>
            <p:cNvSpPr>
              <a:spLocks/>
            </p:cNvSpPr>
            <p:nvPr/>
          </p:nvSpPr>
          <p:spPr bwMode="auto">
            <a:xfrm>
              <a:off x="4305" y="2147"/>
              <a:ext cx="130" cy="60"/>
            </a:xfrm>
            <a:custGeom>
              <a:avLst/>
              <a:gdLst>
                <a:gd name="T0" fmla="*/ 9 w 146"/>
                <a:gd name="T1" fmla="*/ 17 h 60"/>
                <a:gd name="T2" fmla="*/ 29 w 146"/>
                <a:gd name="T3" fmla="*/ 0 h 60"/>
                <a:gd name="T4" fmla="*/ 73 w 146"/>
                <a:gd name="T5" fmla="*/ 43 h 60"/>
                <a:gd name="T6" fmla="*/ 69 w 146"/>
                <a:gd name="T7" fmla="*/ 60 h 60"/>
                <a:gd name="T8" fmla="*/ 48 w 146"/>
                <a:gd name="T9" fmla="*/ 60 h 60"/>
                <a:gd name="T10" fmla="*/ 34 w 146"/>
                <a:gd name="T11" fmla="*/ 35 h 60"/>
                <a:gd name="T12" fmla="*/ 25 w 146"/>
                <a:gd name="T13" fmla="*/ 26 h 60"/>
                <a:gd name="T14" fmla="*/ 0 w 146"/>
                <a:gd name="T15" fmla="*/ 35 h 60"/>
                <a:gd name="T16" fmla="*/ 9 w 146"/>
                <a:gd name="T17" fmla="*/ 17 h 6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46"/>
                <a:gd name="T28" fmla="*/ 0 h 60"/>
                <a:gd name="T29" fmla="*/ 146 w 146"/>
                <a:gd name="T30" fmla="*/ 60 h 60"/>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46" h="60">
                  <a:moveTo>
                    <a:pt x="17" y="17"/>
                  </a:moveTo>
                  <a:lnTo>
                    <a:pt x="60" y="0"/>
                  </a:lnTo>
                  <a:lnTo>
                    <a:pt x="146" y="43"/>
                  </a:lnTo>
                  <a:lnTo>
                    <a:pt x="138" y="60"/>
                  </a:lnTo>
                  <a:lnTo>
                    <a:pt x="95" y="60"/>
                  </a:lnTo>
                  <a:lnTo>
                    <a:pt x="69" y="35"/>
                  </a:lnTo>
                  <a:lnTo>
                    <a:pt x="51" y="26"/>
                  </a:lnTo>
                  <a:lnTo>
                    <a:pt x="0" y="35"/>
                  </a:lnTo>
                  <a:lnTo>
                    <a:pt x="17" y="17"/>
                  </a:lnTo>
                  <a:close/>
                </a:path>
              </a:pathLst>
            </a:custGeom>
            <a:solidFill>
              <a:srgbClr val="D78828"/>
            </a:solidFill>
            <a:ln w="9525">
              <a:noFill/>
              <a:round/>
              <a:headEnd/>
              <a:tailEnd/>
            </a:ln>
          </p:spPr>
          <p:txBody>
            <a:bodyPr/>
            <a:lstStyle/>
            <a:p>
              <a:endParaRPr lang="es-VE"/>
            </a:p>
          </p:txBody>
        </p:sp>
        <p:sp>
          <p:nvSpPr>
            <p:cNvPr id="16" name="Freeform 103">
              <a:extLst>
                <a:ext uri="{FF2B5EF4-FFF2-40B4-BE49-F238E27FC236}">
                  <a16:creationId xmlns:a16="http://schemas.microsoft.com/office/drawing/2014/main" id="{283C1E39-F72E-429D-9D8D-0A71CA947B0F}"/>
                </a:ext>
              </a:extLst>
            </p:cNvPr>
            <p:cNvSpPr>
              <a:spLocks/>
            </p:cNvSpPr>
            <p:nvPr/>
          </p:nvSpPr>
          <p:spPr bwMode="auto">
            <a:xfrm>
              <a:off x="4443" y="2199"/>
              <a:ext cx="53" cy="43"/>
            </a:xfrm>
            <a:custGeom>
              <a:avLst/>
              <a:gdLst>
                <a:gd name="T0" fmla="*/ 17 w 60"/>
                <a:gd name="T1" fmla="*/ 0 h 43"/>
                <a:gd name="T2" fmla="*/ 29 w 60"/>
                <a:gd name="T3" fmla="*/ 0 h 43"/>
                <a:gd name="T4" fmla="*/ 29 w 60"/>
                <a:gd name="T5" fmla="*/ 17 h 43"/>
                <a:gd name="T6" fmla="*/ 12 w 60"/>
                <a:gd name="T7" fmla="*/ 43 h 43"/>
                <a:gd name="T8" fmla="*/ 0 w 60"/>
                <a:gd name="T9" fmla="*/ 34 h 43"/>
                <a:gd name="T10" fmla="*/ 17 w 60"/>
                <a:gd name="T11" fmla="*/ 0 h 43"/>
                <a:gd name="T12" fmla="*/ 0 60000 65536"/>
                <a:gd name="T13" fmla="*/ 0 60000 65536"/>
                <a:gd name="T14" fmla="*/ 0 60000 65536"/>
                <a:gd name="T15" fmla="*/ 0 60000 65536"/>
                <a:gd name="T16" fmla="*/ 0 60000 65536"/>
                <a:gd name="T17" fmla="*/ 0 60000 65536"/>
                <a:gd name="T18" fmla="*/ 0 w 60"/>
                <a:gd name="T19" fmla="*/ 0 h 43"/>
                <a:gd name="T20" fmla="*/ 60 w 60"/>
                <a:gd name="T21" fmla="*/ 43 h 43"/>
              </a:gdLst>
              <a:ahLst/>
              <a:cxnLst>
                <a:cxn ang="T12">
                  <a:pos x="T0" y="T1"/>
                </a:cxn>
                <a:cxn ang="T13">
                  <a:pos x="T2" y="T3"/>
                </a:cxn>
                <a:cxn ang="T14">
                  <a:pos x="T4" y="T5"/>
                </a:cxn>
                <a:cxn ang="T15">
                  <a:pos x="T6" y="T7"/>
                </a:cxn>
                <a:cxn ang="T16">
                  <a:pos x="T8" y="T9"/>
                </a:cxn>
                <a:cxn ang="T17">
                  <a:pos x="T10" y="T11"/>
                </a:cxn>
              </a:cxnLst>
              <a:rect l="T18" t="T19" r="T20" b="T21"/>
              <a:pathLst>
                <a:path w="60" h="43">
                  <a:moveTo>
                    <a:pt x="34" y="0"/>
                  </a:moveTo>
                  <a:lnTo>
                    <a:pt x="60" y="0"/>
                  </a:lnTo>
                  <a:lnTo>
                    <a:pt x="60" y="17"/>
                  </a:lnTo>
                  <a:lnTo>
                    <a:pt x="26" y="43"/>
                  </a:lnTo>
                  <a:lnTo>
                    <a:pt x="0" y="34"/>
                  </a:lnTo>
                  <a:lnTo>
                    <a:pt x="34" y="0"/>
                  </a:lnTo>
                  <a:close/>
                </a:path>
              </a:pathLst>
            </a:custGeom>
            <a:solidFill>
              <a:srgbClr val="D78828"/>
            </a:solidFill>
            <a:ln w="9525">
              <a:noFill/>
              <a:round/>
              <a:headEnd/>
              <a:tailEnd/>
            </a:ln>
          </p:spPr>
          <p:txBody>
            <a:bodyPr/>
            <a:lstStyle/>
            <a:p>
              <a:endParaRPr lang="es-VE"/>
            </a:p>
          </p:txBody>
        </p:sp>
        <p:sp>
          <p:nvSpPr>
            <p:cNvPr id="17" name="Freeform 104">
              <a:extLst>
                <a:ext uri="{FF2B5EF4-FFF2-40B4-BE49-F238E27FC236}">
                  <a16:creationId xmlns:a16="http://schemas.microsoft.com/office/drawing/2014/main" id="{17BE5127-BB68-4E3E-A61C-241006C4B46E}"/>
                </a:ext>
              </a:extLst>
            </p:cNvPr>
            <p:cNvSpPr>
              <a:spLocks/>
            </p:cNvSpPr>
            <p:nvPr/>
          </p:nvSpPr>
          <p:spPr bwMode="auto">
            <a:xfrm>
              <a:off x="4389" y="2294"/>
              <a:ext cx="183" cy="137"/>
            </a:xfrm>
            <a:custGeom>
              <a:avLst/>
              <a:gdLst>
                <a:gd name="T0" fmla="*/ 4 w 206"/>
                <a:gd name="T1" fmla="*/ 0 h 137"/>
                <a:gd name="T2" fmla="*/ 4 w 206"/>
                <a:gd name="T3" fmla="*/ 8 h 137"/>
                <a:gd name="T4" fmla="*/ 0 w 206"/>
                <a:gd name="T5" fmla="*/ 43 h 137"/>
                <a:gd name="T6" fmla="*/ 9 w 206"/>
                <a:gd name="T7" fmla="*/ 77 h 137"/>
                <a:gd name="T8" fmla="*/ 33 w 206"/>
                <a:gd name="T9" fmla="*/ 86 h 137"/>
                <a:gd name="T10" fmla="*/ 42 w 206"/>
                <a:gd name="T11" fmla="*/ 137 h 137"/>
                <a:gd name="T12" fmla="*/ 64 w 206"/>
                <a:gd name="T13" fmla="*/ 129 h 137"/>
                <a:gd name="T14" fmla="*/ 54 w 206"/>
                <a:gd name="T15" fmla="*/ 77 h 137"/>
                <a:gd name="T16" fmla="*/ 76 w 206"/>
                <a:gd name="T17" fmla="*/ 77 h 137"/>
                <a:gd name="T18" fmla="*/ 81 w 206"/>
                <a:gd name="T19" fmla="*/ 103 h 137"/>
                <a:gd name="T20" fmla="*/ 92 w 206"/>
                <a:gd name="T21" fmla="*/ 94 h 137"/>
                <a:gd name="T22" fmla="*/ 89 w 206"/>
                <a:gd name="T23" fmla="*/ 60 h 137"/>
                <a:gd name="T24" fmla="*/ 81 w 206"/>
                <a:gd name="T25" fmla="*/ 25 h 137"/>
                <a:gd name="T26" fmla="*/ 102 w 206"/>
                <a:gd name="T27" fmla="*/ 25 h 137"/>
                <a:gd name="T28" fmla="*/ 97 w 206"/>
                <a:gd name="T29" fmla="*/ 8 h 137"/>
                <a:gd name="T30" fmla="*/ 54 w 206"/>
                <a:gd name="T31" fmla="*/ 8 h 137"/>
                <a:gd name="T32" fmla="*/ 29 w 206"/>
                <a:gd name="T33" fmla="*/ 0 h 137"/>
                <a:gd name="T34" fmla="*/ 29 w 206"/>
                <a:gd name="T35" fmla="*/ 17 h 137"/>
                <a:gd name="T36" fmla="*/ 4 w 206"/>
                <a:gd name="T37" fmla="*/ 0 h 137"/>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206"/>
                <a:gd name="T58" fmla="*/ 0 h 137"/>
                <a:gd name="T59" fmla="*/ 206 w 206"/>
                <a:gd name="T60" fmla="*/ 137 h 137"/>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206" h="137">
                  <a:moveTo>
                    <a:pt x="8" y="0"/>
                  </a:moveTo>
                  <a:lnTo>
                    <a:pt x="8" y="8"/>
                  </a:lnTo>
                  <a:lnTo>
                    <a:pt x="0" y="43"/>
                  </a:lnTo>
                  <a:lnTo>
                    <a:pt x="17" y="77"/>
                  </a:lnTo>
                  <a:lnTo>
                    <a:pt x="68" y="86"/>
                  </a:lnTo>
                  <a:lnTo>
                    <a:pt x="86" y="137"/>
                  </a:lnTo>
                  <a:lnTo>
                    <a:pt x="129" y="129"/>
                  </a:lnTo>
                  <a:lnTo>
                    <a:pt x="112" y="77"/>
                  </a:lnTo>
                  <a:lnTo>
                    <a:pt x="155" y="77"/>
                  </a:lnTo>
                  <a:lnTo>
                    <a:pt x="163" y="103"/>
                  </a:lnTo>
                  <a:lnTo>
                    <a:pt x="189" y="94"/>
                  </a:lnTo>
                  <a:lnTo>
                    <a:pt x="181" y="60"/>
                  </a:lnTo>
                  <a:lnTo>
                    <a:pt x="163" y="25"/>
                  </a:lnTo>
                  <a:lnTo>
                    <a:pt x="206" y="25"/>
                  </a:lnTo>
                  <a:lnTo>
                    <a:pt x="198" y="8"/>
                  </a:lnTo>
                  <a:lnTo>
                    <a:pt x="112" y="8"/>
                  </a:lnTo>
                  <a:lnTo>
                    <a:pt x="60" y="0"/>
                  </a:lnTo>
                  <a:lnTo>
                    <a:pt x="60" y="17"/>
                  </a:lnTo>
                  <a:lnTo>
                    <a:pt x="8" y="0"/>
                  </a:lnTo>
                  <a:close/>
                </a:path>
              </a:pathLst>
            </a:custGeom>
            <a:solidFill>
              <a:srgbClr val="FF0000"/>
            </a:solidFill>
            <a:ln w="9525">
              <a:noFill/>
              <a:round/>
              <a:headEnd/>
              <a:tailEnd/>
            </a:ln>
          </p:spPr>
          <p:txBody>
            <a:bodyPr/>
            <a:lstStyle/>
            <a:p>
              <a:endParaRPr lang="es-VE"/>
            </a:p>
          </p:txBody>
        </p:sp>
        <p:sp>
          <p:nvSpPr>
            <p:cNvPr id="18" name="Freeform 105">
              <a:extLst>
                <a:ext uri="{FF2B5EF4-FFF2-40B4-BE49-F238E27FC236}">
                  <a16:creationId xmlns:a16="http://schemas.microsoft.com/office/drawing/2014/main" id="{723D388B-6E6A-448E-B39A-A6206A2897EC}"/>
                </a:ext>
              </a:extLst>
            </p:cNvPr>
            <p:cNvSpPr>
              <a:spLocks/>
            </p:cNvSpPr>
            <p:nvPr/>
          </p:nvSpPr>
          <p:spPr bwMode="auto">
            <a:xfrm>
              <a:off x="4588" y="2061"/>
              <a:ext cx="230" cy="233"/>
            </a:xfrm>
            <a:custGeom>
              <a:avLst/>
              <a:gdLst>
                <a:gd name="T0" fmla="*/ 4 w 258"/>
                <a:gd name="T1" fmla="*/ 215 h 233"/>
                <a:gd name="T2" fmla="*/ 0 w 258"/>
                <a:gd name="T3" fmla="*/ 129 h 233"/>
                <a:gd name="T4" fmla="*/ 12 w 258"/>
                <a:gd name="T5" fmla="*/ 155 h 233"/>
                <a:gd name="T6" fmla="*/ 61 w 258"/>
                <a:gd name="T7" fmla="*/ 0 h 233"/>
                <a:gd name="T8" fmla="*/ 82 w 258"/>
                <a:gd name="T9" fmla="*/ 69 h 233"/>
                <a:gd name="T10" fmla="*/ 129 w 258"/>
                <a:gd name="T11" fmla="*/ 95 h 233"/>
                <a:gd name="T12" fmla="*/ 39 w 258"/>
                <a:gd name="T13" fmla="*/ 207 h 233"/>
                <a:gd name="T14" fmla="*/ 52 w 258"/>
                <a:gd name="T15" fmla="*/ 233 h 233"/>
                <a:gd name="T16" fmla="*/ 4 w 258"/>
                <a:gd name="T17" fmla="*/ 215 h 23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58"/>
                <a:gd name="T28" fmla="*/ 0 h 233"/>
                <a:gd name="T29" fmla="*/ 258 w 258"/>
                <a:gd name="T30" fmla="*/ 233 h 233"/>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58" h="233">
                  <a:moveTo>
                    <a:pt x="8" y="215"/>
                  </a:moveTo>
                  <a:lnTo>
                    <a:pt x="0" y="129"/>
                  </a:lnTo>
                  <a:lnTo>
                    <a:pt x="25" y="155"/>
                  </a:lnTo>
                  <a:lnTo>
                    <a:pt x="120" y="0"/>
                  </a:lnTo>
                  <a:lnTo>
                    <a:pt x="163" y="69"/>
                  </a:lnTo>
                  <a:lnTo>
                    <a:pt x="258" y="95"/>
                  </a:lnTo>
                  <a:lnTo>
                    <a:pt x="77" y="207"/>
                  </a:lnTo>
                  <a:lnTo>
                    <a:pt x="103" y="233"/>
                  </a:lnTo>
                  <a:lnTo>
                    <a:pt x="8" y="215"/>
                  </a:lnTo>
                  <a:close/>
                </a:path>
              </a:pathLst>
            </a:custGeom>
            <a:solidFill>
              <a:srgbClr val="FFFF00"/>
            </a:solidFill>
            <a:ln w="9525">
              <a:noFill/>
              <a:round/>
              <a:headEnd/>
              <a:tailEnd/>
            </a:ln>
          </p:spPr>
          <p:txBody>
            <a:bodyPr/>
            <a:lstStyle/>
            <a:p>
              <a:endParaRPr lang="es-VE"/>
            </a:p>
          </p:txBody>
        </p:sp>
      </p:grpSp>
      <p:sp>
        <p:nvSpPr>
          <p:cNvPr id="19" name="Rectangle 2">
            <a:extLst>
              <a:ext uri="{FF2B5EF4-FFF2-40B4-BE49-F238E27FC236}">
                <a16:creationId xmlns:a16="http://schemas.microsoft.com/office/drawing/2014/main" id="{811CC335-088D-4419-8499-4977CDF57047}"/>
              </a:ext>
            </a:extLst>
          </p:cNvPr>
          <p:cNvSpPr txBox="1">
            <a:spLocks noChangeArrowheads="1"/>
          </p:cNvSpPr>
          <p:nvPr/>
        </p:nvSpPr>
        <p:spPr>
          <a:xfrm>
            <a:off x="179676" y="188640"/>
            <a:ext cx="8379708" cy="1107996"/>
          </a:xfrm>
          <a:prstGeom prst="rect">
            <a:avLst/>
          </a:prstGeom>
          <a:noFill/>
        </p:spPr>
        <p:txBody>
          <a:bodyPr wrap="square" lIns="0" tIns="0" rIns="0" bIns="0">
            <a:spAutoFit/>
          </a:bodyPr>
          <a:lstStyle>
            <a:defPPr>
              <a:defRPr lang="es-ES"/>
            </a:defPPr>
            <a:lvl1pPr algn="ctr" eaLnBrk="1" hangingPunct="1">
              <a:defRPr sz="2200" b="1" kern="0" spc="150">
                <a:ln w="15875">
                  <a:solidFill>
                    <a:schemeClr val="tx1">
                      <a:lumMod val="95000"/>
                      <a:lumOff val="5000"/>
                    </a:schemeClr>
                  </a:solidFill>
                </a:ln>
                <a:solidFill>
                  <a:srgbClr val="92D050"/>
                </a:solidFill>
                <a:latin typeface="Arial Black" panose="020B0A04020102020204" pitchFamily="34" charset="0"/>
                <a:ea typeface="+mj-ea"/>
                <a:cs typeface="+mj-cs"/>
              </a:defRPr>
            </a:lvl1pPr>
          </a:lstStyle>
          <a:p>
            <a:pPr>
              <a:defRPr/>
            </a:pPr>
            <a:r>
              <a:rPr lang="es-VE" sz="3600" kern="10" dirty="0">
                <a:ln w="9525">
                  <a:solidFill>
                    <a:srgbClr val="000000"/>
                  </a:solidFill>
                  <a:round/>
                  <a:headEnd/>
                  <a:tailEnd/>
                </a:ln>
                <a:solidFill>
                  <a:srgbClr val="009352"/>
                </a:solidFill>
                <a:latin typeface="Arial Black"/>
                <a:ea typeface="+mn-ea"/>
                <a:cs typeface="Arial" charset="0"/>
              </a:rPr>
              <a:t>La Protección de la Naturaleza en Venezuela</a:t>
            </a:r>
            <a:endParaRPr lang="es-ES" sz="3600" kern="10" dirty="0">
              <a:ln w="9525">
                <a:solidFill>
                  <a:srgbClr val="000000"/>
                </a:solidFill>
                <a:round/>
                <a:headEnd/>
                <a:tailEnd/>
              </a:ln>
              <a:solidFill>
                <a:srgbClr val="009352"/>
              </a:solidFill>
              <a:latin typeface="Arial Black"/>
              <a:ea typeface="+mn-ea"/>
              <a:cs typeface="Arial" charset="0"/>
            </a:endParaRPr>
          </a:p>
        </p:txBody>
      </p:sp>
      <p:pic>
        <p:nvPicPr>
          <p:cNvPr id="20" name="Picture 21" descr="MN Cerro Autana (1)">
            <a:extLst>
              <a:ext uri="{FF2B5EF4-FFF2-40B4-BE49-F238E27FC236}">
                <a16:creationId xmlns:a16="http://schemas.microsoft.com/office/drawing/2014/main" id="{AD311C43-B725-41F3-8541-56DC5F1339D6}"/>
              </a:ext>
            </a:extLst>
          </p:cNvPr>
          <p:cNvPicPr>
            <a:picLocks noChangeAspect="1" noChangeArrowheads="1"/>
          </p:cNvPicPr>
          <p:nvPr/>
        </p:nvPicPr>
        <p:blipFill>
          <a:blip r:embed="rId2"/>
          <a:srcRect/>
          <a:stretch>
            <a:fillRect/>
          </a:stretch>
        </p:blipFill>
        <p:spPr bwMode="auto">
          <a:xfrm>
            <a:off x="8712759" y="82613"/>
            <a:ext cx="2358160" cy="2905591"/>
          </a:xfrm>
          <a:prstGeom prst="rect">
            <a:avLst/>
          </a:prstGeom>
          <a:noFill/>
          <a:ln w="9525">
            <a:noFill/>
            <a:miter lim="800000"/>
            <a:headEnd/>
            <a:tailEnd/>
          </a:ln>
        </p:spPr>
      </p:pic>
      <p:sp>
        <p:nvSpPr>
          <p:cNvPr id="21" name="Rectángulo 20">
            <a:extLst>
              <a:ext uri="{FF2B5EF4-FFF2-40B4-BE49-F238E27FC236}">
                <a16:creationId xmlns:a16="http://schemas.microsoft.com/office/drawing/2014/main" id="{BEBB3AE0-E942-4446-AB6F-FA732B8F46D6}"/>
              </a:ext>
            </a:extLst>
          </p:cNvPr>
          <p:cNvSpPr/>
          <p:nvPr/>
        </p:nvSpPr>
        <p:spPr>
          <a:xfrm>
            <a:off x="170609" y="1855855"/>
            <a:ext cx="7915455" cy="2339102"/>
          </a:xfrm>
          <a:prstGeom prst="rect">
            <a:avLst/>
          </a:prstGeom>
        </p:spPr>
        <p:txBody>
          <a:bodyPr wrap="square">
            <a:spAutoFit/>
          </a:bodyPr>
          <a:lstStyle/>
          <a:p>
            <a:pPr marL="457200" indent="-457200" eaLnBrk="0" hangingPunct="0">
              <a:spcBef>
                <a:spcPts val="1200"/>
              </a:spcBef>
              <a:spcAft>
                <a:spcPts val="0"/>
              </a:spcAft>
              <a:buClr>
                <a:srgbClr val="FF0000"/>
              </a:buClr>
              <a:buFont typeface="Wingdings" panose="05000000000000000000" pitchFamily="2" charset="2"/>
              <a:buChar char="Ø"/>
              <a:defRPr/>
            </a:pPr>
            <a:r>
              <a:rPr lang="es-VE" sz="3400" b="1" dirty="0">
                <a:ln w="12700">
                  <a:solidFill>
                    <a:schemeClr val="tx1">
                      <a:lumMod val="95000"/>
                      <a:lumOff val="5000"/>
                    </a:schemeClr>
                  </a:solidFill>
                </a:ln>
                <a:solidFill>
                  <a:srgbClr val="0066FF"/>
                </a:solidFill>
                <a:latin typeface="Arial" panose="020B0604020202020204" pitchFamily="34" charset="0"/>
                <a:cs typeface="Arial" panose="020B0604020202020204" pitchFamily="34" charset="0"/>
              </a:rPr>
              <a:t>El País: ocupa aproximadamente</a:t>
            </a:r>
            <a:br>
              <a:rPr lang="es-VE" sz="3400" b="1" dirty="0">
                <a:ln w="12700">
                  <a:solidFill>
                    <a:schemeClr val="tx1">
                      <a:lumMod val="95000"/>
                      <a:lumOff val="5000"/>
                    </a:schemeClr>
                  </a:solidFill>
                </a:ln>
                <a:solidFill>
                  <a:srgbClr val="0066FF"/>
                </a:solidFill>
                <a:latin typeface="Arial" panose="020B0604020202020204" pitchFamily="34" charset="0"/>
                <a:cs typeface="Arial" panose="020B0604020202020204" pitchFamily="34" charset="0"/>
              </a:rPr>
            </a:br>
            <a:r>
              <a:rPr lang="es-VE" sz="3400" b="1" dirty="0">
                <a:ln w="12700">
                  <a:solidFill>
                    <a:schemeClr val="tx1">
                      <a:lumMod val="95000"/>
                      <a:lumOff val="5000"/>
                    </a:schemeClr>
                  </a:solidFill>
                </a:ln>
                <a:solidFill>
                  <a:srgbClr val="0066FF"/>
                </a:solidFill>
                <a:latin typeface="Arial" panose="020B0604020202020204" pitchFamily="34" charset="0"/>
                <a:cs typeface="Arial" panose="020B0604020202020204" pitchFamily="34" charset="0"/>
              </a:rPr>
              <a:t>100 millones de ha. (91.644.500 ha.)</a:t>
            </a:r>
          </a:p>
          <a:p>
            <a:pPr marL="457200" indent="-457200" eaLnBrk="0" hangingPunct="0">
              <a:spcBef>
                <a:spcPts val="1200"/>
              </a:spcBef>
              <a:spcAft>
                <a:spcPts val="0"/>
              </a:spcAft>
              <a:buClr>
                <a:srgbClr val="FF0000"/>
              </a:buClr>
              <a:buFont typeface="Wingdings" panose="05000000000000000000" pitchFamily="2" charset="2"/>
              <a:buChar char="Ø"/>
              <a:defRPr/>
            </a:pPr>
            <a:r>
              <a:rPr lang="es-VE" sz="3400" b="1" dirty="0">
                <a:ln w="12700">
                  <a:solidFill>
                    <a:schemeClr val="tx1">
                      <a:lumMod val="95000"/>
                      <a:lumOff val="5000"/>
                    </a:schemeClr>
                  </a:solidFill>
                </a:ln>
                <a:solidFill>
                  <a:srgbClr val="0066FF"/>
                </a:solidFill>
                <a:latin typeface="Arial" panose="020B0604020202020204" pitchFamily="34" charset="0"/>
                <a:cs typeface="Arial" panose="020B0604020202020204" pitchFamily="34" charset="0"/>
              </a:rPr>
              <a:t>Aproximadamente el 55% del territorio son ABRAE.</a:t>
            </a:r>
          </a:p>
        </p:txBody>
      </p:sp>
    </p:spTree>
    <p:extLst>
      <p:ext uri="{BB962C8B-B14F-4D97-AF65-F5344CB8AC3E}">
        <p14:creationId xmlns:p14="http://schemas.microsoft.com/office/powerpoint/2010/main" val="13655066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2">
            <a:extLst>
              <a:ext uri="{FF2B5EF4-FFF2-40B4-BE49-F238E27FC236}">
                <a16:creationId xmlns:a16="http://schemas.microsoft.com/office/drawing/2014/main" id="{6BE329FD-F559-4107-9462-51E3D3B29E61}"/>
              </a:ext>
            </a:extLst>
          </p:cNvPr>
          <p:cNvSpPr txBox="1">
            <a:spLocks/>
          </p:cNvSpPr>
          <p:nvPr/>
        </p:nvSpPr>
        <p:spPr>
          <a:xfrm>
            <a:off x="1565552" y="131764"/>
            <a:ext cx="9074150" cy="984885"/>
          </a:xfrm>
          <a:prstGeom prst="rect">
            <a:avLst/>
          </a:prstGeom>
        </p:spPr>
        <p:txBody>
          <a:bodyPr wrap="square" lIns="0" tIns="0" rIns="0" bIns="0" rtlCol="0">
            <a:spAutoFit/>
          </a:bodyPr>
          <a:lstStyle>
            <a:defPPr>
              <a:defRPr lang="es-VE"/>
            </a:defPPr>
            <a:lvl1pPr algn="ctr" eaLnBrk="0" fontAlgn="auto" hangingPunct="0">
              <a:spcBef>
                <a:spcPct val="0"/>
              </a:spcBef>
              <a:spcAft>
                <a:spcPts val="0"/>
              </a:spcAft>
              <a:defRPr sz="3200" b="1" kern="10">
                <a:ln w="28575">
                  <a:solidFill>
                    <a:srgbClr val="001400"/>
                  </a:solidFill>
                  <a:round/>
                  <a:headEnd/>
                  <a:tailEnd/>
                </a:ln>
                <a:solidFill>
                  <a:srgbClr val="92D050"/>
                </a:solidFill>
                <a:latin typeface="Arial Black"/>
                <a:ea typeface="+mj-ea"/>
                <a:cs typeface="Arial" charset="0"/>
              </a:defRPr>
            </a:lvl1pPr>
            <a:lvl2pPr algn="ctr" eaLnBrk="0" fontAlgn="base" hangingPunct="0">
              <a:spcBef>
                <a:spcPct val="0"/>
              </a:spcBef>
              <a:spcAft>
                <a:spcPct val="0"/>
              </a:spcAft>
              <a:defRPr sz="3600" b="1">
                <a:solidFill>
                  <a:srgbClr val="CCFFFF"/>
                </a:solidFill>
                <a:latin typeface="Tahoma" pitchFamily="34" charset="0"/>
              </a:defRPr>
            </a:lvl2pPr>
            <a:lvl3pPr algn="ctr" eaLnBrk="0" fontAlgn="base" hangingPunct="0">
              <a:spcBef>
                <a:spcPct val="0"/>
              </a:spcBef>
              <a:spcAft>
                <a:spcPct val="0"/>
              </a:spcAft>
              <a:defRPr sz="3600" b="1">
                <a:solidFill>
                  <a:srgbClr val="CCFFFF"/>
                </a:solidFill>
                <a:latin typeface="Tahoma" pitchFamily="34" charset="0"/>
              </a:defRPr>
            </a:lvl3pPr>
            <a:lvl4pPr algn="ctr" eaLnBrk="0" fontAlgn="base" hangingPunct="0">
              <a:spcBef>
                <a:spcPct val="0"/>
              </a:spcBef>
              <a:spcAft>
                <a:spcPct val="0"/>
              </a:spcAft>
              <a:defRPr sz="3600" b="1">
                <a:solidFill>
                  <a:srgbClr val="CCFFFF"/>
                </a:solidFill>
                <a:latin typeface="Tahoma" pitchFamily="34" charset="0"/>
              </a:defRPr>
            </a:lvl4pPr>
            <a:lvl5pPr algn="ctr" eaLnBrk="0" fontAlgn="base" hangingPunct="0">
              <a:spcBef>
                <a:spcPct val="0"/>
              </a:spcBef>
              <a:spcAft>
                <a:spcPct val="0"/>
              </a:spcAft>
              <a:defRPr sz="3600" b="1">
                <a:solidFill>
                  <a:srgbClr val="CCFFFF"/>
                </a:solidFill>
                <a:latin typeface="Tahoma" pitchFamily="34" charset="0"/>
              </a:defRPr>
            </a:lvl5pPr>
            <a:lvl6pPr marL="457200" algn="ctr" eaLnBrk="0" fontAlgn="base" hangingPunct="0">
              <a:spcBef>
                <a:spcPct val="0"/>
              </a:spcBef>
              <a:spcAft>
                <a:spcPct val="0"/>
              </a:spcAft>
              <a:defRPr sz="3600" b="1">
                <a:solidFill>
                  <a:srgbClr val="CCFFFF"/>
                </a:solidFill>
                <a:latin typeface="Tahoma" pitchFamily="34" charset="0"/>
              </a:defRPr>
            </a:lvl6pPr>
            <a:lvl7pPr marL="914400" algn="ctr" eaLnBrk="0" fontAlgn="base" hangingPunct="0">
              <a:spcBef>
                <a:spcPct val="0"/>
              </a:spcBef>
              <a:spcAft>
                <a:spcPct val="0"/>
              </a:spcAft>
              <a:defRPr sz="3600" b="1">
                <a:solidFill>
                  <a:srgbClr val="CCFFFF"/>
                </a:solidFill>
                <a:latin typeface="Tahoma" pitchFamily="34" charset="0"/>
              </a:defRPr>
            </a:lvl7pPr>
            <a:lvl8pPr marL="1371600" algn="ctr" eaLnBrk="0" fontAlgn="base" hangingPunct="0">
              <a:spcBef>
                <a:spcPct val="0"/>
              </a:spcBef>
              <a:spcAft>
                <a:spcPct val="0"/>
              </a:spcAft>
              <a:defRPr sz="3600" b="1">
                <a:solidFill>
                  <a:srgbClr val="CCFFFF"/>
                </a:solidFill>
                <a:latin typeface="Tahoma" pitchFamily="34" charset="0"/>
              </a:defRPr>
            </a:lvl8pPr>
            <a:lvl9pPr marL="1828800" algn="ctr" eaLnBrk="0" fontAlgn="base" hangingPunct="0">
              <a:spcBef>
                <a:spcPct val="0"/>
              </a:spcBef>
              <a:spcAft>
                <a:spcPct val="0"/>
              </a:spcAft>
              <a:defRPr sz="3600" b="1">
                <a:solidFill>
                  <a:srgbClr val="CCFFFF"/>
                </a:solidFill>
                <a:latin typeface="Tahoma" pitchFamily="34" charset="0"/>
              </a:defRPr>
            </a:lvl9pPr>
          </a:lstStyle>
          <a:p>
            <a:r>
              <a:rPr lang="es-VE" dirty="0"/>
              <a:t>Sistema de Parques Nacionales y Monumentos Naturales de Venezuela</a:t>
            </a:r>
          </a:p>
        </p:txBody>
      </p:sp>
      <p:grpSp>
        <p:nvGrpSpPr>
          <p:cNvPr id="3" name="Group 107">
            <a:extLst>
              <a:ext uri="{FF2B5EF4-FFF2-40B4-BE49-F238E27FC236}">
                <a16:creationId xmlns:a16="http://schemas.microsoft.com/office/drawing/2014/main" id="{030AAB10-3896-4855-8778-336213604B62}"/>
              </a:ext>
            </a:extLst>
          </p:cNvPr>
          <p:cNvGrpSpPr>
            <a:grpSpLocks/>
          </p:cNvGrpSpPr>
          <p:nvPr/>
        </p:nvGrpSpPr>
        <p:grpSpPr bwMode="auto">
          <a:xfrm>
            <a:off x="7644227" y="3641364"/>
            <a:ext cx="3294062" cy="2914650"/>
            <a:chOff x="2842" y="1578"/>
            <a:chExt cx="2075" cy="1836"/>
          </a:xfrm>
        </p:grpSpPr>
        <p:sp>
          <p:nvSpPr>
            <p:cNvPr id="4" name="Arc 108">
              <a:extLst>
                <a:ext uri="{FF2B5EF4-FFF2-40B4-BE49-F238E27FC236}">
                  <a16:creationId xmlns:a16="http://schemas.microsoft.com/office/drawing/2014/main" id="{41C7C0E3-F6DF-4774-8D6D-A67DD07D7B42}"/>
                </a:ext>
              </a:extLst>
            </p:cNvPr>
            <p:cNvSpPr>
              <a:spLocks/>
            </p:cNvSpPr>
            <p:nvPr/>
          </p:nvSpPr>
          <p:spPr bwMode="auto">
            <a:xfrm>
              <a:off x="2857" y="1802"/>
              <a:ext cx="2060" cy="1612"/>
            </a:xfrm>
            <a:custGeom>
              <a:avLst/>
              <a:gdLst>
                <a:gd name="T0" fmla="*/ 0 w 43200"/>
                <a:gd name="T1" fmla="*/ 0 h 43200"/>
                <a:gd name="T2" fmla="*/ 0 w 43200"/>
                <a:gd name="T3" fmla="*/ 0 h 43200"/>
                <a:gd name="T4" fmla="*/ 0 w 43200"/>
                <a:gd name="T5" fmla="*/ 0 h 43200"/>
                <a:gd name="T6" fmla="*/ 0 60000 65536"/>
                <a:gd name="T7" fmla="*/ 0 60000 65536"/>
                <a:gd name="T8" fmla="*/ 0 60000 65536"/>
                <a:gd name="T9" fmla="*/ 0 w 43200"/>
                <a:gd name="T10" fmla="*/ 0 h 43200"/>
                <a:gd name="T11" fmla="*/ 43200 w 43200"/>
                <a:gd name="T12" fmla="*/ 43200 h 43200"/>
              </a:gdLst>
              <a:ahLst/>
              <a:cxnLst>
                <a:cxn ang="T6">
                  <a:pos x="T0" y="T1"/>
                </a:cxn>
                <a:cxn ang="T7">
                  <a:pos x="T2" y="T3"/>
                </a:cxn>
                <a:cxn ang="T8">
                  <a:pos x="T4" y="T5"/>
                </a:cxn>
              </a:cxnLst>
              <a:rect l="T9" t="T10" r="T11" b="T12"/>
              <a:pathLst>
                <a:path w="43200" h="43200" fill="none" extrusionOk="0">
                  <a:moveTo>
                    <a:pt x="21515" y="0"/>
                  </a:moveTo>
                  <a:cubicBezTo>
                    <a:pt x="21543" y="0"/>
                    <a:pt x="21571" y="-1"/>
                    <a:pt x="21600" y="0"/>
                  </a:cubicBezTo>
                  <a:cubicBezTo>
                    <a:pt x="33529" y="0"/>
                    <a:pt x="43200" y="9670"/>
                    <a:pt x="43200" y="21600"/>
                  </a:cubicBezTo>
                  <a:cubicBezTo>
                    <a:pt x="43200" y="33529"/>
                    <a:pt x="33529" y="43200"/>
                    <a:pt x="21600" y="43200"/>
                  </a:cubicBezTo>
                  <a:cubicBezTo>
                    <a:pt x="9670" y="43200"/>
                    <a:pt x="0" y="33529"/>
                    <a:pt x="0" y="21600"/>
                  </a:cubicBezTo>
                  <a:cubicBezTo>
                    <a:pt x="-1" y="16153"/>
                    <a:pt x="2057" y="10908"/>
                    <a:pt x="5759" y="6914"/>
                  </a:cubicBezTo>
                </a:path>
                <a:path w="43200" h="43200" stroke="0" extrusionOk="0">
                  <a:moveTo>
                    <a:pt x="21515" y="0"/>
                  </a:moveTo>
                  <a:cubicBezTo>
                    <a:pt x="21543" y="0"/>
                    <a:pt x="21571" y="-1"/>
                    <a:pt x="21600" y="0"/>
                  </a:cubicBezTo>
                  <a:cubicBezTo>
                    <a:pt x="33529" y="0"/>
                    <a:pt x="43200" y="9670"/>
                    <a:pt x="43200" y="21600"/>
                  </a:cubicBezTo>
                  <a:cubicBezTo>
                    <a:pt x="43200" y="33529"/>
                    <a:pt x="33529" y="43200"/>
                    <a:pt x="21600" y="43200"/>
                  </a:cubicBezTo>
                  <a:cubicBezTo>
                    <a:pt x="9670" y="43200"/>
                    <a:pt x="0" y="33529"/>
                    <a:pt x="0" y="21600"/>
                  </a:cubicBezTo>
                  <a:cubicBezTo>
                    <a:pt x="-1" y="16153"/>
                    <a:pt x="2057" y="10908"/>
                    <a:pt x="5759" y="6914"/>
                  </a:cubicBezTo>
                  <a:lnTo>
                    <a:pt x="21600" y="21600"/>
                  </a:lnTo>
                  <a:lnTo>
                    <a:pt x="21515" y="0"/>
                  </a:lnTo>
                  <a:close/>
                </a:path>
              </a:pathLst>
            </a:custGeom>
            <a:solidFill>
              <a:srgbClr val="FF0000"/>
            </a:solidFill>
            <a:ln w="9525">
              <a:noFill/>
              <a:round/>
              <a:headEnd/>
              <a:tailEnd/>
            </a:ln>
          </p:spPr>
          <p:txBody>
            <a:bodyPr/>
            <a:lstStyle/>
            <a:p>
              <a:endParaRPr lang="es-VE"/>
            </a:p>
          </p:txBody>
        </p:sp>
        <p:sp>
          <p:nvSpPr>
            <p:cNvPr id="5" name="Rectangle 109">
              <a:extLst>
                <a:ext uri="{FF2B5EF4-FFF2-40B4-BE49-F238E27FC236}">
                  <a16:creationId xmlns:a16="http://schemas.microsoft.com/office/drawing/2014/main" id="{26489F1C-0E28-4B2E-933E-C26FAD173D69}"/>
                </a:ext>
              </a:extLst>
            </p:cNvPr>
            <p:cNvSpPr>
              <a:spLocks noChangeArrowheads="1"/>
            </p:cNvSpPr>
            <p:nvPr/>
          </p:nvSpPr>
          <p:spPr bwMode="auto">
            <a:xfrm>
              <a:off x="2911" y="2466"/>
              <a:ext cx="1953" cy="86"/>
            </a:xfrm>
            <a:prstGeom prst="rect">
              <a:avLst/>
            </a:prstGeom>
            <a:blipFill dpi="0" rotWithShape="0">
              <a:blip r:embed="rId2"/>
              <a:srcRect/>
              <a:tile tx="0" ty="0" sx="100000" sy="100000" flip="none" algn="tl"/>
            </a:blipFill>
            <a:ln w="9525">
              <a:noFill/>
              <a:miter lim="800000"/>
              <a:headEnd/>
              <a:tailEnd/>
            </a:ln>
          </p:spPr>
          <p:txBody>
            <a:bodyPr/>
            <a:lstStyle/>
            <a:p>
              <a:pPr eaLnBrk="0" hangingPunct="0"/>
              <a:endParaRPr lang="es-VE" altLang="es-VE" sz="2400">
                <a:latin typeface="Times New Roman" pitchFamily="18" charset="0"/>
              </a:endParaRPr>
            </a:p>
          </p:txBody>
        </p:sp>
        <p:sp>
          <p:nvSpPr>
            <p:cNvPr id="6" name="Line 110">
              <a:extLst>
                <a:ext uri="{FF2B5EF4-FFF2-40B4-BE49-F238E27FC236}">
                  <a16:creationId xmlns:a16="http://schemas.microsoft.com/office/drawing/2014/main" id="{24CF134F-6F14-4A7F-B1CD-EBDBB66E7232}"/>
                </a:ext>
              </a:extLst>
            </p:cNvPr>
            <p:cNvSpPr>
              <a:spLocks noChangeShapeType="1"/>
            </p:cNvSpPr>
            <p:nvPr/>
          </p:nvSpPr>
          <p:spPr bwMode="auto">
            <a:xfrm>
              <a:off x="2911" y="2466"/>
              <a:ext cx="1" cy="78"/>
            </a:xfrm>
            <a:prstGeom prst="line">
              <a:avLst/>
            </a:prstGeom>
            <a:noFill/>
            <a:ln w="12700">
              <a:solidFill>
                <a:srgbClr val="000000"/>
              </a:solidFill>
              <a:round/>
              <a:headEnd/>
              <a:tailEnd/>
            </a:ln>
          </p:spPr>
          <p:txBody>
            <a:bodyPr/>
            <a:lstStyle/>
            <a:p>
              <a:endParaRPr lang="es-VE"/>
            </a:p>
          </p:txBody>
        </p:sp>
        <p:sp>
          <p:nvSpPr>
            <p:cNvPr id="7" name="Line 111">
              <a:extLst>
                <a:ext uri="{FF2B5EF4-FFF2-40B4-BE49-F238E27FC236}">
                  <a16:creationId xmlns:a16="http://schemas.microsoft.com/office/drawing/2014/main" id="{425F6557-0A09-4F95-80F2-6E7541CFF7CC}"/>
                </a:ext>
              </a:extLst>
            </p:cNvPr>
            <p:cNvSpPr>
              <a:spLocks noChangeShapeType="1"/>
            </p:cNvSpPr>
            <p:nvPr/>
          </p:nvSpPr>
          <p:spPr bwMode="auto">
            <a:xfrm>
              <a:off x="4864" y="2466"/>
              <a:ext cx="1" cy="78"/>
            </a:xfrm>
            <a:prstGeom prst="line">
              <a:avLst/>
            </a:prstGeom>
            <a:noFill/>
            <a:ln w="12700">
              <a:solidFill>
                <a:srgbClr val="000000"/>
              </a:solidFill>
              <a:round/>
              <a:headEnd/>
              <a:tailEnd/>
            </a:ln>
          </p:spPr>
          <p:txBody>
            <a:bodyPr/>
            <a:lstStyle/>
            <a:p>
              <a:endParaRPr lang="es-VE"/>
            </a:p>
          </p:txBody>
        </p:sp>
        <p:sp>
          <p:nvSpPr>
            <p:cNvPr id="8" name="Line 112">
              <a:extLst>
                <a:ext uri="{FF2B5EF4-FFF2-40B4-BE49-F238E27FC236}">
                  <a16:creationId xmlns:a16="http://schemas.microsoft.com/office/drawing/2014/main" id="{4FA1A480-B584-4CBF-8E13-6F1FC246E090}"/>
                </a:ext>
              </a:extLst>
            </p:cNvPr>
            <p:cNvSpPr>
              <a:spLocks noChangeShapeType="1"/>
            </p:cNvSpPr>
            <p:nvPr/>
          </p:nvSpPr>
          <p:spPr bwMode="auto">
            <a:xfrm>
              <a:off x="3899" y="2466"/>
              <a:ext cx="1" cy="1"/>
            </a:xfrm>
            <a:prstGeom prst="line">
              <a:avLst/>
            </a:prstGeom>
            <a:noFill/>
            <a:ln w="12700">
              <a:solidFill>
                <a:srgbClr val="000000"/>
              </a:solidFill>
              <a:round/>
              <a:headEnd/>
              <a:tailEnd/>
            </a:ln>
          </p:spPr>
          <p:txBody>
            <a:bodyPr/>
            <a:lstStyle/>
            <a:p>
              <a:endParaRPr lang="es-VE"/>
            </a:p>
          </p:txBody>
        </p:sp>
        <p:sp>
          <p:nvSpPr>
            <p:cNvPr id="9" name="Freeform 113">
              <a:extLst>
                <a:ext uri="{FF2B5EF4-FFF2-40B4-BE49-F238E27FC236}">
                  <a16:creationId xmlns:a16="http://schemas.microsoft.com/office/drawing/2014/main" id="{C599ECD5-C695-43F3-9318-BAA4D3A8E8EE}"/>
                </a:ext>
              </a:extLst>
            </p:cNvPr>
            <p:cNvSpPr>
              <a:spLocks/>
            </p:cNvSpPr>
            <p:nvPr/>
          </p:nvSpPr>
          <p:spPr bwMode="auto">
            <a:xfrm>
              <a:off x="3071" y="1578"/>
              <a:ext cx="713" cy="638"/>
            </a:xfrm>
            <a:custGeom>
              <a:avLst/>
              <a:gdLst>
                <a:gd name="T0" fmla="*/ 659 w 713"/>
                <a:gd name="T1" fmla="*/ 9 h 638"/>
                <a:gd name="T2" fmla="*/ 606 w 713"/>
                <a:gd name="T3" fmla="*/ 61 h 638"/>
                <a:gd name="T4" fmla="*/ 345 w 713"/>
                <a:gd name="T5" fmla="*/ 104 h 638"/>
                <a:gd name="T6" fmla="*/ 0 w 713"/>
                <a:gd name="T7" fmla="*/ 164 h 638"/>
                <a:gd name="T8" fmla="*/ 0 w 713"/>
                <a:gd name="T9" fmla="*/ 95 h 638"/>
                <a:gd name="T10" fmla="*/ 713 w 713"/>
                <a:gd name="T11" fmla="*/ 638 h 638"/>
                <a:gd name="T12" fmla="*/ 713 w 713"/>
                <a:gd name="T13" fmla="*/ 0 h 638"/>
                <a:gd name="T14" fmla="*/ 659 w 713"/>
                <a:gd name="T15" fmla="*/ 9 h 638"/>
                <a:gd name="T16" fmla="*/ 0 60000 65536"/>
                <a:gd name="T17" fmla="*/ 0 60000 65536"/>
                <a:gd name="T18" fmla="*/ 0 60000 65536"/>
                <a:gd name="T19" fmla="*/ 0 60000 65536"/>
                <a:gd name="T20" fmla="*/ 0 60000 65536"/>
                <a:gd name="T21" fmla="*/ 0 60000 65536"/>
                <a:gd name="T22" fmla="*/ 0 60000 65536"/>
                <a:gd name="T23" fmla="*/ 0 60000 65536"/>
                <a:gd name="T24" fmla="*/ 0 w 713"/>
                <a:gd name="T25" fmla="*/ 0 h 638"/>
                <a:gd name="T26" fmla="*/ 713 w 713"/>
                <a:gd name="T27" fmla="*/ 638 h 638"/>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713" h="638">
                  <a:moveTo>
                    <a:pt x="659" y="9"/>
                  </a:moveTo>
                  <a:lnTo>
                    <a:pt x="606" y="61"/>
                  </a:lnTo>
                  <a:lnTo>
                    <a:pt x="345" y="104"/>
                  </a:lnTo>
                  <a:lnTo>
                    <a:pt x="0" y="164"/>
                  </a:lnTo>
                  <a:lnTo>
                    <a:pt x="0" y="95"/>
                  </a:lnTo>
                  <a:lnTo>
                    <a:pt x="713" y="638"/>
                  </a:lnTo>
                  <a:lnTo>
                    <a:pt x="713" y="0"/>
                  </a:lnTo>
                  <a:lnTo>
                    <a:pt x="659" y="9"/>
                  </a:lnTo>
                  <a:close/>
                </a:path>
              </a:pathLst>
            </a:custGeom>
            <a:solidFill>
              <a:srgbClr val="FF0000"/>
            </a:solidFill>
            <a:ln w="9525">
              <a:noFill/>
              <a:round/>
              <a:headEnd/>
              <a:tailEnd/>
            </a:ln>
          </p:spPr>
          <p:txBody>
            <a:bodyPr/>
            <a:lstStyle/>
            <a:p>
              <a:endParaRPr lang="es-VE"/>
            </a:p>
          </p:txBody>
        </p:sp>
        <p:sp>
          <p:nvSpPr>
            <p:cNvPr id="10" name="Freeform 114">
              <a:extLst>
                <a:ext uri="{FF2B5EF4-FFF2-40B4-BE49-F238E27FC236}">
                  <a16:creationId xmlns:a16="http://schemas.microsoft.com/office/drawing/2014/main" id="{6BEF95D3-FCBA-4CB1-B14C-466104A237E7}"/>
                </a:ext>
              </a:extLst>
            </p:cNvPr>
            <p:cNvSpPr>
              <a:spLocks/>
            </p:cNvSpPr>
            <p:nvPr/>
          </p:nvSpPr>
          <p:spPr bwMode="auto">
            <a:xfrm>
              <a:off x="3071" y="1578"/>
              <a:ext cx="713" cy="638"/>
            </a:xfrm>
            <a:custGeom>
              <a:avLst/>
              <a:gdLst>
                <a:gd name="T0" fmla="*/ 659 w 713"/>
                <a:gd name="T1" fmla="*/ 9 h 638"/>
                <a:gd name="T2" fmla="*/ 606 w 713"/>
                <a:gd name="T3" fmla="*/ 61 h 638"/>
                <a:gd name="T4" fmla="*/ 345 w 713"/>
                <a:gd name="T5" fmla="*/ 104 h 638"/>
                <a:gd name="T6" fmla="*/ 0 w 713"/>
                <a:gd name="T7" fmla="*/ 164 h 638"/>
                <a:gd name="T8" fmla="*/ 0 w 713"/>
                <a:gd name="T9" fmla="*/ 95 h 638"/>
                <a:gd name="T10" fmla="*/ 713 w 713"/>
                <a:gd name="T11" fmla="*/ 638 h 638"/>
                <a:gd name="T12" fmla="*/ 713 w 713"/>
                <a:gd name="T13" fmla="*/ 0 h 638"/>
                <a:gd name="T14" fmla="*/ 0 60000 65536"/>
                <a:gd name="T15" fmla="*/ 0 60000 65536"/>
                <a:gd name="T16" fmla="*/ 0 60000 65536"/>
                <a:gd name="T17" fmla="*/ 0 60000 65536"/>
                <a:gd name="T18" fmla="*/ 0 60000 65536"/>
                <a:gd name="T19" fmla="*/ 0 60000 65536"/>
                <a:gd name="T20" fmla="*/ 0 60000 65536"/>
                <a:gd name="T21" fmla="*/ 0 w 713"/>
                <a:gd name="T22" fmla="*/ 0 h 638"/>
                <a:gd name="T23" fmla="*/ 713 w 713"/>
                <a:gd name="T24" fmla="*/ 638 h 638"/>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713" h="638">
                  <a:moveTo>
                    <a:pt x="659" y="9"/>
                  </a:moveTo>
                  <a:lnTo>
                    <a:pt x="606" y="61"/>
                  </a:lnTo>
                  <a:lnTo>
                    <a:pt x="345" y="104"/>
                  </a:lnTo>
                  <a:lnTo>
                    <a:pt x="0" y="164"/>
                  </a:lnTo>
                  <a:lnTo>
                    <a:pt x="0" y="95"/>
                  </a:lnTo>
                  <a:lnTo>
                    <a:pt x="713" y="638"/>
                  </a:lnTo>
                  <a:lnTo>
                    <a:pt x="713" y="0"/>
                  </a:lnTo>
                </a:path>
              </a:pathLst>
            </a:custGeom>
            <a:noFill/>
            <a:ln w="12700">
              <a:solidFill>
                <a:srgbClr val="AA0008"/>
              </a:solidFill>
              <a:round/>
              <a:headEnd/>
              <a:tailEnd/>
            </a:ln>
          </p:spPr>
          <p:txBody>
            <a:bodyPr/>
            <a:lstStyle/>
            <a:p>
              <a:endParaRPr lang="es-VE"/>
            </a:p>
          </p:txBody>
        </p:sp>
        <p:sp>
          <p:nvSpPr>
            <p:cNvPr id="11" name="Freeform 115">
              <a:extLst>
                <a:ext uri="{FF2B5EF4-FFF2-40B4-BE49-F238E27FC236}">
                  <a16:creationId xmlns:a16="http://schemas.microsoft.com/office/drawing/2014/main" id="{A58A229F-D5EA-48AB-AF02-2C36A9D078AE}"/>
                </a:ext>
              </a:extLst>
            </p:cNvPr>
            <p:cNvSpPr>
              <a:spLocks/>
            </p:cNvSpPr>
            <p:nvPr/>
          </p:nvSpPr>
          <p:spPr bwMode="auto">
            <a:xfrm>
              <a:off x="3071" y="1673"/>
              <a:ext cx="713" cy="603"/>
            </a:xfrm>
            <a:custGeom>
              <a:avLst/>
              <a:gdLst>
                <a:gd name="T0" fmla="*/ 713 w 713"/>
                <a:gd name="T1" fmla="*/ 543 h 603"/>
                <a:gd name="T2" fmla="*/ 713 w 713"/>
                <a:gd name="T3" fmla="*/ 603 h 603"/>
                <a:gd name="T4" fmla="*/ 0 w 713"/>
                <a:gd name="T5" fmla="*/ 69 h 603"/>
                <a:gd name="T6" fmla="*/ 0 w 713"/>
                <a:gd name="T7" fmla="*/ 0 h 603"/>
                <a:gd name="T8" fmla="*/ 713 w 713"/>
                <a:gd name="T9" fmla="*/ 543 h 603"/>
                <a:gd name="T10" fmla="*/ 0 60000 65536"/>
                <a:gd name="T11" fmla="*/ 0 60000 65536"/>
                <a:gd name="T12" fmla="*/ 0 60000 65536"/>
                <a:gd name="T13" fmla="*/ 0 60000 65536"/>
                <a:gd name="T14" fmla="*/ 0 60000 65536"/>
                <a:gd name="T15" fmla="*/ 0 w 713"/>
                <a:gd name="T16" fmla="*/ 0 h 603"/>
                <a:gd name="T17" fmla="*/ 713 w 713"/>
                <a:gd name="T18" fmla="*/ 603 h 603"/>
              </a:gdLst>
              <a:ahLst/>
              <a:cxnLst>
                <a:cxn ang="T10">
                  <a:pos x="T0" y="T1"/>
                </a:cxn>
                <a:cxn ang="T11">
                  <a:pos x="T2" y="T3"/>
                </a:cxn>
                <a:cxn ang="T12">
                  <a:pos x="T4" y="T5"/>
                </a:cxn>
                <a:cxn ang="T13">
                  <a:pos x="T6" y="T7"/>
                </a:cxn>
                <a:cxn ang="T14">
                  <a:pos x="T8" y="T9"/>
                </a:cxn>
              </a:cxnLst>
              <a:rect l="T15" t="T16" r="T17" b="T18"/>
              <a:pathLst>
                <a:path w="713" h="603">
                  <a:moveTo>
                    <a:pt x="713" y="543"/>
                  </a:moveTo>
                  <a:lnTo>
                    <a:pt x="713" y="603"/>
                  </a:lnTo>
                  <a:lnTo>
                    <a:pt x="0" y="69"/>
                  </a:lnTo>
                  <a:lnTo>
                    <a:pt x="0" y="0"/>
                  </a:lnTo>
                  <a:lnTo>
                    <a:pt x="713" y="543"/>
                  </a:lnTo>
                  <a:close/>
                </a:path>
              </a:pathLst>
            </a:custGeom>
            <a:solidFill>
              <a:srgbClr val="AA0008"/>
            </a:solidFill>
            <a:ln w="9525">
              <a:noFill/>
              <a:round/>
              <a:headEnd/>
              <a:tailEnd/>
            </a:ln>
          </p:spPr>
          <p:txBody>
            <a:bodyPr/>
            <a:lstStyle/>
            <a:p>
              <a:endParaRPr lang="es-VE"/>
            </a:p>
          </p:txBody>
        </p:sp>
        <p:sp>
          <p:nvSpPr>
            <p:cNvPr id="12" name="Arc 116">
              <a:extLst>
                <a:ext uri="{FF2B5EF4-FFF2-40B4-BE49-F238E27FC236}">
                  <a16:creationId xmlns:a16="http://schemas.microsoft.com/office/drawing/2014/main" id="{D95AD0F7-ED6E-49B5-8557-E83F4EC75A9B}"/>
                </a:ext>
              </a:extLst>
            </p:cNvPr>
            <p:cNvSpPr>
              <a:spLocks/>
            </p:cNvSpPr>
            <p:nvPr/>
          </p:nvSpPr>
          <p:spPr bwMode="auto">
            <a:xfrm>
              <a:off x="3071" y="1587"/>
              <a:ext cx="705" cy="625"/>
            </a:xfrm>
            <a:custGeom>
              <a:avLst/>
              <a:gdLst>
                <a:gd name="T0" fmla="*/ 0 w 11431"/>
                <a:gd name="T1" fmla="*/ 0 h 21600"/>
                <a:gd name="T2" fmla="*/ 0 w 11431"/>
                <a:gd name="T3" fmla="*/ 0 h 21600"/>
                <a:gd name="T4" fmla="*/ 0 w 11431"/>
                <a:gd name="T5" fmla="*/ 0 h 21600"/>
                <a:gd name="T6" fmla="*/ 0 60000 65536"/>
                <a:gd name="T7" fmla="*/ 0 60000 65536"/>
                <a:gd name="T8" fmla="*/ 0 60000 65536"/>
                <a:gd name="T9" fmla="*/ 0 w 11431"/>
                <a:gd name="T10" fmla="*/ 0 h 21600"/>
                <a:gd name="T11" fmla="*/ 11431 w 11431"/>
                <a:gd name="T12" fmla="*/ 21600 h 21600"/>
              </a:gdLst>
              <a:ahLst/>
              <a:cxnLst>
                <a:cxn ang="T6">
                  <a:pos x="T0" y="T1"/>
                </a:cxn>
                <a:cxn ang="T7">
                  <a:pos x="T2" y="T3"/>
                </a:cxn>
                <a:cxn ang="T8">
                  <a:pos x="T4" y="T5"/>
                </a:cxn>
              </a:cxnLst>
              <a:rect l="T9" t="T10" r="T11" b="T12"/>
              <a:pathLst>
                <a:path w="11431" h="21600" fill="none" extrusionOk="0">
                  <a:moveTo>
                    <a:pt x="0" y="3272"/>
                  </a:moveTo>
                  <a:cubicBezTo>
                    <a:pt x="3429" y="1133"/>
                    <a:pt x="7389" y="0"/>
                    <a:pt x="11430" y="0"/>
                  </a:cubicBezTo>
                </a:path>
                <a:path w="11431" h="21600" stroke="0" extrusionOk="0">
                  <a:moveTo>
                    <a:pt x="0" y="3272"/>
                  </a:moveTo>
                  <a:cubicBezTo>
                    <a:pt x="3429" y="1133"/>
                    <a:pt x="7389" y="0"/>
                    <a:pt x="11430" y="0"/>
                  </a:cubicBezTo>
                  <a:lnTo>
                    <a:pt x="11431" y="21600"/>
                  </a:lnTo>
                  <a:lnTo>
                    <a:pt x="0" y="3272"/>
                  </a:lnTo>
                  <a:close/>
                </a:path>
              </a:pathLst>
            </a:custGeom>
            <a:solidFill>
              <a:srgbClr val="FF0000"/>
            </a:solidFill>
            <a:ln w="9525">
              <a:noFill/>
              <a:round/>
              <a:headEnd/>
              <a:tailEnd/>
            </a:ln>
          </p:spPr>
          <p:txBody>
            <a:bodyPr/>
            <a:lstStyle/>
            <a:p>
              <a:endParaRPr lang="es-VE"/>
            </a:p>
          </p:txBody>
        </p:sp>
        <p:sp>
          <p:nvSpPr>
            <p:cNvPr id="13" name="Arc 117">
              <a:extLst>
                <a:ext uri="{FF2B5EF4-FFF2-40B4-BE49-F238E27FC236}">
                  <a16:creationId xmlns:a16="http://schemas.microsoft.com/office/drawing/2014/main" id="{CD41E8A7-9463-48BC-9F41-9FBFC68DE593}"/>
                </a:ext>
              </a:extLst>
            </p:cNvPr>
            <p:cNvSpPr>
              <a:spLocks/>
            </p:cNvSpPr>
            <p:nvPr/>
          </p:nvSpPr>
          <p:spPr bwMode="auto">
            <a:xfrm>
              <a:off x="2849" y="1682"/>
              <a:ext cx="2061" cy="1611"/>
            </a:xfrm>
            <a:custGeom>
              <a:avLst/>
              <a:gdLst>
                <a:gd name="T0" fmla="*/ 0 w 43200"/>
                <a:gd name="T1" fmla="*/ 0 h 43200"/>
                <a:gd name="T2" fmla="*/ 0 w 43200"/>
                <a:gd name="T3" fmla="*/ 0 h 43200"/>
                <a:gd name="T4" fmla="*/ 0 w 43200"/>
                <a:gd name="T5" fmla="*/ 0 h 43200"/>
                <a:gd name="T6" fmla="*/ 0 60000 65536"/>
                <a:gd name="T7" fmla="*/ 0 60000 65536"/>
                <a:gd name="T8" fmla="*/ 0 60000 65536"/>
                <a:gd name="T9" fmla="*/ 0 w 43200"/>
                <a:gd name="T10" fmla="*/ 0 h 43200"/>
                <a:gd name="T11" fmla="*/ 43200 w 43200"/>
                <a:gd name="T12" fmla="*/ 43200 h 43200"/>
              </a:gdLst>
              <a:ahLst/>
              <a:cxnLst>
                <a:cxn ang="T6">
                  <a:pos x="T0" y="T1"/>
                </a:cxn>
                <a:cxn ang="T7">
                  <a:pos x="T2" y="T3"/>
                </a:cxn>
                <a:cxn ang="T8">
                  <a:pos x="T4" y="T5"/>
                </a:cxn>
              </a:cxnLst>
              <a:rect l="T9" t="T10" r="T11" b="T12"/>
              <a:pathLst>
                <a:path w="43200" h="43200" fill="none" extrusionOk="0">
                  <a:moveTo>
                    <a:pt x="21515" y="0"/>
                  </a:moveTo>
                  <a:cubicBezTo>
                    <a:pt x="21543" y="0"/>
                    <a:pt x="21571" y="-1"/>
                    <a:pt x="21600" y="0"/>
                  </a:cubicBezTo>
                  <a:cubicBezTo>
                    <a:pt x="33529" y="0"/>
                    <a:pt x="43200" y="9670"/>
                    <a:pt x="43200" y="21600"/>
                  </a:cubicBezTo>
                  <a:cubicBezTo>
                    <a:pt x="43200" y="33529"/>
                    <a:pt x="33529" y="43200"/>
                    <a:pt x="21600" y="43200"/>
                  </a:cubicBezTo>
                  <a:cubicBezTo>
                    <a:pt x="9670" y="43200"/>
                    <a:pt x="0" y="33529"/>
                    <a:pt x="0" y="21600"/>
                  </a:cubicBezTo>
                  <a:cubicBezTo>
                    <a:pt x="-1" y="16147"/>
                    <a:pt x="2061" y="10897"/>
                    <a:pt x="5771" y="6901"/>
                  </a:cubicBezTo>
                </a:path>
                <a:path w="43200" h="43200" stroke="0" extrusionOk="0">
                  <a:moveTo>
                    <a:pt x="21515" y="0"/>
                  </a:moveTo>
                  <a:cubicBezTo>
                    <a:pt x="21543" y="0"/>
                    <a:pt x="21571" y="-1"/>
                    <a:pt x="21600" y="0"/>
                  </a:cubicBezTo>
                  <a:cubicBezTo>
                    <a:pt x="33529" y="0"/>
                    <a:pt x="43200" y="9670"/>
                    <a:pt x="43200" y="21600"/>
                  </a:cubicBezTo>
                  <a:cubicBezTo>
                    <a:pt x="43200" y="33529"/>
                    <a:pt x="33529" y="43200"/>
                    <a:pt x="21600" y="43200"/>
                  </a:cubicBezTo>
                  <a:cubicBezTo>
                    <a:pt x="9670" y="43200"/>
                    <a:pt x="0" y="33529"/>
                    <a:pt x="0" y="21600"/>
                  </a:cubicBezTo>
                  <a:cubicBezTo>
                    <a:pt x="-1" y="16147"/>
                    <a:pt x="2061" y="10897"/>
                    <a:pt x="5771" y="6901"/>
                  </a:cubicBezTo>
                  <a:lnTo>
                    <a:pt x="21600" y="21600"/>
                  </a:lnTo>
                  <a:lnTo>
                    <a:pt x="21515" y="0"/>
                  </a:lnTo>
                  <a:close/>
                </a:path>
              </a:pathLst>
            </a:custGeom>
            <a:solidFill>
              <a:srgbClr val="FF8086"/>
            </a:solidFill>
            <a:ln w="9525">
              <a:noFill/>
              <a:round/>
              <a:headEnd/>
              <a:tailEnd/>
            </a:ln>
          </p:spPr>
          <p:txBody>
            <a:bodyPr/>
            <a:lstStyle/>
            <a:p>
              <a:endParaRPr lang="es-VE"/>
            </a:p>
          </p:txBody>
        </p:sp>
        <p:sp>
          <p:nvSpPr>
            <p:cNvPr id="14" name="Freeform 118">
              <a:extLst>
                <a:ext uri="{FF2B5EF4-FFF2-40B4-BE49-F238E27FC236}">
                  <a16:creationId xmlns:a16="http://schemas.microsoft.com/office/drawing/2014/main" id="{DC904477-31B6-48C0-A573-21CF31BCDE6F}"/>
                </a:ext>
              </a:extLst>
            </p:cNvPr>
            <p:cNvSpPr>
              <a:spLocks/>
            </p:cNvSpPr>
            <p:nvPr/>
          </p:nvSpPr>
          <p:spPr bwMode="auto">
            <a:xfrm>
              <a:off x="3317" y="1811"/>
              <a:ext cx="467" cy="405"/>
            </a:xfrm>
            <a:custGeom>
              <a:avLst/>
              <a:gdLst>
                <a:gd name="T0" fmla="*/ 467 w 467"/>
                <a:gd name="T1" fmla="*/ 155 h 405"/>
                <a:gd name="T2" fmla="*/ 467 w 467"/>
                <a:gd name="T3" fmla="*/ 405 h 405"/>
                <a:gd name="T4" fmla="*/ 0 w 467"/>
                <a:gd name="T5" fmla="*/ 60 h 405"/>
                <a:gd name="T6" fmla="*/ 23 w 467"/>
                <a:gd name="T7" fmla="*/ 34 h 405"/>
                <a:gd name="T8" fmla="*/ 69 w 467"/>
                <a:gd name="T9" fmla="*/ 17 h 405"/>
                <a:gd name="T10" fmla="*/ 30 w 467"/>
                <a:gd name="T11" fmla="*/ 43 h 405"/>
                <a:gd name="T12" fmla="*/ 23 w 467"/>
                <a:gd name="T13" fmla="*/ 69 h 405"/>
                <a:gd name="T14" fmla="*/ 53 w 467"/>
                <a:gd name="T15" fmla="*/ 95 h 405"/>
                <a:gd name="T16" fmla="*/ 84 w 467"/>
                <a:gd name="T17" fmla="*/ 86 h 405"/>
                <a:gd name="T18" fmla="*/ 107 w 467"/>
                <a:gd name="T19" fmla="*/ 78 h 405"/>
                <a:gd name="T20" fmla="*/ 145 w 467"/>
                <a:gd name="T21" fmla="*/ 60 h 405"/>
                <a:gd name="T22" fmla="*/ 168 w 467"/>
                <a:gd name="T23" fmla="*/ 60 h 405"/>
                <a:gd name="T24" fmla="*/ 168 w 467"/>
                <a:gd name="T25" fmla="*/ 52 h 405"/>
                <a:gd name="T26" fmla="*/ 168 w 467"/>
                <a:gd name="T27" fmla="*/ 43 h 405"/>
                <a:gd name="T28" fmla="*/ 145 w 467"/>
                <a:gd name="T29" fmla="*/ 34 h 405"/>
                <a:gd name="T30" fmla="*/ 137 w 467"/>
                <a:gd name="T31" fmla="*/ 17 h 405"/>
                <a:gd name="T32" fmla="*/ 145 w 467"/>
                <a:gd name="T33" fmla="*/ 0 h 405"/>
                <a:gd name="T34" fmla="*/ 160 w 467"/>
                <a:gd name="T35" fmla="*/ 0 h 405"/>
                <a:gd name="T36" fmla="*/ 183 w 467"/>
                <a:gd name="T37" fmla="*/ 52 h 405"/>
                <a:gd name="T38" fmla="*/ 206 w 467"/>
                <a:gd name="T39" fmla="*/ 52 h 405"/>
                <a:gd name="T40" fmla="*/ 245 w 467"/>
                <a:gd name="T41" fmla="*/ 69 h 405"/>
                <a:gd name="T42" fmla="*/ 275 w 467"/>
                <a:gd name="T43" fmla="*/ 86 h 405"/>
                <a:gd name="T44" fmla="*/ 283 w 467"/>
                <a:gd name="T45" fmla="*/ 103 h 405"/>
                <a:gd name="T46" fmla="*/ 275 w 467"/>
                <a:gd name="T47" fmla="*/ 121 h 405"/>
                <a:gd name="T48" fmla="*/ 291 w 467"/>
                <a:gd name="T49" fmla="*/ 138 h 405"/>
                <a:gd name="T50" fmla="*/ 329 w 467"/>
                <a:gd name="T51" fmla="*/ 138 h 405"/>
                <a:gd name="T52" fmla="*/ 375 w 467"/>
                <a:gd name="T53" fmla="*/ 129 h 405"/>
                <a:gd name="T54" fmla="*/ 444 w 467"/>
                <a:gd name="T55" fmla="*/ 129 h 405"/>
                <a:gd name="T56" fmla="*/ 467 w 467"/>
                <a:gd name="T57" fmla="*/ 155 h 405"/>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467"/>
                <a:gd name="T88" fmla="*/ 0 h 405"/>
                <a:gd name="T89" fmla="*/ 467 w 467"/>
                <a:gd name="T90" fmla="*/ 405 h 405"/>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467" h="405">
                  <a:moveTo>
                    <a:pt x="467" y="155"/>
                  </a:moveTo>
                  <a:lnTo>
                    <a:pt x="467" y="405"/>
                  </a:lnTo>
                  <a:lnTo>
                    <a:pt x="0" y="60"/>
                  </a:lnTo>
                  <a:lnTo>
                    <a:pt x="23" y="34"/>
                  </a:lnTo>
                  <a:lnTo>
                    <a:pt x="69" y="17"/>
                  </a:lnTo>
                  <a:lnTo>
                    <a:pt x="30" y="43"/>
                  </a:lnTo>
                  <a:lnTo>
                    <a:pt x="23" y="69"/>
                  </a:lnTo>
                  <a:lnTo>
                    <a:pt x="53" y="95"/>
                  </a:lnTo>
                  <a:lnTo>
                    <a:pt x="84" y="86"/>
                  </a:lnTo>
                  <a:lnTo>
                    <a:pt x="107" y="78"/>
                  </a:lnTo>
                  <a:lnTo>
                    <a:pt x="145" y="60"/>
                  </a:lnTo>
                  <a:lnTo>
                    <a:pt x="168" y="60"/>
                  </a:lnTo>
                  <a:lnTo>
                    <a:pt x="168" y="52"/>
                  </a:lnTo>
                  <a:lnTo>
                    <a:pt x="168" y="43"/>
                  </a:lnTo>
                  <a:lnTo>
                    <a:pt x="145" y="34"/>
                  </a:lnTo>
                  <a:lnTo>
                    <a:pt x="137" y="17"/>
                  </a:lnTo>
                  <a:lnTo>
                    <a:pt x="145" y="0"/>
                  </a:lnTo>
                  <a:lnTo>
                    <a:pt x="160" y="0"/>
                  </a:lnTo>
                  <a:lnTo>
                    <a:pt x="183" y="52"/>
                  </a:lnTo>
                  <a:lnTo>
                    <a:pt x="206" y="52"/>
                  </a:lnTo>
                  <a:lnTo>
                    <a:pt x="245" y="69"/>
                  </a:lnTo>
                  <a:lnTo>
                    <a:pt x="275" y="86"/>
                  </a:lnTo>
                  <a:lnTo>
                    <a:pt x="283" y="103"/>
                  </a:lnTo>
                  <a:lnTo>
                    <a:pt x="275" y="121"/>
                  </a:lnTo>
                  <a:lnTo>
                    <a:pt x="291" y="138"/>
                  </a:lnTo>
                  <a:lnTo>
                    <a:pt x="329" y="138"/>
                  </a:lnTo>
                  <a:lnTo>
                    <a:pt x="375" y="129"/>
                  </a:lnTo>
                  <a:lnTo>
                    <a:pt x="444" y="129"/>
                  </a:lnTo>
                  <a:lnTo>
                    <a:pt x="467" y="155"/>
                  </a:lnTo>
                  <a:close/>
                </a:path>
              </a:pathLst>
            </a:custGeom>
            <a:solidFill>
              <a:srgbClr val="00FF00"/>
            </a:solidFill>
            <a:ln w="9525">
              <a:noFill/>
              <a:round/>
              <a:headEnd/>
              <a:tailEnd/>
            </a:ln>
          </p:spPr>
          <p:txBody>
            <a:bodyPr/>
            <a:lstStyle/>
            <a:p>
              <a:endParaRPr lang="es-VE"/>
            </a:p>
          </p:txBody>
        </p:sp>
        <p:sp>
          <p:nvSpPr>
            <p:cNvPr id="15" name="Freeform 119">
              <a:extLst>
                <a:ext uri="{FF2B5EF4-FFF2-40B4-BE49-F238E27FC236}">
                  <a16:creationId xmlns:a16="http://schemas.microsoft.com/office/drawing/2014/main" id="{3264E1BC-9E48-4601-974A-03412E354AD9}"/>
                </a:ext>
              </a:extLst>
            </p:cNvPr>
            <p:cNvSpPr>
              <a:spLocks/>
            </p:cNvSpPr>
            <p:nvPr/>
          </p:nvSpPr>
          <p:spPr bwMode="auto">
            <a:xfrm>
              <a:off x="3324" y="2164"/>
              <a:ext cx="1103" cy="879"/>
            </a:xfrm>
            <a:custGeom>
              <a:avLst/>
              <a:gdLst>
                <a:gd name="T0" fmla="*/ 552 w 1103"/>
                <a:gd name="T1" fmla="*/ 86 h 879"/>
                <a:gd name="T2" fmla="*/ 674 w 1103"/>
                <a:gd name="T3" fmla="*/ 78 h 879"/>
                <a:gd name="T4" fmla="*/ 682 w 1103"/>
                <a:gd name="T5" fmla="*/ 69 h 879"/>
                <a:gd name="T6" fmla="*/ 743 w 1103"/>
                <a:gd name="T7" fmla="*/ 52 h 879"/>
                <a:gd name="T8" fmla="*/ 843 w 1103"/>
                <a:gd name="T9" fmla="*/ 61 h 879"/>
                <a:gd name="T10" fmla="*/ 782 w 1103"/>
                <a:gd name="T11" fmla="*/ 69 h 879"/>
                <a:gd name="T12" fmla="*/ 797 w 1103"/>
                <a:gd name="T13" fmla="*/ 138 h 879"/>
                <a:gd name="T14" fmla="*/ 866 w 1103"/>
                <a:gd name="T15" fmla="*/ 121 h 879"/>
                <a:gd name="T16" fmla="*/ 912 w 1103"/>
                <a:gd name="T17" fmla="*/ 173 h 879"/>
                <a:gd name="T18" fmla="*/ 919 w 1103"/>
                <a:gd name="T19" fmla="*/ 207 h 879"/>
                <a:gd name="T20" fmla="*/ 904 w 1103"/>
                <a:gd name="T21" fmla="*/ 233 h 879"/>
                <a:gd name="T22" fmla="*/ 965 w 1103"/>
                <a:gd name="T23" fmla="*/ 224 h 879"/>
                <a:gd name="T24" fmla="*/ 1096 w 1103"/>
                <a:gd name="T25" fmla="*/ 336 h 879"/>
                <a:gd name="T26" fmla="*/ 1065 w 1103"/>
                <a:gd name="T27" fmla="*/ 509 h 879"/>
                <a:gd name="T28" fmla="*/ 1096 w 1103"/>
                <a:gd name="T29" fmla="*/ 612 h 879"/>
                <a:gd name="T30" fmla="*/ 1103 w 1103"/>
                <a:gd name="T31" fmla="*/ 724 h 879"/>
                <a:gd name="T32" fmla="*/ 1042 w 1103"/>
                <a:gd name="T33" fmla="*/ 862 h 879"/>
                <a:gd name="T34" fmla="*/ 996 w 1103"/>
                <a:gd name="T35" fmla="*/ 793 h 879"/>
                <a:gd name="T36" fmla="*/ 981 w 1103"/>
                <a:gd name="T37" fmla="*/ 664 h 879"/>
                <a:gd name="T38" fmla="*/ 996 w 1103"/>
                <a:gd name="T39" fmla="*/ 578 h 879"/>
                <a:gd name="T40" fmla="*/ 927 w 1103"/>
                <a:gd name="T41" fmla="*/ 517 h 879"/>
                <a:gd name="T42" fmla="*/ 850 w 1103"/>
                <a:gd name="T43" fmla="*/ 595 h 879"/>
                <a:gd name="T44" fmla="*/ 751 w 1103"/>
                <a:gd name="T45" fmla="*/ 612 h 879"/>
                <a:gd name="T46" fmla="*/ 674 w 1103"/>
                <a:gd name="T47" fmla="*/ 595 h 879"/>
                <a:gd name="T48" fmla="*/ 651 w 1103"/>
                <a:gd name="T49" fmla="*/ 612 h 879"/>
                <a:gd name="T50" fmla="*/ 667 w 1103"/>
                <a:gd name="T51" fmla="*/ 724 h 879"/>
                <a:gd name="T52" fmla="*/ 743 w 1103"/>
                <a:gd name="T53" fmla="*/ 742 h 879"/>
                <a:gd name="T54" fmla="*/ 682 w 1103"/>
                <a:gd name="T55" fmla="*/ 793 h 879"/>
                <a:gd name="T56" fmla="*/ 575 w 1103"/>
                <a:gd name="T57" fmla="*/ 854 h 879"/>
                <a:gd name="T58" fmla="*/ 475 w 1103"/>
                <a:gd name="T59" fmla="*/ 854 h 879"/>
                <a:gd name="T60" fmla="*/ 391 w 1103"/>
                <a:gd name="T61" fmla="*/ 707 h 879"/>
                <a:gd name="T62" fmla="*/ 429 w 1103"/>
                <a:gd name="T63" fmla="*/ 647 h 879"/>
                <a:gd name="T64" fmla="*/ 406 w 1103"/>
                <a:gd name="T65" fmla="*/ 500 h 879"/>
                <a:gd name="T66" fmla="*/ 422 w 1103"/>
                <a:gd name="T67" fmla="*/ 423 h 879"/>
                <a:gd name="T68" fmla="*/ 276 w 1103"/>
                <a:gd name="T69" fmla="*/ 440 h 879"/>
                <a:gd name="T70" fmla="*/ 161 w 1103"/>
                <a:gd name="T71" fmla="*/ 362 h 879"/>
                <a:gd name="T72" fmla="*/ 69 w 1103"/>
                <a:gd name="T73" fmla="*/ 328 h 879"/>
                <a:gd name="T74" fmla="*/ 62 w 1103"/>
                <a:gd name="T75" fmla="*/ 242 h 879"/>
                <a:gd name="T76" fmla="*/ 23 w 1103"/>
                <a:gd name="T77" fmla="*/ 173 h 879"/>
                <a:gd name="T78" fmla="*/ 0 w 1103"/>
                <a:gd name="T79" fmla="*/ 164 h 879"/>
                <a:gd name="T80" fmla="*/ 77 w 1103"/>
                <a:gd name="T81" fmla="*/ 9 h 879"/>
                <a:gd name="T82" fmla="*/ 123 w 1103"/>
                <a:gd name="T83" fmla="*/ 52 h 879"/>
                <a:gd name="T84" fmla="*/ 100 w 1103"/>
                <a:gd name="T85" fmla="*/ 138 h 879"/>
                <a:gd name="T86" fmla="*/ 169 w 1103"/>
                <a:gd name="T87" fmla="*/ 155 h 879"/>
                <a:gd name="T88" fmla="*/ 138 w 1103"/>
                <a:gd name="T89" fmla="*/ 78 h 879"/>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1103"/>
                <a:gd name="T136" fmla="*/ 0 h 879"/>
                <a:gd name="T137" fmla="*/ 1103 w 1103"/>
                <a:gd name="T138" fmla="*/ 879 h 879"/>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1103" h="879">
                  <a:moveTo>
                    <a:pt x="552" y="336"/>
                  </a:moveTo>
                  <a:lnTo>
                    <a:pt x="552" y="328"/>
                  </a:lnTo>
                  <a:lnTo>
                    <a:pt x="552" y="86"/>
                  </a:lnTo>
                  <a:lnTo>
                    <a:pt x="605" y="104"/>
                  </a:lnTo>
                  <a:lnTo>
                    <a:pt x="667" y="86"/>
                  </a:lnTo>
                  <a:lnTo>
                    <a:pt x="674" y="78"/>
                  </a:lnTo>
                  <a:lnTo>
                    <a:pt x="697" y="78"/>
                  </a:lnTo>
                  <a:lnTo>
                    <a:pt x="713" y="69"/>
                  </a:lnTo>
                  <a:lnTo>
                    <a:pt x="682" y="69"/>
                  </a:lnTo>
                  <a:lnTo>
                    <a:pt x="667" y="61"/>
                  </a:lnTo>
                  <a:lnTo>
                    <a:pt x="674" y="52"/>
                  </a:lnTo>
                  <a:lnTo>
                    <a:pt x="743" y="52"/>
                  </a:lnTo>
                  <a:lnTo>
                    <a:pt x="782" y="52"/>
                  </a:lnTo>
                  <a:lnTo>
                    <a:pt x="843" y="52"/>
                  </a:lnTo>
                  <a:lnTo>
                    <a:pt x="843" y="61"/>
                  </a:lnTo>
                  <a:lnTo>
                    <a:pt x="820" y="61"/>
                  </a:lnTo>
                  <a:lnTo>
                    <a:pt x="805" y="69"/>
                  </a:lnTo>
                  <a:lnTo>
                    <a:pt x="782" y="69"/>
                  </a:lnTo>
                  <a:lnTo>
                    <a:pt x="789" y="95"/>
                  </a:lnTo>
                  <a:lnTo>
                    <a:pt x="805" y="104"/>
                  </a:lnTo>
                  <a:lnTo>
                    <a:pt x="797" y="138"/>
                  </a:lnTo>
                  <a:lnTo>
                    <a:pt x="812" y="104"/>
                  </a:lnTo>
                  <a:lnTo>
                    <a:pt x="850" y="130"/>
                  </a:lnTo>
                  <a:lnTo>
                    <a:pt x="866" y="121"/>
                  </a:lnTo>
                  <a:lnTo>
                    <a:pt x="881" y="147"/>
                  </a:lnTo>
                  <a:lnTo>
                    <a:pt x="904" y="147"/>
                  </a:lnTo>
                  <a:lnTo>
                    <a:pt x="912" y="173"/>
                  </a:lnTo>
                  <a:lnTo>
                    <a:pt x="904" y="181"/>
                  </a:lnTo>
                  <a:lnTo>
                    <a:pt x="919" y="190"/>
                  </a:lnTo>
                  <a:lnTo>
                    <a:pt x="919" y="207"/>
                  </a:lnTo>
                  <a:lnTo>
                    <a:pt x="889" y="224"/>
                  </a:lnTo>
                  <a:lnTo>
                    <a:pt x="866" y="224"/>
                  </a:lnTo>
                  <a:lnTo>
                    <a:pt x="904" y="233"/>
                  </a:lnTo>
                  <a:lnTo>
                    <a:pt x="927" y="224"/>
                  </a:lnTo>
                  <a:lnTo>
                    <a:pt x="958" y="216"/>
                  </a:lnTo>
                  <a:lnTo>
                    <a:pt x="965" y="224"/>
                  </a:lnTo>
                  <a:lnTo>
                    <a:pt x="1019" y="259"/>
                  </a:lnTo>
                  <a:lnTo>
                    <a:pt x="1073" y="302"/>
                  </a:lnTo>
                  <a:lnTo>
                    <a:pt x="1096" y="336"/>
                  </a:lnTo>
                  <a:lnTo>
                    <a:pt x="1088" y="388"/>
                  </a:lnTo>
                  <a:lnTo>
                    <a:pt x="1080" y="492"/>
                  </a:lnTo>
                  <a:lnTo>
                    <a:pt x="1065" y="509"/>
                  </a:lnTo>
                  <a:lnTo>
                    <a:pt x="1073" y="535"/>
                  </a:lnTo>
                  <a:lnTo>
                    <a:pt x="1096" y="586"/>
                  </a:lnTo>
                  <a:lnTo>
                    <a:pt x="1096" y="612"/>
                  </a:lnTo>
                  <a:lnTo>
                    <a:pt x="1088" y="629"/>
                  </a:lnTo>
                  <a:lnTo>
                    <a:pt x="1103" y="690"/>
                  </a:lnTo>
                  <a:lnTo>
                    <a:pt x="1103" y="724"/>
                  </a:lnTo>
                  <a:lnTo>
                    <a:pt x="1096" y="776"/>
                  </a:lnTo>
                  <a:lnTo>
                    <a:pt x="1073" y="810"/>
                  </a:lnTo>
                  <a:lnTo>
                    <a:pt x="1042" y="862"/>
                  </a:lnTo>
                  <a:lnTo>
                    <a:pt x="1027" y="845"/>
                  </a:lnTo>
                  <a:lnTo>
                    <a:pt x="1019" y="802"/>
                  </a:lnTo>
                  <a:lnTo>
                    <a:pt x="996" y="793"/>
                  </a:lnTo>
                  <a:lnTo>
                    <a:pt x="996" y="733"/>
                  </a:lnTo>
                  <a:lnTo>
                    <a:pt x="973" y="716"/>
                  </a:lnTo>
                  <a:lnTo>
                    <a:pt x="981" y="664"/>
                  </a:lnTo>
                  <a:lnTo>
                    <a:pt x="996" y="629"/>
                  </a:lnTo>
                  <a:lnTo>
                    <a:pt x="1011" y="604"/>
                  </a:lnTo>
                  <a:lnTo>
                    <a:pt x="996" y="578"/>
                  </a:lnTo>
                  <a:lnTo>
                    <a:pt x="981" y="569"/>
                  </a:lnTo>
                  <a:lnTo>
                    <a:pt x="988" y="517"/>
                  </a:lnTo>
                  <a:lnTo>
                    <a:pt x="927" y="517"/>
                  </a:lnTo>
                  <a:lnTo>
                    <a:pt x="927" y="543"/>
                  </a:lnTo>
                  <a:lnTo>
                    <a:pt x="912" y="561"/>
                  </a:lnTo>
                  <a:lnTo>
                    <a:pt x="850" y="595"/>
                  </a:lnTo>
                  <a:lnTo>
                    <a:pt x="789" y="612"/>
                  </a:lnTo>
                  <a:lnTo>
                    <a:pt x="766" y="629"/>
                  </a:lnTo>
                  <a:lnTo>
                    <a:pt x="751" y="612"/>
                  </a:lnTo>
                  <a:lnTo>
                    <a:pt x="728" y="621"/>
                  </a:lnTo>
                  <a:lnTo>
                    <a:pt x="690" y="612"/>
                  </a:lnTo>
                  <a:lnTo>
                    <a:pt x="674" y="595"/>
                  </a:lnTo>
                  <a:lnTo>
                    <a:pt x="636" y="595"/>
                  </a:lnTo>
                  <a:lnTo>
                    <a:pt x="628" y="586"/>
                  </a:lnTo>
                  <a:lnTo>
                    <a:pt x="651" y="612"/>
                  </a:lnTo>
                  <a:lnTo>
                    <a:pt x="682" y="629"/>
                  </a:lnTo>
                  <a:lnTo>
                    <a:pt x="682" y="655"/>
                  </a:lnTo>
                  <a:lnTo>
                    <a:pt x="667" y="724"/>
                  </a:lnTo>
                  <a:lnTo>
                    <a:pt x="674" y="733"/>
                  </a:lnTo>
                  <a:lnTo>
                    <a:pt x="705" y="750"/>
                  </a:lnTo>
                  <a:lnTo>
                    <a:pt x="743" y="742"/>
                  </a:lnTo>
                  <a:lnTo>
                    <a:pt x="736" y="759"/>
                  </a:lnTo>
                  <a:lnTo>
                    <a:pt x="705" y="785"/>
                  </a:lnTo>
                  <a:lnTo>
                    <a:pt x="682" y="793"/>
                  </a:lnTo>
                  <a:lnTo>
                    <a:pt x="674" y="810"/>
                  </a:lnTo>
                  <a:lnTo>
                    <a:pt x="621" y="836"/>
                  </a:lnTo>
                  <a:lnTo>
                    <a:pt x="575" y="854"/>
                  </a:lnTo>
                  <a:lnTo>
                    <a:pt x="552" y="879"/>
                  </a:lnTo>
                  <a:lnTo>
                    <a:pt x="513" y="879"/>
                  </a:lnTo>
                  <a:lnTo>
                    <a:pt x="475" y="854"/>
                  </a:lnTo>
                  <a:lnTo>
                    <a:pt x="460" y="802"/>
                  </a:lnTo>
                  <a:lnTo>
                    <a:pt x="445" y="742"/>
                  </a:lnTo>
                  <a:lnTo>
                    <a:pt x="391" y="707"/>
                  </a:lnTo>
                  <a:lnTo>
                    <a:pt x="422" y="673"/>
                  </a:lnTo>
                  <a:lnTo>
                    <a:pt x="437" y="655"/>
                  </a:lnTo>
                  <a:lnTo>
                    <a:pt x="429" y="647"/>
                  </a:lnTo>
                  <a:lnTo>
                    <a:pt x="399" y="612"/>
                  </a:lnTo>
                  <a:lnTo>
                    <a:pt x="391" y="543"/>
                  </a:lnTo>
                  <a:lnTo>
                    <a:pt x="406" y="500"/>
                  </a:lnTo>
                  <a:lnTo>
                    <a:pt x="414" y="457"/>
                  </a:lnTo>
                  <a:lnTo>
                    <a:pt x="429" y="440"/>
                  </a:lnTo>
                  <a:lnTo>
                    <a:pt x="422" y="423"/>
                  </a:lnTo>
                  <a:lnTo>
                    <a:pt x="383" y="423"/>
                  </a:lnTo>
                  <a:lnTo>
                    <a:pt x="368" y="431"/>
                  </a:lnTo>
                  <a:lnTo>
                    <a:pt x="276" y="440"/>
                  </a:lnTo>
                  <a:lnTo>
                    <a:pt x="230" y="371"/>
                  </a:lnTo>
                  <a:lnTo>
                    <a:pt x="184" y="354"/>
                  </a:lnTo>
                  <a:lnTo>
                    <a:pt x="161" y="362"/>
                  </a:lnTo>
                  <a:lnTo>
                    <a:pt x="100" y="362"/>
                  </a:lnTo>
                  <a:lnTo>
                    <a:pt x="85" y="362"/>
                  </a:lnTo>
                  <a:lnTo>
                    <a:pt x="69" y="328"/>
                  </a:lnTo>
                  <a:lnTo>
                    <a:pt x="62" y="328"/>
                  </a:lnTo>
                  <a:lnTo>
                    <a:pt x="62" y="267"/>
                  </a:lnTo>
                  <a:lnTo>
                    <a:pt x="62" y="242"/>
                  </a:lnTo>
                  <a:lnTo>
                    <a:pt x="46" y="216"/>
                  </a:lnTo>
                  <a:lnTo>
                    <a:pt x="39" y="181"/>
                  </a:lnTo>
                  <a:lnTo>
                    <a:pt x="23" y="173"/>
                  </a:lnTo>
                  <a:lnTo>
                    <a:pt x="16" y="173"/>
                  </a:lnTo>
                  <a:lnTo>
                    <a:pt x="0" y="181"/>
                  </a:lnTo>
                  <a:lnTo>
                    <a:pt x="0" y="164"/>
                  </a:lnTo>
                  <a:lnTo>
                    <a:pt x="23" y="138"/>
                  </a:lnTo>
                  <a:lnTo>
                    <a:pt x="23" y="52"/>
                  </a:lnTo>
                  <a:lnTo>
                    <a:pt x="77" y="9"/>
                  </a:lnTo>
                  <a:lnTo>
                    <a:pt x="92" y="0"/>
                  </a:lnTo>
                  <a:lnTo>
                    <a:pt x="123" y="18"/>
                  </a:lnTo>
                  <a:lnTo>
                    <a:pt x="123" y="52"/>
                  </a:lnTo>
                  <a:lnTo>
                    <a:pt x="130" y="61"/>
                  </a:lnTo>
                  <a:lnTo>
                    <a:pt x="92" y="121"/>
                  </a:lnTo>
                  <a:lnTo>
                    <a:pt x="100" y="138"/>
                  </a:lnTo>
                  <a:lnTo>
                    <a:pt x="115" y="155"/>
                  </a:lnTo>
                  <a:lnTo>
                    <a:pt x="123" y="181"/>
                  </a:lnTo>
                  <a:lnTo>
                    <a:pt x="169" y="155"/>
                  </a:lnTo>
                  <a:lnTo>
                    <a:pt x="169" y="138"/>
                  </a:lnTo>
                  <a:lnTo>
                    <a:pt x="153" y="104"/>
                  </a:lnTo>
                  <a:lnTo>
                    <a:pt x="138" y="78"/>
                  </a:lnTo>
                  <a:lnTo>
                    <a:pt x="138" y="35"/>
                  </a:lnTo>
                  <a:lnTo>
                    <a:pt x="552" y="336"/>
                  </a:lnTo>
                  <a:close/>
                </a:path>
              </a:pathLst>
            </a:custGeom>
            <a:solidFill>
              <a:srgbClr val="00FF00"/>
            </a:solidFill>
            <a:ln w="9525">
              <a:noFill/>
              <a:round/>
              <a:headEnd/>
              <a:tailEnd/>
            </a:ln>
          </p:spPr>
          <p:txBody>
            <a:bodyPr/>
            <a:lstStyle/>
            <a:p>
              <a:endParaRPr lang="es-VE"/>
            </a:p>
          </p:txBody>
        </p:sp>
        <p:sp>
          <p:nvSpPr>
            <p:cNvPr id="16" name="Rectangle 121">
              <a:extLst>
                <a:ext uri="{FF2B5EF4-FFF2-40B4-BE49-F238E27FC236}">
                  <a16:creationId xmlns:a16="http://schemas.microsoft.com/office/drawing/2014/main" id="{0429F6B7-3F6C-4B21-B2CA-1B9E8DF93501}"/>
                </a:ext>
              </a:extLst>
            </p:cNvPr>
            <p:cNvSpPr>
              <a:spLocks noChangeArrowheads="1"/>
            </p:cNvSpPr>
            <p:nvPr/>
          </p:nvSpPr>
          <p:spPr bwMode="auto">
            <a:xfrm>
              <a:off x="3212" y="1597"/>
              <a:ext cx="597" cy="252"/>
            </a:xfrm>
            <a:prstGeom prst="rect">
              <a:avLst/>
            </a:prstGeom>
            <a:noFill/>
            <a:ln w="9525">
              <a:noFill/>
              <a:miter lim="800000"/>
              <a:headEnd/>
              <a:tailEnd/>
            </a:ln>
          </p:spPr>
          <p:txBody>
            <a:bodyPr wrap="none" lIns="0" tIns="0" rIns="0" bIns="0">
              <a:spAutoFit/>
            </a:bodyPr>
            <a:lstStyle/>
            <a:p>
              <a:pPr eaLnBrk="0" hangingPunct="0">
                <a:defRPr/>
              </a:pPr>
              <a:r>
                <a:rPr lang="es-ES_tradnl" altLang="es-VE" sz="2600" b="1" dirty="0">
                  <a:ln w="12700">
                    <a:solidFill>
                      <a:srgbClr val="000000"/>
                    </a:solidFill>
                  </a:ln>
                  <a:solidFill>
                    <a:srgbClr val="FFFFFF"/>
                  </a:solidFill>
                  <a:latin typeface="Helvetica" pitchFamily="2" charset="0"/>
                </a:rPr>
                <a:t>16,4%</a:t>
              </a:r>
              <a:endParaRPr lang="es-ES_tradnl" altLang="es-VE" sz="2400" dirty="0">
                <a:ln w="12700">
                  <a:solidFill>
                    <a:srgbClr val="000000"/>
                  </a:solidFill>
                </a:ln>
                <a:latin typeface="Times New Roman" pitchFamily="18" charset="0"/>
              </a:endParaRPr>
            </a:p>
          </p:txBody>
        </p:sp>
        <p:sp>
          <p:nvSpPr>
            <p:cNvPr id="17" name="Freeform 122">
              <a:extLst>
                <a:ext uri="{FF2B5EF4-FFF2-40B4-BE49-F238E27FC236}">
                  <a16:creationId xmlns:a16="http://schemas.microsoft.com/office/drawing/2014/main" id="{3F04D3C0-52F7-4159-8742-8AF69BC8BBBA}"/>
                </a:ext>
              </a:extLst>
            </p:cNvPr>
            <p:cNvSpPr>
              <a:spLocks/>
            </p:cNvSpPr>
            <p:nvPr/>
          </p:nvSpPr>
          <p:spPr bwMode="auto">
            <a:xfrm>
              <a:off x="3317" y="1880"/>
              <a:ext cx="467" cy="388"/>
            </a:xfrm>
            <a:custGeom>
              <a:avLst/>
              <a:gdLst>
                <a:gd name="T0" fmla="*/ 467 w 467"/>
                <a:gd name="T1" fmla="*/ 336 h 388"/>
                <a:gd name="T2" fmla="*/ 467 w 467"/>
                <a:gd name="T3" fmla="*/ 388 h 388"/>
                <a:gd name="T4" fmla="*/ 7 w 467"/>
                <a:gd name="T5" fmla="*/ 43 h 388"/>
                <a:gd name="T6" fmla="*/ 0 w 467"/>
                <a:gd name="T7" fmla="*/ 0 h 388"/>
                <a:gd name="T8" fmla="*/ 23 w 467"/>
                <a:gd name="T9" fmla="*/ 9 h 388"/>
                <a:gd name="T10" fmla="*/ 30 w 467"/>
                <a:gd name="T11" fmla="*/ 43 h 388"/>
                <a:gd name="T12" fmla="*/ 53 w 467"/>
                <a:gd name="T13" fmla="*/ 34 h 388"/>
                <a:gd name="T14" fmla="*/ 467 w 467"/>
                <a:gd name="T15" fmla="*/ 336 h 388"/>
                <a:gd name="T16" fmla="*/ 0 60000 65536"/>
                <a:gd name="T17" fmla="*/ 0 60000 65536"/>
                <a:gd name="T18" fmla="*/ 0 60000 65536"/>
                <a:gd name="T19" fmla="*/ 0 60000 65536"/>
                <a:gd name="T20" fmla="*/ 0 60000 65536"/>
                <a:gd name="T21" fmla="*/ 0 60000 65536"/>
                <a:gd name="T22" fmla="*/ 0 60000 65536"/>
                <a:gd name="T23" fmla="*/ 0 60000 65536"/>
                <a:gd name="T24" fmla="*/ 0 w 467"/>
                <a:gd name="T25" fmla="*/ 0 h 388"/>
                <a:gd name="T26" fmla="*/ 467 w 467"/>
                <a:gd name="T27" fmla="*/ 388 h 388"/>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67" h="388">
                  <a:moveTo>
                    <a:pt x="467" y="336"/>
                  </a:moveTo>
                  <a:lnTo>
                    <a:pt x="467" y="388"/>
                  </a:lnTo>
                  <a:lnTo>
                    <a:pt x="7" y="43"/>
                  </a:lnTo>
                  <a:lnTo>
                    <a:pt x="0" y="0"/>
                  </a:lnTo>
                  <a:lnTo>
                    <a:pt x="23" y="9"/>
                  </a:lnTo>
                  <a:lnTo>
                    <a:pt x="30" y="43"/>
                  </a:lnTo>
                  <a:lnTo>
                    <a:pt x="53" y="34"/>
                  </a:lnTo>
                  <a:lnTo>
                    <a:pt x="467" y="336"/>
                  </a:lnTo>
                  <a:close/>
                </a:path>
              </a:pathLst>
            </a:custGeom>
            <a:solidFill>
              <a:srgbClr val="008000"/>
            </a:solidFill>
            <a:ln w="9525">
              <a:noFill/>
              <a:round/>
              <a:headEnd/>
              <a:tailEnd/>
            </a:ln>
          </p:spPr>
          <p:txBody>
            <a:bodyPr/>
            <a:lstStyle/>
            <a:p>
              <a:endParaRPr lang="es-VE"/>
            </a:p>
          </p:txBody>
        </p:sp>
        <p:sp>
          <p:nvSpPr>
            <p:cNvPr id="18" name="Rectangle 123">
              <a:extLst>
                <a:ext uri="{FF2B5EF4-FFF2-40B4-BE49-F238E27FC236}">
                  <a16:creationId xmlns:a16="http://schemas.microsoft.com/office/drawing/2014/main" id="{3DD8108B-B8D1-42E2-B24A-E1A9ADA505E5}"/>
                </a:ext>
              </a:extLst>
            </p:cNvPr>
            <p:cNvSpPr>
              <a:spLocks noChangeArrowheads="1"/>
            </p:cNvSpPr>
            <p:nvPr/>
          </p:nvSpPr>
          <p:spPr bwMode="auto">
            <a:xfrm>
              <a:off x="2842" y="2001"/>
              <a:ext cx="58" cy="250"/>
            </a:xfrm>
            <a:prstGeom prst="rect">
              <a:avLst/>
            </a:prstGeom>
            <a:noFill/>
            <a:ln w="9525">
              <a:noFill/>
              <a:miter lim="800000"/>
              <a:headEnd/>
              <a:tailEnd/>
            </a:ln>
          </p:spPr>
          <p:txBody>
            <a:bodyPr wrap="none" lIns="0" tIns="0" rIns="0" bIns="0">
              <a:spAutoFit/>
            </a:bodyPr>
            <a:lstStyle/>
            <a:p>
              <a:pPr eaLnBrk="0" hangingPunct="0"/>
              <a:r>
                <a:rPr lang="es-ES_tradnl" altLang="es-VE" sz="2600" b="1">
                  <a:solidFill>
                    <a:srgbClr val="FFFFFF"/>
                  </a:solidFill>
                  <a:latin typeface="Helvetica" pitchFamily="2" charset="0"/>
                </a:rPr>
                <a:t> </a:t>
              </a:r>
              <a:endParaRPr lang="es-ES_tradnl" altLang="es-VE" sz="2400">
                <a:latin typeface="Times New Roman" pitchFamily="18" charset="0"/>
              </a:endParaRPr>
            </a:p>
          </p:txBody>
        </p:sp>
        <p:sp>
          <p:nvSpPr>
            <p:cNvPr id="19" name="Rectangle 124">
              <a:extLst>
                <a:ext uri="{FF2B5EF4-FFF2-40B4-BE49-F238E27FC236}">
                  <a16:creationId xmlns:a16="http://schemas.microsoft.com/office/drawing/2014/main" id="{A4283B67-04B7-4411-A5AD-C58FC8CAB061}"/>
                </a:ext>
              </a:extLst>
            </p:cNvPr>
            <p:cNvSpPr>
              <a:spLocks noChangeArrowheads="1"/>
            </p:cNvSpPr>
            <p:nvPr/>
          </p:nvSpPr>
          <p:spPr bwMode="auto">
            <a:xfrm>
              <a:off x="2842" y="2001"/>
              <a:ext cx="58" cy="250"/>
            </a:xfrm>
            <a:prstGeom prst="rect">
              <a:avLst/>
            </a:prstGeom>
            <a:noFill/>
            <a:ln w="9525">
              <a:noFill/>
              <a:miter lim="800000"/>
              <a:headEnd/>
              <a:tailEnd/>
            </a:ln>
          </p:spPr>
          <p:txBody>
            <a:bodyPr wrap="none" lIns="0" tIns="0" rIns="0" bIns="0">
              <a:spAutoFit/>
            </a:bodyPr>
            <a:lstStyle/>
            <a:p>
              <a:pPr eaLnBrk="0" hangingPunct="0"/>
              <a:r>
                <a:rPr lang="es-ES_tradnl" altLang="es-VE" sz="2600" b="1">
                  <a:solidFill>
                    <a:srgbClr val="FFFFFF"/>
                  </a:solidFill>
                  <a:latin typeface="Helvetica" pitchFamily="2" charset="0"/>
                </a:rPr>
                <a:t> </a:t>
              </a:r>
              <a:endParaRPr lang="es-ES_tradnl" altLang="es-VE" sz="2400">
                <a:latin typeface="Times New Roman" pitchFamily="18" charset="0"/>
              </a:endParaRPr>
            </a:p>
          </p:txBody>
        </p:sp>
      </p:grpSp>
      <p:sp>
        <p:nvSpPr>
          <p:cNvPr id="20" name="Rectángulo 19">
            <a:extLst>
              <a:ext uri="{FF2B5EF4-FFF2-40B4-BE49-F238E27FC236}">
                <a16:creationId xmlns:a16="http://schemas.microsoft.com/office/drawing/2014/main" id="{1E796350-A311-4AD5-8C54-0D10D4A33EBE}"/>
              </a:ext>
            </a:extLst>
          </p:cNvPr>
          <p:cNvSpPr/>
          <p:nvPr/>
        </p:nvSpPr>
        <p:spPr>
          <a:xfrm>
            <a:off x="186296" y="1411087"/>
            <a:ext cx="10913503" cy="1569660"/>
          </a:xfrm>
          <a:prstGeom prst="rect">
            <a:avLst/>
          </a:prstGeom>
        </p:spPr>
        <p:txBody>
          <a:bodyPr wrap="square">
            <a:spAutoFit/>
          </a:bodyPr>
          <a:lstStyle/>
          <a:p>
            <a:pPr marL="342900" indent="-342900">
              <a:spcAft>
                <a:spcPts val="600"/>
              </a:spcAft>
              <a:buClr>
                <a:srgbClr val="FF0000"/>
              </a:buClr>
              <a:buFont typeface="Wingdings" panose="05000000000000000000" pitchFamily="2" charset="2"/>
              <a:buChar char="Ø"/>
              <a:defRPr/>
            </a:pPr>
            <a:r>
              <a:rPr lang="es-ES" altLang="es-VE" sz="3200" b="1" dirty="0">
                <a:ln>
                  <a:solidFill>
                    <a:schemeClr val="tx1">
                      <a:lumMod val="95000"/>
                      <a:lumOff val="5000"/>
                    </a:schemeClr>
                  </a:solidFill>
                </a:ln>
                <a:solidFill>
                  <a:srgbClr val="0066FF"/>
                </a:solidFill>
                <a:latin typeface="Arial" panose="020B0604020202020204" pitchFamily="34" charset="0"/>
                <a:cs typeface="Arial" panose="020B0604020202020204" pitchFamily="34" charset="0"/>
              </a:rPr>
              <a:t>Una superficie de 15.075.175,07 has. del territorio nacional está protegida bajo la figura de Parque Nacional o Monumento Natural.</a:t>
            </a:r>
            <a:endParaRPr lang="es-VE" sz="3200" b="1" dirty="0">
              <a:ln>
                <a:solidFill>
                  <a:schemeClr val="tx1">
                    <a:lumMod val="95000"/>
                    <a:lumOff val="5000"/>
                  </a:schemeClr>
                </a:solidFill>
              </a:ln>
              <a:solidFill>
                <a:srgbClr val="0066FF"/>
              </a:solidFill>
              <a:latin typeface="Arial" panose="020B0604020202020204" pitchFamily="34" charset="0"/>
              <a:cs typeface="Arial" panose="020B0604020202020204" pitchFamily="34" charset="0"/>
            </a:endParaRPr>
          </a:p>
        </p:txBody>
      </p:sp>
      <p:sp>
        <p:nvSpPr>
          <p:cNvPr id="21" name="Rectángulo 20">
            <a:extLst>
              <a:ext uri="{FF2B5EF4-FFF2-40B4-BE49-F238E27FC236}">
                <a16:creationId xmlns:a16="http://schemas.microsoft.com/office/drawing/2014/main" id="{0C8E7BB9-EDC4-4242-A456-A8DA42FBB843}"/>
              </a:ext>
            </a:extLst>
          </p:cNvPr>
          <p:cNvSpPr/>
          <p:nvPr/>
        </p:nvSpPr>
        <p:spPr>
          <a:xfrm>
            <a:off x="173786" y="3104388"/>
            <a:ext cx="7140240" cy="3046988"/>
          </a:xfrm>
          <a:prstGeom prst="rect">
            <a:avLst/>
          </a:prstGeom>
        </p:spPr>
        <p:txBody>
          <a:bodyPr wrap="square">
            <a:spAutoFit/>
          </a:bodyPr>
          <a:lstStyle/>
          <a:p>
            <a:pPr marL="342900" indent="-342900">
              <a:spcAft>
                <a:spcPts val="600"/>
              </a:spcAft>
              <a:buClr>
                <a:srgbClr val="FF0000"/>
              </a:buClr>
              <a:buFont typeface="Wingdings" panose="05000000000000000000" pitchFamily="2" charset="2"/>
              <a:buChar char="Ø"/>
              <a:defRPr/>
            </a:pPr>
            <a:r>
              <a:rPr lang="es-ES" altLang="es-VE" sz="3200" b="1" dirty="0">
                <a:ln>
                  <a:solidFill>
                    <a:schemeClr val="tx1">
                      <a:lumMod val="95000"/>
                      <a:lumOff val="5000"/>
                    </a:schemeClr>
                  </a:solidFill>
                </a:ln>
                <a:solidFill>
                  <a:srgbClr val="0066FF"/>
                </a:solidFill>
                <a:latin typeface="Arial" panose="020B0604020202020204" pitchFamily="34" charset="0"/>
                <a:cs typeface="Arial" panose="020B0604020202020204" pitchFamily="34" charset="0"/>
              </a:rPr>
              <a:t>Estas Áreas Naturales Protegidas (ANAPRO) representan el 16,36% del territorio nacional y el 23,96% del total de la superficie amparada por la figura de ABRAE</a:t>
            </a:r>
            <a:r>
              <a:rPr lang="es-MX" sz="3200" b="1" dirty="0">
                <a:ln>
                  <a:solidFill>
                    <a:schemeClr val="tx1">
                      <a:lumMod val="95000"/>
                      <a:lumOff val="5000"/>
                    </a:schemeClr>
                  </a:solidFill>
                </a:ln>
                <a:solidFill>
                  <a:srgbClr val="0066FF"/>
                </a:solidFill>
                <a:latin typeface="Arial" panose="020B0604020202020204" pitchFamily="34" charset="0"/>
                <a:cs typeface="Arial" panose="020B0604020202020204" pitchFamily="34" charset="0"/>
              </a:rPr>
              <a:t>.</a:t>
            </a:r>
            <a:endParaRPr lang="es-VE" sz="3200" b="1" dirty="0">
              <a:ln>
                <a:solidFill>
                  <a:schemeClr val="tx1">
                    <a:lumMod val="95000"/>
                    <a:lumOff val="5000"/>
                  </a:schemeClr>
                </a:solidFill>
              </a:ln>
              <a:solidFill>
                <a:srgbClr val="0066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068495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Imagen 5">
            <a:extLst>
              <a:ext uri="{FF2B5EF4-FFF2-40B4-BE49-F238E27FC236}">
                <a16:creationId xmlns:a16="http://schemas.microsoft.com/office/drawing/2014/main" id="{8C46B6F0-739D-403D-8EBF-3877F5DE2B0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02702" y="4021"/>
            <a:ext cx="8731003" cy="6853980"/>
          </a:xfrm>
          <a:prstGeom prst="rect">
            <a:avLst/>
          </a:prstGeom>
        </p:spPr>
      </p:pic>
      <p:sp>
        <p:nvSpPr>
          <p:cNvPr id="3" name="Título 2">
            <a:extLst>
              <a:ext uri="{FF2B5EF4-FFF2-40B4-BE49-F238E27FC236}">
                <a16:creationId xmlns:a16="http://schemas.microsoft.com/office/drawing/2014/main" id="{E9C4FB17-D882-4F6B-9015-FE12B0E16218}"/>
              </a:ext>
            </a:extLst>
          </p:cNvPr>
          <p:cNvSpPr txBox="1">
            <a:spLocks/>
          </p:cNvSpPr>
          <p:nvPr/>
        </p:nvSpPr>
        <p:spPr>
          <a:xfrm>
            <a:off x="119063" y="8878"/>
            <a:ext cx="10909299" cy="338554"/>
          </a:xfrm>
          <a:prstGeom prst="rect">
            <a:avLst/>
          </a:prstGeom>
        </p:spPr>
        <p:txBody>
          <a:bodyPr wrap="square" lIns="0" tIns="0" rIns="0" bIns="0" rtlCol="0">
            <a:spAutoFit/>
          </a:bodyPr>
          <a:lstStyle>
            <a:lvl1pPr algn="ctr" rtl="0" eaLnBrk="0" fontAlgn="base" hangingPunct="0">
              <a:spcBef>
                <a:spcPct val="0"/>
              </a:spcBef>
              <a:spcAft>
                <a:spcPct val="0"/>
              </a:spcAft>
              <a:defRPr sz="3600" b="1">
                <a:solidFill>
                  <a:srgbClr val="CCFFFF"/>
                </a:solidFill>
                <a:latin typeface="+mj-lt"/>
                <a:ea typeface="+mj-ea"/>
                <a:cs typeface="+mj-cs"/>
              </a:defRPr>
            </a:lvl1pPr>
            <a:lvl2pPr algn="ctr" rtl="0" eaLnBrk="0" fontAlgn="base" hangingPunct="0">
              <a:spcBef>
                <a:spcPct val="0"/>
              </a:spcBef>
              <a:spcAft>
                <a:spcPct val="0"/>
              </a:spcAft>
              <a:defRPr sz="3600" b="1">
                <a:solidFill>
                  <a:srgbClr val="CCFFFF"/>
                </a:solidFill>
                <a:latin typeface="Tahoma" pitchFamily="34" charset="0"/>
              </a:defRPr>
            </a:lvl2pPr>
            <a:lvl3pPr algn="ctr" rtl="0" eaLnBrk="0" fontAlgn="base" hangingPunct="0">
              <a:spcBef>
                <a:spcPct val="0"/>
              </a:spcBef>
              <a:spcAft>
                <a:spcPct val="0"/>
              </a:spcAft>
              <a:defRPr sz="3600" b="1">
                <a:solidFill>
                  <a:srgbClr val="CCFFFF"/>
                </a:solidFill>
                <a:latin typeface="Tahoma" pitchFamily="34" charset="0"/>
              </a:defRPr>
            </a:lvl3pPr>
            <a:lvl4pPr algn="ctr" rtl="0" eaLnBrk="0" fontAlgn="base" hangingPunct="0">
              <a:spcBef>
                <a:spcPct val="0"/>
              </a:spcBef>
              <a:spcAft>
                <a:spcPct val="0"/>
              </a:spcAft>
              <a:defRPr sz="3600" b="1">
                <a:solidFill>
                  <a:srgbClr val="CCFFFF"/>
                </a:solidFill>
                <a:latin typeface="Tahoma" pitchFamily="34" charset="0"/>
              </a:defRPr>
            </a:lvl4pPr>
            <a:lvl5pPr algn="ctr" rtl="0" eaLnBrk="0" fontAlgn="base" hangingPunct="0">
              <a:spcBef>
                <a:spcPct val="0"/>
              </a:spcBef>
              <a:spcAft>
                <a:spcPct val="0"/>
              </a:spcAft>
              <a:defRPr sz="3600" b="1">
                <a:solidFill>
                  <a:srgbClr val="CCFFFF"/>
                </a:solidFill>
                <a:latin typeface="Tahoma" pitchFamily="34" charset="0"/>
              </a:defRPr>
            </a:lvl5pPr>
            <a:lvl6pPr marL="457200" algn="ctr" rtl="0" eaLnBrk="0" fontAlgn="base" hangingPunct="0">
              <a:spcBef>
                <a:spcPct val="0"/>
              </a:spcBef>
              <a:spcAft>
                <a:spcPct val="0"/>
              </a:spcAft>
              <a:defRPr sz="3600" b="1">
                <a:solidFill>
                  <a:srgbClr val="CCFFFF"/>
                </a:solidFill>
                <a:latin typeface="Tahoma" pitchFamily="34" charset="0"/>
              </a:defRPr>
            </a:lvl6pPr>
            <a:lvl7pPr marL="914400" algn="ctr" rtl="0" eaLnBrk="0" fontAlgn="base" hangingPunct="0">
              <a:spcBef>
                <a:spcPct val="0"/>
              </a:spcBef>
              <a:spcAft>
                <a:spcPct val="0"/>
              </a:spcAft>
              <a:defRPr sz="3600" b="1">
                <a:solidFill>
                  <a:srgbClr val="CCFFFF"/>
                </a:solidFill>
                <a:latin typeface="Tahoma" pitchFamily="34" charset="0"/>
              </a:defRPr>
            </a:lvl7pPr>
            <a:lvl8pPr marL="1371600" algn="ctr" rtl="0" eaLnBrk="0" fontAlgn="base" hangingPunct="0">
              <a:spcBef>
                <a:spcPct val="0"/>
              </a:spcBef>
              <a:spcAft>
                <a:spcPct val="0"/>
              </a:spcAft>
              <a:defRPr sz="3600" b="1">
                <a:solidFill>
                  <a:srgbClr val="CCFFFF"/>
                </a:solidFill>
                <a:latin typeface="Tahoma" pitchFamily="34" charset="0"/>
              </a:defRPr>
            </a:lvl8pPr>
            <a:lvl9pPr marL="1828800" algn="ctr" rtl="0" eaLnBrk="0" fontAlgn="base" hangingPunct="0">
              <a:spcBef>
                <a:spcPct val="0"/>
              </a:spcBef>
              <a:spcAft>
                <a:spcPct val="0"/>
              </a:spcAft>
              <a:defRPr sz="3600" b="1">
                <a:solidFill>
                  <a:srgbClr val="CCFFFF"/>
                </a:solidFill>
                <a:latin typeface="Tahoma" pitchFamily="34" charset="0"/>
              </a:defRPr>
            </a:lvl9pPr>
          </a:lstStyle>
          <a:p>
            <a:pPr fontAlgn="auto">
              <a:spcAft>
                <a:spcPts val="0"/>
              </a:spcAft>
              <a:defRPr/>
            </a:pPr>
            <a:r>
              <a:rPr lang="es-VE" sz="2200" kern="10" dirty="0">
                <a:ln w="31750">
                  <a:solidFill>
                    <a:srgbClr val="001400"/>
                  </a:solidFill>
                  <a:round/>
                  <a:headEnd/>
                  <a:tailEnd/>
                </a:ln>
                <a:solidFill>
                  <a:srgbClr val="FFFF00"/>
                </a:solidFill>
                <a:latin typeface="Arial Black"/>
                <a:cs typeface="Arial" charset="0"/>
              </a:rPr>
              <a:t>Sistema de Parques Nacionales y Monumentos Naturales de Venezuela</a:t>
            </a:r>
          </a:p>
        </p:txBody>
      </p:sp>
    </p:spTree>
    <p:extLst>
      <p:ext uri="{BB962C8B-B14F-4D97-AF65-F5344CB8AC3E}">
        <p14:creationId xmlns:p14="http://schemas.microsoft.com/office/powerpoint/2010/main" val="32202948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96">
            <a:extLst>
              <a:ext uri="{FF2B5EF4-FFF2-40B4-BE49-F238E27FC236}">
                <a16:creationId xmlns:a16="http://schemas.microsoft.com/office/drawing/2014/main" id="{4BD9A182-DF88-43D7-A75F-B35549A582E9}"/>
              </a:ext>
            </a:extLst>
          </p:cNvPr>
          <p:cNvSpPr txBox="1">
            <a:spLocks noChangeArrowheads="1"/>
          </p:cNvSpPr>
          <p:nvPr/>
        </p:nvSpPr>
        <p:spPr bwMode="auto">
          <a:xfrm>
            <a:off x="175049" y="634606"/>
            <a:ext cx="10924749" cy="6207272"/>
          </a:xfrm>
          <a:prstGeom prst="rect">
            <a:avLst/>
          </a:prstGeom>
          <a:noFill/>
          <a:ln>
            <a:noFill/>
          </a:ln>
          <a:effectLst/>
        </p:spPr>
        <p:txBody>
          <a:bodyPr wrap="square" lIns="0" tIns="0" rIns="0" bIns="0">
            <a:spAutoFit/>
          </a:bodyPr>
          <a:lstStyle>
            <a:lvl1pPr algn="ctr">
              <a:defRPr>
                <a:solidFill>
                  <a:schemeClr val="tx1"/>
                </a:solidFill>
                <a:latin typeface="Arial" panose="020B0604020202020204" pitchFamily="34" charset="0"/>
              </a:defRPr>
            </a:lvl1pPr>
            <a:lvl2pPr marL="742950" indent="-285750" algn="ctr">
              <a:defRPr>
                <a:solidFill>
                  <a:schemeClr val="tx1"/>
                </a:solidFill>
                <a:latin typeface="Arial" panose="020B0604020202020204" pitchFamily="34" charset="0"/>
              </a:defRPr>
            </a:lvl2pPr>
            <a:lvl3pPr marL="1143000" indent="-228600" algn="ctr">
              <a:defRPr>
                <a:solidFill>
                  <a:schemeClr val="tx1"/>
                </a:solidFill>
                <a:latin typeface="Arial" panose="020B0604020202020204" pitchFamily="34" charset="0"/>
              </a:defRPr>
            </a:lvl3pPr>
            <a:lvl4pPr marL="1600200" indent="-228600" algn="ctr">
              <a:defRPr>
                <a:solidFill>
                  <a:schemeClr val="tx1"/>
                </a:solidFill>
                <a:latin typeface="Arial" panose="020B0604020202020204" pitchFamily="34" charset="0"/>
              </a:defRPr>
            </a:lvl4pPr>
            <a:lvl5pPr marL="2057400" indent="-228600" algn="ctr">
              <a:defRPr>
                <a:solidFill>
                  <a:schemeClr val="tx1"/>
                </a:solidFill>
                <a:latin typeface="Arial" panose="020B0604020202020204" pitchFamily="34" charset="0"/>
              </a:defRPr>
            </a:lvl5pPr>
            <a:lvl6pPr marL="2514600" indent="-228600" algn="ctr" fontAlgn="base">
              <a:spcBef>
                <a:spcPct val="0"/>
              </a:spcBef>
              <a:spcAft>
                <a:spcPct val="0"/>
              </a:spcAft>
              <a:defRPr>
                <a:solidFill>
                  <a:schemeClr val="tx1"/>
                </a:solidFill>
                <a:latin typeface="Arial" panose="020B0604020202020204" pitchFamily="34" charset="0"/>
              </a:defRPr>
            </a:lvl6pPr>
            <a:lvl7pPr marL="2971800" indent="-228600" algn="ctr" fontAlgn="base">
              <a:spcBef>
                <a:spcPct val="0"/>
              </a:spcBef>
              <a:spcAft>
                <a:spcPct val="0"/>
              </a:spcAft>
              <a:defRPr>
                <a:solidFill>
                  <a:schemeClr val="tx1"/>
                </a:solidFill>
                <a:latin typeface="Arial" panose="020B0604020202020204" pitchFamily="34" charset="0"/>
              </a:defRPr>
            </a:lvl7pPr>
            <a:lvl8pPr marL="3429000" indent="-228600" algn="ctr" fontAlgn="base">
              <a:spcBef>
                <a:spcPct val="0"/>
              </a:spcBef>
              <a:spcAft>
                <a:spcPct val="0"/>
              </a:spcAft>
              <a:defRPr>
                <a:solidFill>
                  <a:schemeClr val="tx1"/>
                </a:solidFill>
                <a:latin typeface="Arial" panose="020B0604020202020204" pitchFamily="34" charset="0"/>
              </a:defRPr>
            </a:lvl8pPr>
            <a:lvl9pPr marL="3886200" indent="-228600" algn="ctr" fontAlgn="base">
              <a:spcBef>
                <a:spcPct val="0"/>
              </a:spcBef>
              <a:spcAft>
                <a:spcPct val="0"/>
              </a:spcAft>
              <a:defRPr>
                <a:solidFill>
                  <a:schemeClr val="tx1"/>
                </a:solidFill>
                <a:latin typeface="Arial" panose="020B0604020202020204" pitchFamily="34" charset="0"/>
              </a:defRPr>
            </a:lvl9pPr>
          </a:lstStyle>
          <a:p>
            <a:pPr marL="324000" indent="-324000" algn="just">
              <a:spcBef>
                <a:spcPts val="1200"/>
              </a:spcBef>
              <a:spcAft>
                <a:spcPts val="0"/>
              </a:spcAft>
              <a:buClr>
                <a:srgbClr val="FF0000"/>
              </a:buClr>
              <a:buFont typeface="Wingdings" panose="05000000000000000000" pitchFamily="2" charset="2"/>
              <a:buChar char="Ø"/>
              <a:defRPr/>
            </a:pPr>
            <a:r>
              <a:rPr lang="es-VE" altLang="es-VE" sz="2700" b="1" dirty="0">
                <a:ln>
                  <a:solidFill>
                    <a:schemeClr val="tx1">
                      <a:lumMod val="95000"/>
                      <a:lumOff val="5000"/>
                    </a:schemeClr>
                  </a:solidFill>
                </a:ln>
                <a:solidFill>
                  <a:srgbClr val="0066FF"/>
                </a:solidFill>
                <a:latin typeface="Arial" charset="0"/>
              </a:rPr>
              <a:t>Bajo la figura de Parques Nacionales y Monumentos Naturales se encuentra el 16% del territorio nacional. </a:t>
            </a:r>
          </a:p>
          <a:p>
            <a:pPr marL="324000" indent="-324000" algn="just">
              <a:spcBef>
                <a:spcPts val="1200"/>
              </a:spcBef>
              <a:spcAft>
                <a:spcPts val="0"/>
              </a:spcAft>
              <a:buClr>
                <a:srgbClr val="FF0000"/>
              </a:buClr>
              <a:buFont typeface="Wingdings" panose="05000000000000000000" pitchFamily="2" charset="2"/>
              <a:buChar char="Ø"/>
              <a:defRPr/>
            </a:pPr>
            <a:r>
              <a:rPr lang="es-VE" altLang="es-VE" sz="2700" b="1" dirty="0">
                <a:ln>
                  <a:solidFill>
                    <a:schemeClr val="tx1">
                      <a:lumMod val="95000"/>
                      <a:lumOff val="5000"/>
                    </a:schemeClr>
                  </a:solidFill>
                </a:ln>
                <a:solidFill>
                  <a:srgbClr val="0066FF"/>
                </a:solidFill>
                <a:latin typeface="Arial" charset="0"/>
              </a:rPr>
              <a:t>Son en sí mismos elementos estratégicos para la vida, la defensa, la seguridad y la soberanía del país.</a:t>
            </a:r>
            <a:endParaRPr lang="es-MX" altLang="es-VE" sz="2700" b="1" dirty="0">
              <a:ln>
                <a:solidFill>
                  <a:schemeClr val="tx1">
                    <a:lumMod val="95000"/>
                    <a:lumOff val="5000"/>
                  </a:schemeClr>
                </a:solidFill>
              </a:ln>
              <a:solidFill>
                <a:srgbClr val="0066FF"/>
              </a:solidFill>
              <a:latin typeface="Arial" charset="0"/>
            </a:endParaRPr>
          </a:p>
          <a:p>
            <a:pPr marL="324000" indent="-324000" algn="just">
              <a:spcBef>
                <a:spcPts val="1200"/>
              </a:spcBef>
              <a:spcAft>
                <a:spcPts val="0"/>
              </a:spcAft>
              <a:buClr>
                <a:srgbClr val="FF0000"/>
              </a:buClr>
              <a:buFont typeface="Wingdings" panose="05000000000000000000" pitchFamily="2" charset="2"/>
              <a:buChar char="Ø"/>
              <a:defRPr/>
            </a:pPr>
            <a:r>
              <a:rPr lang="es-VE" altLang="es-VE" sz="2700" b="1" dirty="0">
                <a:ln>
                  <a:solidFill>
                    <a:schemeClr val="tx1">
                      <a:lumMod val="95000"/>
                      <a:lumOff val="5000"/>
                    </a:schemeClr>
                  </a:solidFill>
                </a:ln>
                <a:solidFill>
                  <a:srgbClr val="0066FF"/>
                </a:solidFill>
                <a:latin typeface="Arial" charset="0"/>
              </a:rPr>
              <a:t>En estos espacios existe una de las mayores reservas de biodiversidad en el mundo</a:t>
            </a:r>
            <a:r>
              <a:rPr lang="es-MX" altLang="es-VE" sz="2700" b="1" dirty="0">
                <a:ln>
                  <a:solidFill>
                    <a:schemeClr val="tx1">
                      <a:lumMod val="95000"/>
                      <a:lumOff val="5000"/>
                    </a:schemeClr>
                  </a:solidFill>
                </a:ln>
                <a:solidFill>
                  <a:srgbClr val="0066FF"/>
                </a:solidFill>
                <a:latin typeface="Arial" charset="0"/>
              </a:rPr>
              <a:t>.</a:t>
            </a:r>
          </a:p>
          <a:p>
            <a:pPr marL="324000" indent="-324000" algn="just">
              <a:spcBef>
                <a:spcPts val="1200"/>
              </a:spcBef>
              <a:spcAft>
                <a:spcPts val="0"/>
              </a:spcAft>
              <a:buClr>
                <a:srgbClr val="FF0000"/>
              </a:buClr>
              <a:buFont typeface="Wingdings" panose="05000000000000000000" pitchFamily="2" charset="2"/>
              <a:buChar char="Ø"/>
              <a:defRPr/>
            </a:pPr>
            <a:r>
              <a:rPr lang="es-MX" altLang="es-VE" sz="2700" b="1" dirty="0">
                <a:ln>
                  <a:solidFill>
                    <a:schemeClr val="tx1">
                      <a:lumMod val="95000"/>
                      <a:lumOff val="5000"/>
                    </a:schemeClr>
                  </a:solidFill>
                </a:ln>
                <a:solidFill>
                  <a:srgbClr val="0066FF"/>
                </a:solidFill>
                <a:latin typeface="Arial" charset="0"/>
              </a:rPr>
              <a:t>Potencial hídrico (nacientes del </a:t>
            </a:r>
            <a:r>
              <a:rPr lang="es-VE" altLang="es-VE" sz="2700" b="1" dirty="0">
                <a:ln>
                  <a:solidFill>
                    <a:schemeClr val="tx1">
                      <a:lumMod val="95000"/>
                      <a:lumOff val="5000"/>
                    </a:schemeClr>
                  </a:solidFill>
                </a:ln>
                <a:solidFill>
                  <a:srgbClr val="0066FF"/>
                </a:solidFill>
                <a:latin typeface="Arial" charset="0"/>
              </a:rPr>
              <a:t>90% de las cuencas que abastecen de agua potable al país</a:t>
            </a:r>
            <a:r>
              <a:rPr lang="es-MX" altLang="es-VE" sz="2700" b="1" dirty="0">
                <a:ln>
                  <a:solidFill>
                    <a:schemeClr val="tx1">
                      <a:lumMod val="95000"/>
                      <a:lumOff val="5000"/>
                    </a:schemeClr>
                  </a:solidFill>
                </a:ln>
                <a:solidFill>
                  <a:srgbClr val="0066FF"/>
                </a:solidFill>
                <a:latin typeface="Arial" charset="0"/>
              </a:rPr>
              <a:t>) e hidroeléctrico para impulsar el desarrollo.</a:t>
            </a:r>
          </a:p>
          <a:p>
            <a:pPr marL="324000" indent="-324000" algn="just">
              <a:spcBef>
                <a:spcPts val="1200"/>
              </a:spcBef>
              <a:spcAft>
                <a:spcPts val="0"/>
              </a:spcAft>
              <a:buClr>
                <a:srgbClr val="FF0000"/>
              </a:buClr>
              <a:buFont typeface="Wingdings" panose="05000000000000000000" pitchFamily="2" charset="2"/>
              <a:buChar char="Ø"/>
              <a:defRPr/>
            </a:pPr>
            <a:r>
              <a:rPr lang="es-MX" altLang="es-VE" sz="2700" b="1" dirty="0">
                <a:ln>
                  <a:solidFill>
                    <a:schemeClr val="tx1">
                      <a:lumMod val="95000"/>
                      <a:lumOff val="5000"/>
                    </a:schemeClr>
                  </a:solidFill>
                </a:ln>
                <a:solidFill>
                  <a:srgbClr val="0066FF"/>
                </a:solidFill>
                <a:latin typeface="Arial" charset="0"/>
              </a:rPr>
              <a:t>Plataforma natural para el desarrollo del turismo y la recreación (</a:t>
            </a:r>
            <a:r>
              <a:rPr lang="es-VE" altLang="es-VE" sz="2700" b="1" dirty="0">
                <a:ln>
                  <a:solidFill>
                    <a:schemeClr val="tx1">
                      <a:lumMod val="95000"/>
                      <a:lumOff val="5000"/>
                    </a:schemeClr>
                  </a:solidFill>
                </a:ln>
                <a:solidFill>
                  <a:srgbClr val="0066FF"/>
                </a:solidFill>
                <a:latin typeface="Arial" charset="0"/>
              </a:rPr>
              <a:t>80% de la actividad turística en Venezuela)</a:t>
            </a:r>
            <a:r>
              <a:rPr lang="es-MX" altLang="es-VE" sz="2700" b="1" dirty="0">
                <a:ln>
                  <a:solidFill>
                    <a:schemeClr val="tx1">
                      <a:lumMod val="95000"/>
                      <a:lumOff val="5000"/>
                    </a:schemeClr>
                  </a:solidFill>
                </a:ln>
                <a:solidFill>
                  <a:srgbClr val="0066FF"/>
                </a:solidFill>
                <a:latin typeface="Arial" charset="0"/>
              </a:rPr>
              <a:t>.</a:t>
            </a:r>
          </a:p>
          <a:p>
            <a:pPr marL="324000" indent="-324000" algn="just">
              <a:spcBef>
                <a:spcPts val="1200"/>
              </a:spcBef>
              <a:spcAft>
                <a:spcPts val="0"/>
              </a:spcAft>
              <a:buClr>
                <a:srgbClr val="FF0000"/>
              </a:buClr>
              <a:buFont typeface="Wingdings" panose="05000000000000000000" pitchFamily="2" charset="2"/>
              <a:buChar char="Ø"/>
              <a:defRPr/>
            </a:pPr>
            <a:r>
              <a:rPr lang="es-MX" altLang="es-VE" sz="2700" b="1" dirty="0">
                <a:ln>
                  <a:solidFill>
                    <a:schemeClr val="tx1">
                      <a:lumMod val="95000"/>
                      <a:lumOff val="5000"/>
                    </a:schemeClr>
                  </a:solidFill>
                </a:ln>
                <a:solidFill>
                  <a:srgbClr val="0066FF"/>
                </a:solidFill>
                <a:latin typeface="Arial" charset="0"/>
              </a:rPr>
              <a:t>Escenario educativo que permite la participación activa de la sociedad.</a:t>
            </a:r>
            <a:endParaRPr lang="es-ES_tradnl" altLang="es-VE" sz="2700" b="1" dirty="0">
              <a:ln>
                <a:solidFill>
                  <a:schemeClr val="tx1">
                    <a:lumMod val="95000"/>
                    <a:lumOff val="5000"/>
                  </a:schemeClr>
                </a:solidFill>
              </a:ln>
              <a:solidFill>
                <a:srgbClr val="0066FF"/>
              </a:solidFill>
              <a:latin typeface="Arial" charset="0"/>
            </a:endParaRPr>
          </a:p>
        </p:txBody>
      </p:sp>
      <p:sp>
        <p:nvSpPr>
          <p:cNvPr id="3" name="Rectangle 2">
            <a:extLst>
              <a:ext uri="{FF2B5EF4-FFF2-40B4-BE49-F238E27FC236}">
                <a16:creationId xmlns:a16="http://schemas.microsoft.com/office/drawing/2014/main" id="{F9784770-AF2E-4F65-BD50-BF9CD49C24EB}"/>
              </a:ext>
            </a:extLst>
          </p:cNvPr>
          <p:cNvSpPr txBox="1">
            <a:spLocks noChangeArrowheads="1"/>
          </p:cNvSpPr>
          <p:nvPr/>
        </p:nvSpPr>
        <p:spPr>
          <a:xfrm>
            <a:off x="175050" y="56325"/>
            <a:ext cx="10924749" cy="492443"/>
          </a:xfrm>
          <a:prstGeom prst="rect">
            <a:avLst/>
          </a:prstGeom>
        </p:spPr>
        <p:txBody>
          <a:bodyPr wrap="square" lIns="0" tIns="0" rIns="0" bIns="0" rtlCol="0">
            <a:spAutoFit/>
          </a:bodyPr>
          <a:lstStyle>
            <a:defPPr>
              <a:defRPr lang="es-VE"/>
            </a:defPPr>
            <a:lvl1pPr algn="ctr" eaLnBrk="0" fontAlgn="auto" hangingPunct="0">
              <a:spcBef>
                <a:spcPct val="0"/>
              </a:spcBef>
              <a:spcAft>
                <a:spcPts val="0"/>
              </a:spcAft>
              <a:defRPr sz="3200" b="1" kern="10">
                <a:ln w="28575">
                  <a:solidFill>
                    <a:srgbClr val="001400"/>
                  </a:solidFill>
                  <a:round/>
                  <a:headEnd/>
                  <a:tailEnd/>
                </a:ln>
                <a:solidFill>
                  <a:srgbClr val="92D050"/>
                </a:solidFill>
                <a:latin typeface="Arial Black"/>
                <a:ea typeface="+mj-ea"/>
                <a:cs typeface="Arial" charset="0"/>
              </a:defRPr>
            </a:lvl1pPr>
            <a:lvl2pPr algn="ctr" eaLnBrk="0" fontAlgn="base" hangingPunct="0">
              <a:spcBef>
                <a:spcPct val="0"/>
              </a:spcBef>
              <a:spcAft>
                <a:spcPct val="0"/>
              </a:spcAft>
              <a:defRPr sz="3600" b="1">
                <a:solidFill>
                  <a:srgbClr val="CCFFFF"/>
                </a:solidFill>
                <a:latin typeface="Tahoma" pitchFamily="34" charset="0"/>
              </a:defRPr>
            </a:lvl2pPr>
            <a:lvl3pPr algn="ctr" eaLnBrk="0" fontAlgn="base" hangingPunct="0">
              <a:spcBef>
                <a:spcPct val="0"/>
              </a:spcBef>
              <a:spcAft>
                <a:spcPct val="0"/>
              </a:spcAft>
              <a:defRPr sz="3600" b="1">
                <a:solidFill>
                  <a:srgbClr val="CCFFFF"/>
                </a:solidFill>
                <a:latin typeface="Tahoma" pitchFamily="34" charset="0"/>
              </a:defRPr>
            </a:lvl3pPr>
            <a:lvl4pPr algn="ctr" eaLnBrk="0" fontAlgn="base" hangingPunct="0">
              <a:spcBef>
                <a:spcPct val="0"/>
              </a:spcBef>
              <a:spcAft>
                <a:spcPct val="0"/>
              </a:spcAft>
              <a:defRPr sz="3600" b="1">
                <a:solidFill>
                  <a:srgbClr val="CCFFFF"/>
                </a:solidFill>
                <a:latin typeface="Tahoma" pitchFamily="34" charset="0"/>
              </a:defRPr>
            </a:lvl4pPr>
            <a:lvl5pPr algn="ctr" eaLnBrk="0" fontAlgn="base" hangingPunct="0">
              <a:spcBef>
                <a:spcPct val="0"/>
              </a:spcBef>
              <a:spcAft>
                <a:spcPct val="0"/>
              </a:spcAft>
              <a:defRPr sz="3600" b="1">
                <a:solidFill>
                  <a:srgbClr val="CCFFFF"/>
                </a:solidFill>
                <a:latin typeface="Tahoma" pitchFamily="34" charset="0"/>
              </a:defRPr>
            </a:lvl5pPr>
            <a:lvl6pPr marL="457200" algn="ctr" eaLnBrk="0" fontAlgn="base" hangingPunct="0">
              <a:spcBef>
                <a:spcPct val="0"/>
              </a:spcBef>
              <a:spcAft>
                <a:spcPct val="0"/>
              </a:spcAft>
              <a:defRPr sz="3600" b="1">
                <a:solidFill>
                  <a:srgbClr val="CCFFFF"/>
                </a:solidFill>
                <a:latin typeface="Tahoma" pitchFamily="34" charset="0"/>
              </a:defRPr>
            </a:lvl6pPr>
            <a:lvl7pPr marL="914400" algn="ctr" eaLnBrk="0" fontAlgn="base" hangingPunct="0">
              <a:spcBef>
                <a:spcPct val="0"/>
              </a:spcBef>
              <a:spcAft>
                <a:spcPct val="0"/>
              </a:spcAft>
              <a:defRPr sz="3600" b="1">
                <a:solidFill>
                  <a:srgbClr val="CCFFFF"/>
                </a:solidFill>
                <a:latin typeface="Tahoma" pitchFamily="34" charset="0"/>
              </a:defRPr>
            </a:lvl7pPr>
            <a:lvl8pPr marL="1371600" algn="ctr" eaLnBrk="0" fontAlgn="base" hangingPunct="0">
              <a:spcBef>
                <a:spcPct val="0"/>
              </a:spcBef>
              <a:spcAft>
                <a:spcPct val="0"/>
              </a:spcAft>
              <a:defRPr sz="3600" b="1">
                <a:solidFill>
                  <a:srgbClr val="CCFFFF"/>
                </a:solidFill>
                <a:latin typeface="Tahoma" pitchFamily="34" charset="0"/>
              </a:defRPr>
            </a:lvl8pPr>
            <a:lvl9pPr marL="1828800" algn="ctr" eaLnBrk="0" fontAlgn="base" hangingPunct="0">
              <a:spcBef>
                <a:spcPct val="0"/>
              </a:spcBef>
              <a:spcAft>
                <a:spcPct val="0"/>
              </a:spcAft>
              <a:defRPr sz="3600" b="1">
                <a:solidFill>
                  <a:srgbClr val="CCFFFF"/>
                </a:solidFill>
                <a:latin typeface="Tahoma" pitchFamily="34" charset="0"/>
              </a:defRPr>
            </a:lvl9pPr>
          </a:lstStyle>
          <a:p>
            <a:r>
              <a:rPr lang="es-MX" dirty="0"/>
              <a:t>Sistema de Parques: Su Importancia</a:t>
            </a:r>
            <a:endParaRPr lang="es-ES" dirty="0"/>
          </a:p>
        </p:txBody>
      </p:sp>
    </p:spTree>
    <p:extLst>
      <p:ext uri="{BB962C8B-B14F-4D97-AF65-F5344CB8AC3E}">
        <p14:creationId xmlns:p14="http://schemas.microsoft.com/office/powerpoint/2010/main" val="42563213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2">
            <a:extLst>
              <a:ext uri="{FF2B5EF4-FFF2-40B4-BE49-F238E27FC236}">
                <a16:creationId xmlns:a16="http://schemas.microsoft.com/office/drawing/2014/main" id="{B91B348D-AE8B-47CD-B8D8-12061BCA161B}"/>
              </a:ext>
            </a:extLst>
          </p:cNvPr>
          <p:cNvSpPr txBox="1">
            <a:spLocks/>
          </p:cNvSpPr>
          <p:nvPr/>
        </p:nvSpPr>
        <p:spPr>
          <a:xfrm>
            <a:off x="174072" y="92008"/>
            <a:ext cx="10925728" cy="615553"/>
          </a:xfrm>
          <a:prstGeom prst="rect">
            <a:avLst/>
          </a:prstGeom>
        </p:spPr>
        <p:txBody>
          <a:bodyPr wrap="square" lIns="0" tIns="0" rIns="0" bIns="0" rtlCol="0">
            <a:spAutoFit/>
          </a:bodyPr>
          <a:lstStyle>
            <a:defPPr>
              <a:defRPr lang="es-VE"/>
            </a:defPPr>
            <a:lvl1pPr algn="ctr" eaLnBrk="0" fontAlgn="auto" hangingPunct="0">
              <a:spcBef>
                <a:spcPct val="0"/>
              </a:spcBef>
              <a:spcAft>
                <a:spcPts val="0"/>
              </a:spcAft>
              <a:defRPr sz="3200" b="1" kern="10">
                <a:ln w="28575">
                  <a:solidFill>
                    <a:srgbClr val="001400"/>
                  </a:solidFill>
                  <a:round/>
                  <a:headEnd/>
                  <a:tailEnd/>
                </a:ln>
                <a:solidFill>
                  <a:srgbClr val="92D050"/>
                </a:solidFill>
                <a:latin typeface="Arial Black"/>
                <a:ea typeface="+mj-ea"/>
                <a:cs typeface="Arial" charset="0"/>
              </a:defRPr>
            </a:lvl1pPr>
            <a:lvl2pPr algn="ctr" eaLnBrk="0" fontAlgn="base" hangingPunct="0">
              <a:spcBef>
                <a:spcPct val="0"/>
              </a:spcBef>
              <a:spcAft>
                <a:spcPct val="0"/>
              </a:spcAft>
              <a:defRPr sz="3600" b="1">
                <a:solidFill>
                  <a:srgbClr val="CCFFFF"/>
                </a:solidFill>
                <a:latin typeface="Tahoma" pitchFamily="34" charset="0"/>
              </a:defRPr>
            </a:lvl2pPr>
            <a:lvl3pPr algn="ctr" eaLnBrk="0" fontAlgn="base" hangingPunct="0">
              <a:spcBef>
                <a:spcPct val="0"/>
              </a:spcBef>
              <a:spcAft>
                <a:spcPct val="0"/>
              </a:spcAft>
              <a:defRPr sz="3600" b="1">
                <a:solidFill>
                  <a:srgbClr val="CCFFFF"/>
                </a:solidFill>
                <a:latin typeface="Tahoma" pitchFamily="34" charset="0"/>
              </a:defRPr>
            </a:lvl3pPr>
            <a:lvl4pPr algn="ctr" eaLnBrk="0" fontAlgn="base" hangingPunct="0">
              <a:spcBef>
                <a:spcPct val="0"/>
              </a:spcBef>
              <a:spcAft>
                <a:spcPct val="0"/>
              </a:spcAft>
              <a:defRPr sz="3600" b="1">
                <a:solidFill>
                  <a:srgbClr val="CCFFFF"/>
                </a:solidFill>
                <a:latin typeface="Tahoma" pitchFamily="34" charset="0"/>
              </a:defRPr>
            </a:lvl4pPr>
            <a:lvl5pPr algn="ctr" eaLnBrk="0" fontAlgn="base" hangingPunct="0">
              <a:spcBef>
                <a:spcPct val="0"/>
              </a:spcBef>
              <a:spcAft>
                <a:spcPct val="0"/>
              </a:spcAft>
              <a:defRPr sz="3600" b="1">
                <a:solidFill>
                  <a:srgbClr val="CCFFFF"/>
                </a:solidFill>
                <a:latin typeface="Tahoma" pitchFamily="34" charset="0"/>
              </a:defRPr>
            </a:lvl5pPr>
            <a:lvl6pPr marL="457200" algn="ctr" eaLnBrk="0" fontAlgn="base" hangingPunct="0">
              <a:spcBef>
                <a:spcPct val="0"/>
              </a:spcBef>
              <a:spcAft>
                <a:spcPct val="0"/>
              </a:spcAft>
              <a:defRPr sz="3600" b="1">
                <a:solidFill>
                  <a:srgbClr val="CCFFFF"/>
                </a:solidFill>
                <a:latin typeface="Tahoma" pitchFamily="34" charset="0"/>
              </a:defRPr>
            </a:lvl6pPr>
            <a:lvl7pPr marL="914400" algn="ctr" eaLnBrk="0" fontAlgn="base" hangingPunct="0">
              <a:spcBef>
                <a:spcPct val="0"/>
              </a:spcBef>
              <a:spcAft>
                <a:spcPct val="0"/>
              </a:spcAft>
              <a:defRPr sz="3600" b="1">
                <a:solidFill>
                  <a:srgbClr val="CCFFFF"/>
                </a:solidFill>
                <a:latin typeface="Tahoma" pitchFamily="34" charset="0"/>
              </a:defRPr>
            </a:lvl7pPr>
            <a:lvl8pPr marL="1371600" algn="ctr" eaLnBrk="0" fontAlgn="base" hangingPunct="0">
              <a:spcBef>
                <a:spcPct val="0"/>
              </a:spcBef>
              <a:spcAft>
                <a:spcPct val="0"/>
              </a:spcAft>
              <a:defRPr sz="3600" b="1">
                <a:solidFill>
                  <a:srgbClr val="CCFFFF"/>
                </a:solidFill>
                <a:latin typeface="Tahoma" pitchFamily="34" charset="0"/>
              </a:defRPr>
            </a:lvl8pPr>
            <a:lvl9pPr marL="1828800" algn="ctr" eaLnBrk="0" fontAlgn="base" hangingPunct="0">
              <a:spcBef>
                <a:spcPct val="0"/>
              </a:spcBef>
              <a:spcAft>
                <a:spcPct val="0"/>
              </a:spcAft>
              <a:defRPr sz="3600" b="1">
                <a:solidFill>
                  <a:srgbClr val="CCFFFF"/>
                </a:solidFill>
                <a:latin typeface="Tahoma" pitchFamily="34" charset="0"/>
              </a:defRPr>
            </a:lvl9pPr>
          </a:lstStyle>
          <a:p>
            <a:r>
              <a:rPr lang="es-VE" sz="4000" dirty="0"/>
              <a:t>Parques Nacionales</a:t>
            </a:r>
          </a:p>
        </p:txBody>
      </p:sp>
      <p:sp>
        <p:nvSpPr>
          <p:cNvPr id="3" name="Rectángulo 2">
            <a:extLst>
              <a:ext uri="{FF2B5EF4-FFF2-40B4-BE49-F238E27FC236}">
                <a16:creationId xmlns:a16="http://schemas.microsoft.com/office/drawing/2014/main" id="{2A357CB2-75F5-4F9C-9072-AC4691186F7B}"/>
              </a:ext>
            </a:extLst>
          </p:cNvPr>
          <p:cNvSpPr/>
          <p:nvPr/>
        </p:nvSpPr>
        <p:spPr>
          <a:xfrm>
            <a:off x="170828" y="747511"/>
            <a:ext cx="10925728" cy="5539978"/>
          </a:xfrm>
          <a:prstGeom prst="rect">
            <a:avLst/>
          </a:prstGeom>
          <a:noFill/>
          <a:ln>
            <a:noFill/>
          </a:ln>
          <a:effectLst/>
        </p:spPr>
        <p:txBody>
          <a:bodyPr wrap="square" lIns="0" tIns="0" rIns="0" bIns="0">
            <a:spAutoFit/>
          </a:bodyPr>
          <a:lstStyle/>
          <a:p>
            <a:pPr marL="324000" indent="-324000" algn="just">
              <a:spcBef>
                <a:spcPts val="1200"/>
              </a:spcBef>
              <a:buClr>
                <a:srgbClr val="FF0000"/>
              </a:buClr>
              <a:buFont typeface="Wingdings" panose="05000000000000000000" pitchFamily="2" charset="2"/>
              <a:buChar char="Ø"/>
            </a:pPr>
            <a:r>
              <a:rPr lang="es-VE" altLang="es-VE" sz="3600" b="1" dirty="0">
                <a:ln>
                  <a:solidFill>
                    <a:schemeClr val="tx1">
                      <a:lumMod val="95000"/>
                      <a:lumOff val="5000"/>
                    </a:schemeClr>
                  </a:solidFill>
                </a:ln>
                <a:solidFill>
                  <a:srgbClr val="0066FF"/>
                </a:solidFill>
                <a:latin typeface="Arial" charset="0"/>
              </a:rPr>
              <a:t>Son áreas relativamente extensas que </a:t>
            </a:r>
            <a:r>
              <a:rPr lang="es-VE" sz="3600" b="1" dirty="0">
                <a:ln>
                  <a:solidFill>
                    <a:schemeClr val="tx1">
                      <a:lumMod val="95000"/>
                      <a:lumOff val="5000"/>
                    </a:schemeClr>
                  </a:solidFill>
                </a:ln>
                <a:solidFill>
                  <a:srgbClr val="0066FF"/>
                </a:solidFill>
                <a:latin typeface="Arial" charset="0"/>
              </a:rPr>
              <a:t>abarcan los ecosistemas más representativos del país o áreas naturales o escénicas, de valor nacional o internacional que no hayan sido esencialmente alteradas por la acción humana y en donde las especies vegetales y animales, las condiciones geomorfológicas y los hábitats sean de especial interés para la ciencia, la educación y la recreación </a:t>
            </a:r>
            <a:r>
              <a:rPr lang="es-VE" altLang="es-VE" sz="3600" b="1" dirty="0">
                <a:ln>
                  <a:solidFill>
                    <a:schemeClr val="tx1">
                      <a:lumMod val="95000"/>
                      <a:lumOff val="5000"/>
                    </a:schemeClr>
                  </a:solidFill>
                </a:ln>
                <a:solidFill>
                  <a:srgbClr val="0066FF"/>
                </a:solidFill>
                <a:latin typeface="Arial" charset="0"/>
              </a:rPr>
              <a:t>y permiten la existencia de la vida y la armonía entre las especies.</a:t>
            </a:r>
            <a:endParaRPr lang="es-VE" sz="3600" b="1" dirty="0">
              <a:ln>
                <a:solidFill>
                  <a:schemeClr val="tx1">
                    <a:lumMod val="95000"/>
                    <a:lumOff val="5000"/>
                  </a:schemeClr>
                </a:solidFill>
              </a:ln>
              <a:solidFill>
                <a:srgbClr val="0066FF"/>
              </a:solidFill>
              <a:latin typeface="Arial" charset="0"/>
            </a:endParaRPr>
          </a:p>
        </p:txBody>
      </p:sp>
    </p:spTree>
    <p:extLst>
      <p:ext uri="{BB962C8B-B14F-4D97-AF65-F5344CB8AC3E}">
        <p14:creationId xmlns:p14="http://schemas.microsoft.com/office/powerpoint/2010/main" val="20707799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bg>
      <p:bgPr>
        <a:blipFill dpi="0" rotWithShape="1">
          <a:blip r:embed="rId2"/>
          <a:srcRect/>
          <a:stretch>
            <a:fillRect/>
          </a:stretch>
        </a:blipFill>
        <a:effectLst/>
      </p:bgPr>
    </p:bg>
    <p:spTree>
      <p:nvGrpSpPr>
        <p:cNvPr id="1" name=""/>
        <p:cNvGrpSpPr/>
        <p:nvPr/>
      </p:nvGrpSpPr>
      <p:grpSpPr>
        <a:xfrm>
          <a:off x="0" y="0"/>
          <a:ext cx="0" cy="0"/>
          <a:chOff x="0" y="0"/>
          <a:chExt cx="0" cy="0"/>
        </a:xfrm>
      </p:grpSpPr>
      <p:sp>
        <p:nvSpPr>
          <p:cNvPr id="2" name="Rectángulo 1">
            <a:extLst>
              <a:ext uri="{FF2B5EF4-FFF2-40B4-BE49-F238E27FC236}">
                <a16:creationId xmlns:a16="http://schemas.microsoft.com/office/drawing/2014/main" id="{FA71B750-AE36-4C34-87E8-05D064A7CAD2}"/>
              </a:ext>
            </a:extLst>
          </p:cNvPr>
          <p:cNvSpPr/>
          <p:nvPr/>
        </p:nvSpPr>
        <p:spPr>
          <a:xfrm>
            <a:off x="6066009" y="4552081"/>
            <a:ext cx="2088635" cy="338554"/>
          </a:xfrm>
          <a:prstGeom prst="rect">
            <a:avLst/>
          </a:prstGeom>
        </p:spPr>
        <p:txBody>
          <a:bodyPr wrap="square" lIns="0" tIns="0" rIns="0" bIns="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s-ES" sz="2200" b="0" i="0" u="none" strike="noStrike" kern="10" cap="none" spc="0" normalizeH="0" baseline="0" noProof="0" dirty="0">
                <a:ln w="15875">
                  <a:solidFill>
                    <a:srgbClr val="000000"/>
                  </a:solidFill>
                  <a:round/>
                  <a:headEnd/>
                  <a:tailEnd/>
                </a:ln>
                <a:solidFill>
                  <a:srgbClr val="FFFF00"/>
                </a:solidFill>
                <a:effectLst/>
                <a:uLnTx/>
                <a:uFillTx/>
                <a:latin typeface="Arial Black"/>
                <a:ea typeface="+mn-ea"/>
                <a:cs typeface="+mn-cs"/>
              </a:rPr>
              <a:t>P.N. Yacambú</a:t>
            </a:r>
            <a:endParaRPr kumimoji="0" lang="es-VE"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Rectángulo 2">
            <a:extLst>
              <a:ext uri="{FF2B5EF4-FFF2-40B4-BE49-F238E27FC236}">
                <a16:creationId xmlns:a16="http://schemas.microsoft.com/office/drawing/2014/main" id="{021F1CF4-3557-4D15-9391-561C870F1D00}"/>
              </a:ext>
            </a:extLst>
          </p:cNvPr>
          <p:cNvSpPr/>
          <p:nvPr/>
        </p:nvSpPr>
        <p:spPr>
          <a:xfrm>
            <a:off x="9503760" y="5058808"/>
            <a:ext cx="2373020" cy="338554"/>
          </a:xfrm>
          <a:prstGeom prst="rect">
            <a:avLst/>
          </a:prstGeom>
        </p:spPr>
        <p:txBody>
          <a:bodyPr wrap="square" lIns="0" tIns="0" rIns="0" bIns="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s-ES" sz="2200" b="0" i="0" u="none" strike="noStrike" kern="10" cap="none" spc="0" normalizeH="0" baseline="0" noProof="0" dirty="0">
                <a:ln w="15875">
                  <a:solidFill>
                    <a:srgbClr val="000000"/>
                  </a:solidFill>
                  <a:round/>
                  <a:headEnd/>
                  <a:tailEnd/>
                </a:ln>
                <a:solidFill>
                  <a:srgbClr val="FFFF00"/>
                </a:solidFill>
                <a:effectLst/>
                <a:uLnTx/>
                <a:uFillTx/>
                <a:latin typeface="Arial Black"/>
                <a:ea typeface="+mn-ea"/>
                <a:cs typeface="+mn-cs"/>
              </a:rPr>
              <a:t>P.N. Terepaima</a:t>
            </a:r>
            <a:endParaRPr kumimoji="0" lang="es-VE"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 name="Rectángulo 3">
            <a:extLst>
              <a:ext uri="{FF2B5EF4-FFF2-40B4-BE49-F238E27FC236}">
                <a16:creationId xmlns:a16="http://schemas.microsoft.com/office/drawing/2014/main" id="{81BA0434-E2F1-416F-B532-FF8E0C7F4C70}"/>
              </a:ext>
            </a:extLst>
          </p:cNvPr>
          <p:cNvSpPr/>
          <p:nvPr/>
        </p:nvSpPr>
        <p:spPr>
          <a:xfrm>
            <a:off x="6715593" y="2393735"/>
            <a:ext cx="3186542" cy="338554"/>
          </a:xfrm>
          <a:prstGeom prst="rect">
            <a:avLst/>
          </a:prstGeom>
        </p:spPr>
        <p:txBody>
          <a:bodyPr wrap="square" lIns="0" tIns="0" rIns="0" bIns="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s-ES" sz="2200" b="0" i="0" u="none" strike="noStrike" kern="10" cap="none" spc="0" normalizeH="0" baseline="0" noProof="0" dirty="0">
                <a:ln w="15875">
                  <a:solidFill>
                    <a:srgbClr val="000000"/>
                  </a:solidFill>
                  <a:round/>
                  <a:headEnd/>
                  <a:tailEnd/>
                </a:ln>
                <a:solidFill>
                  <a:srgbClr val="FFFF00"/>
                </a:solidFill>
                <a:effectLst/>
                <a:uLnTx/>
                <a:uFillTx/>
                <a:latin typeface="Arial Black"/>
                <a:ea typeface="+mn-ea"/>
                <a:cs typeface="+mn-cs"/>
              </a:rPr>
              <a:t>P.N. Cerro Saroche</a:t>
            </a:r>
            <a:endParaRPr kumimoji="0" lang="es-VE"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 name="Rectángulo 4">
            <a:extLst>
              <a:ext uri="{FF2B5EF4-FFF2-40B4-BE49-F238E27FC236}">
                <a16:creationId xmlns:a16="http://schemas.microsoft.com/office/drawing/2014/main" id="{70EF7F88-653E-4504-8E9D-6381186AB5D1}"/>
              </a:ext>
            </a:extLst>
          </p:cNvPr>
          <p:cNvSpPr/>
          <p:nvPr/>
        </p:nvSpPr>
        <p:spPr>
          <a:xfrm>
            <a:off x="2937380" y="5073994"/>
            <a:ext cx="1619621" cy="338554"/>
          </a:xfrm>
          <a:prstGeom prst="rect">
            <a:avLst/>
          </a:prstGeom>
        </p:spPr>
        <p:txBody>
          <a:bodyPr wrap="square" lIns="0" tIns="0" rIns="0" bIns="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s-ES" sz="2200" b="0" i="0" u="none" strike="noStrike" kern="10" cap="none" spc="0" normalizeH="0" baseline="0" noProof="0" dirty="0">
                <a:ln w="15875">
                  <a:solidFill>
                    <a:srgbClr val="000000"/>
                  </a:solidFill>
                  <a:round/>
                  <a:headEnd/>
                  <a:tailEnd/>
                </a:ln>
                <a:solidFill>
                  <a:srgbClr val="FFFF00"/>
                </a:solidFill>
                <a:effectLst/>
                <a:uLnTx/>
                <a:uFillTx/>
                <a:latin typeface="Arial Black"/>
                <a:ea typeface="+mn-ea"/>
                <a:cs typeface="+mn-cs"/>
              </a:rPr>
              <a:t>P.N. Dinira</a:t>
            </a:r>
            <a:endParaRPr kumimoji="0" lang="es-VE"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Rectángulo 5">
            <a:extLst>
              <a:ext uri="{FF2B5EF4-FFF2-40B4-BE49-F238E27FC236}">
                <a16:creationId xmlns:a16="http://schemas.microsoft.com/office/drawing/2014/main" id="{32E7B083-41C9-435D-9A90-EE1A6A33B658}"/>
              </a:ext>
            </a:extLst>
          </p:cNvPr>
          <p:cNvSpPr/>
          <p:nvPr/>
        </p:nvSpPr>
        <p:spPr>
          <a:xfrm>
            <a:off x="8013595" y="5871449"/>
            <a:ext cx="2373019" cy="338554"/>
          </a:xfrm>
          <a:prstGeom prst="rect">
            <a:avLst/>
          </a:prstGeom>
        </p:spPr>
        <p:txBody>
          <a:bodyPr wrap="square" lIns="0" tIns="0" rIns="0" bIns="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s-ES" sz="2200" b="0" i="0" u="none" strike="noStrike" kern="10" cap="none" spc="0" normalizeH="0" baseline="0" noProof="0" dirty="0">
                <a:ln w="15875">
                  <a:solidFill>
                    <a:srgbClr val="000000"/>
                  </a:solidFill>
                  <a:round/>
                  <a:headEnd/>
                  <a:tailEnd/>
                </a:ln>
                <a:solidFill>
                  <a:srgbClr val="FFFF00"/>
                </a:solidFill>
                <a:effectLst/>
                <a:uLnTx/>
                <a:uFillTx/>
                <a:latin typeface="Arial Black"/>
                <a:ea typeface="+mn-ea"/>
                <a:cs typeface="+mn-cs"/>
              </a:rPr>
              <a:t>P.N. El Guache</a:t>
            </a:r>
            <a:endParaRPr kumimoji="0" lang="es-VE"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 name="Rectángulo 6">
            <a:extLst>
              <a:ext uri="{FF2B5EF4-FFF2-40B4-BE49-F238E27FC236}">
                <a16:creationId xmlns:a16="http://schemas.microsoft.com/office/drawing/2014/main" id="{539A5B9E-8B6F-4D7E-A32A-653466D4EDFC}"/>
              </a:ext>
            </a:extLst>
          </p:cNvPr>
          <p:cNvSpPr/>
          <p:nvPr/>
        </p:nvSpPr>
        <p:spPr>
          <a:xfrm>
            <a:off x="7570029" y="3423013"/>
            <a:ext cx="2949198" cy="338554"/>
          </a:xfrm>
          <a:prstGeom prst="rect">
            <a:avLst/>
          </a:prstGeom>
        </p:spPr>
        <p:txBody>
          <a:bodyPr wrap="square" lIns="0" tIns="0" rIns="0" bIns="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s-ES" sz="2200" b="0" i="0" u="none" strike="noStrike" kern="10" cap="none" spc="0" normalizeH="0" baseline="0" noProof="0" dirty="0">
                <a:ln w="15875">
                  <a:solidFill>
                    <a:srgbClr val="000000"/>
                  </a:solidFill>
                  <a:round/>
                  <a:headEnd/>
                  <a:tailEnd/>
                </a:ln>
                <a:solidFill>
                  <a:srgbClr val="FFFF00"/>
                </a:solidFill>
                <a:effectLst/>
                <a:uLnTx/>
                <a:uFillTx/>
                <a:latin typeface="Arial Black"/>
                <a:ea typeface="+mn-ea"/>
                <a:cs typeface="+mn-cs"/>
              </a:rPr>
              <a:t>M.N. Loma El León</a:t>
            </a:r>
            <a:endParaRPr kumimoji="0" lang="es-VE"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8" name="Text Box 13">
            <a:extLst>
              <a:ext uri="{FF2B5EF4-FFF2-40B4-BE49-F238E27FC236}">
                <a16:creationId xmlns:a16="http://schemas.microsoft.com/office/drawing/2014/main" id="{27E3CB0C-CF70-4C45-AAD4-E9EF4BB78B42}"/>
              </a:ext>
            </a:extLst>
          </p:cNvPr>
          <p:cNvSpPr txBox="1">
            <a:spLocks noChangeArrowheads="1"/>
          </p:cNvSpPr>
          <p:nvPr/>
        </p:nvSpPr>
        <p:spPr bwMode="auto">
          <a:xfrm>
            <a:off x="118999" y="134406"/>
            <a:ext cx="11365865" cy="1323439"/>
          </a:xfrm>
          <a:prstGeom prst="rect">
            <a:avLst/>
          </a:prstGeom>
          <a:noFill/>
          <a:ln w="9525">
            <a:noFill/>
            <a:miter lim="800000"/>
            <a:headEnd type="none" w="sm" len="sm"/>
            <a:tailEnd type="none" w="sm" len="sm"/>
          </a:ln>
          <a:effectLst/>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s-MX" sz="4000" b="1" i="0" u="none" strike="noStrike" kern="1200" cap="none" spc="0" normalizeH="0" baseline="0" noProof="0" dirty="0">
                <a:ln w="25400" cmpd="sng">
                  <a:solidFill>
                    <a:prstClr val="black"/>
                  </a:solidFill>
                  <a:prstDash val="solid"/>
                </a:ln>
                <a:solidFill>
                  <a:srgbClr val="5B9BD5">
                    <a:lumMod val="20000"/>
                    <a:lumOff val="80000"/>
                  </a:srgbClr>
                </a:solidFill>
                <a:effectLst/>
                <a:uLnTx/>
                <a:uFillTx/>
                <a:latin typeface="Arial Black" panose="020B0A04020102020204" pitchFamily="34" charset="0"/>
                <a:ea typeface="+mn-ea"/>
                <a:cs typeface="+mn-cs"/>
              </a:rPr>
              <a:t>PARQUES NACIONALES Y MONUMENTO NATURAL EN EL ESTADO LARA</a:t>
            </a:r>
            <a:endParaRPr kumimoji="0" lang="es-VE" sz="4000" b="1" i="0" u="none" strike="noStrike" kern="1200" cap="none" spc="0" normalizeH="0" baseline="0" noProof="0" dirty="0">
              <a:ln w="25400" cmpd="sng">
                <a:solidFill>
                  <a:prstClr val="black"/>
                </a:solidFill>
                <a:prstDash val="solid"/>
              </a:ln>
              <a:solidFill>
                <a:srgbClr val="5B9BD5">
                  <a:lumMod val="20000"/>
                  <a:lumOff val="80000"/>
                </a:srgbClr>
              </a:solidFill>
              <a:effectLst/>
              <a:uLnTx/>
              <a:uFillTx/>
              <a:latin typeface="Arial Black" panose="020B0A04020102020204" pitchFamily="34" charset="0"/>
              <a:ea typeface="+mn-ea"/>
              <a:cs typeface="+mn-cs"/>
            </a:endParaRPr>
          </a:p>
        </p:txBody>
      </p:sp>
    </p:spTree>
    <p:extLst>
      <p:ext uri="{BB962C8B-B14F-4D97-AF65-F5344CB8AC3E}">
        <p14:creationId xmlns:p14="http://schemas.microsoft.com/office/powerpoint/2010/main" val="34454360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6000" b="-6000"/>
          </a:stretch>
        </a:blipFill>
        <a:effectLst/>
      </p:bgPr>
    </p:bg>
    <p:spTree>
      <p:nvGrpSpPr>
        <p:cNvPr id="1" name=""/>
        <p:cNvGrpSpPr/>
        <p:nvPr/>
      </p:nvGrpSpPr>
      <p:grpSpPr>
        <a:xfrm>
          <a:off x="0" y="0"/>
          <a:ext cx="0" cy="0"/>
          <a:chOff x="0" y="0"/>
          <a:chExt cx="0" cy="0"/>
        </a:xfrm>
      </p:grpSpPr>
      <p:sp>
        <p:nvSpPr>
          <p:cNvPr id="2" name="Título 2">
            <a:extLst>
              <a:ext uri="{FF2B5EF4-FFF2-40B4-BE49-F238E27FC236}">
                <a16:creationId xmlns:a16="http://schemas.microsoft.com/office/drawing/2014/main" id="{F8B39630-A46D-4800-B701-999BA83DFD72}"/>
              </a:ext>
            </a:extLst>
          </p:cNvPr>
          <p:cNvSpPr txBox="1">
            <a:spLocks/>
          </p:cNvSpPr>
          <p:nvPr/>
        </p:nvSpPr>
        <p:spPr>
          <a:xfrm>
            <a:off x="155575" y="136978"/>
            <a:ext cx="11880850" cy="615553"/>
          </a:xfrm>
          <a:prstGeom prst="rect">
            <a:avLst/>
          </a:prstGeom>
          <a:solidFill>
            <a:schemeClr val="bg1">
              <a:lumMod val="75000"/>
              <a:alpha val="30000"/>
            </a:schemeClr>
          </a:solidFill>
        </p:spPr>
        <p:txBody>
          <a:bodyPr wrap="square" lIns="0" tIns="0" rIns="0" bIns="0" rtlCol="0">
            <a:spAutoFit/>
          </a:bodyPr>
          <a:lstStyle>
            <a:defPPr>
              <a:defRPr lang="es-VE"/>
            </a:defPPr>
            <a:lvl1pPr algn="ctr" eaLnBrk="0" fontAlgn="auto" hangingPunct="0">
              <a:spcBef>
                <a:spcPct val="0"/>
              </a:spcBef>
              <a:spcAft>
                <a:spcPts val="0"/>
              </a:spcAft>
              <a:defRPr sz="4000" b="1" kern="10">
                <a:ln w="34925">
                  <a:solidFill>
                    <a:srgbClr val="001400"/>
                  </a:solidFill>
                  <a:round/>
                  <a:headEnd/>
                  <a:tailEnd/>
                </a:ln>
                <a:solidFill>
                  <a:srgbClr val="92D050"/>
                </a:solidFill>
                <a:latin typeface="Arial Black"/>
                <a:ea typeface="+mj-ea"/>
                <a:cs typeface="Arial" charset="0"/>
              </a:defRPr>
            </a:lvl1pPr>
            <a:lvl2pPr algn="ctr" eaLnBrk="0" fontAlgn="base" hangingPunct="0">
              <a:spcBef>
                <a:spcPct val="0"/>
              </a:spcBef>
              <a:spcAft>
                <a:spcPct val="0"/>
              </a:spcAft>
              <a:defRPr sz="3600" b="1">
                <a:solidFill>
                  <a:srgbClr val="CCFFFF"/>
                </a:solidFill>
                <a:latin typeface="Tahoma" pitchFamily="34" charset="0"/>
              </a:defRPr>
            </a:lvl2pPr>
            <a:lvl3pPr algn="ctr" eaLnBrk="0" fontAlgn="base" hangingPunct="0">
              <a:spcBef>
                <a:spcPct val="0"/>
              </a:spcBef>
              <a:spcAft>
                <a:spcPct val="0"/>
              </a:spcAft>
              <a:defRPr sz="3600" b="1">
                <a:solidFill>
                  <a:srgbClr val="CCFFFF"/>
                </a:solidFill>
                <a:latin typeface="Tahoma" pitchFamily="34" charset="0"/>
              </a:defRPr>
            </a:lvl3pPr>
            <a:lvl4pPr algn="ctr" eaLnBrk="0" fontAlgn="base" hangingPunct="0">
              <a:spcBef>
                <a:spcPct val="0"/>
              </a:spcBef>
              <a:spcAft>
                <a:spcPct val="0"/>
              </a:spcAft>
              <a:defRPr sz="3600" b="1">
                <a:solidFill>
                  <a:srgbClr val="CCFFFF"/>
                </a:solidFill>
                <a:latin typeface="Tahoma" pitchFamily="34" charset="0"/>
              </a:defRPr>
            </a:lvl4pPr>
            <a:lvl5pPr algn="ctr" eaLnBrk="0" fontAlgn="base" hangingPunct="0">
              <a:spcBef>
                <a:spcPct val="0"/>
              </a:spcBef>
              <a:spcAft>
                <a:spcPct val="0"/>
              </a:spcAft>
              <a:defRPr sz="3600" b="1">
                <a:solidFill>
                  <a:srgbClr val="CCFFFF"/>
                </a:solidFill>
                <a:latin typeface="Tahoma" pitchFamily="34" charset="0"/>
              </a:defRPr>
            </a:lvl5pPr>
            <a:lvl6pPr marL="457200" algn="ctr" eaLnBrk="0" fontAlgn="base" hangingPunct="0">
              <a:spcBef>
                <a:spcPct val="0"/>
              </a:spcBef>
              <a:spcAft>
                <a:spcPct val="0"/>
              </a:spcAft>
              <a:defRPr sz="3600" b="1">
                <a:solidFill>
                  <a:srgbClr val="CCFFFF"/>
                </a:solidFill>
                <a:latin typeface="Tahoma" pitchFamily="34" charset="0"/>
              </a:defRPr>
            </a:lvl6pPr>
            <a:lvl7pPr marL="914400" algn="ctr" eaLnBrk="0" fontAlgn="base" hangingPunct="0">
              <a:spcBef>
                <a:spcPct val="0"/>
              </a:spcBef>
              <a:spcAft>
                <a:spcPct val="0"/>
              </a:spcAft>
              <a:defRPr sz="3600" b="1">
                <a:solidFill>
                  <a:srgbClr val="CCFFFF"/>
                </a:solidFill>
                <a:latin typeface="Tahoma" pitchFamily="34" charset="0"/>
              </a:defRPr>
            </a:lvl7pPr>
            <a:lvl8pPr marL="1371600" algn="ctr" eaLnBrk="0" fontAlgn="base" hangingPunct="0">
              <a:spcBef>
                <a:spcPct val="0"/>
              </a:spcBef>
              <a:spcAft>
                <a:spcPct val="0"/>
              </a:spcAft>
              <a:defRPr sz="3600" b="1">
                <a:solidFill>
                  <a:srgbClr val="CCFFFF"/>
                </a:solidFill>
                <a:latin typeface="Tahoma" pitchFamily="34" charset="0"/>
              </a:defRPr>
            </a:lvl8pPr>
            <a:lvl9pPr marL="1828800" algn="ctr" eaLnBrk="0" fontAlgn="base" hangingPunct="0">
              <a:spcBef>
                <a:spcPct val="0"/>
              </a:spcBef>
              <a:spcAft>
                <a:spcPct val="0"/>
              </a:spcAft>
              <a:defRPr sz="3600" b="1">
                <a:solidFill>
                  <a:srgbClr val="CCFFFF"/>
                </a:solidFill>
                <a:latin typeface="Tahoma" pitchFamily="34" charset="0"/>
              </a:defRPr>
            </a:lvl9pPr>
          </a:lstStyle>
          <a:p>
            <a:pPr marL="0" marR="0" lvl="0" indent="0" algn="ctr" defTabSz="914400" rtl="0" eaLnBrk="0" fontAlgn="auto" latinLnBrk="0" hangingPunct="0">
              <a:lnSpc>
                <a:spcPct val="100000"/>
              </a:lnSpc>
              <a:spcBef>
                <a:spcPct val="0"/>
              </a:spcBef>
              <a:spcAft>
                <a:spcPts val="0"/>
              </a:spcAft>
              <a:buClrTx/>
              <a:buSzTx/>
              <a:buFontTx/>
              <a:buNone/>
              <a:tabLst/>
              <a:defRPr/>
            </a:pPr>
            <a:r>
              <a:rPr kumimoji="0" lang="es-VE" sz="4000" b="1" i="0" u="none" strike="noStrike" kern="10" cap="none" spc="0" normalizeH="0" baseline="0" noProof="0" dirty="0">
                <a:ln w="34925">
                  <a:solidFill>
                    <a:srgbClr val="001400"/>
                  </a:solidFill>
                  <a:round/>
                  <a:headEnd/>
                  <a:tailEnd/>
                </a:ln>
                <a:solidFill>
                  <a:srgbClr val="92D050"/>
                </a:solidFill>
                <a:effectLst/>
                <a:uLnTx/>
                <a:uFillTx/>
                <a:latin typeface="Arial Black"/>
                <a:ea typeface="+mj-ea"/>
                <a:cs typeface="Arial" charset="0"/>
              </a:rPr>
              <a:t>Parque Nacional Dinira</a:t>
            </a:r>
          </a:p>
        </p:txBody>
      </p:sp>
    </p:spTree>
    <p:extLst>
      <p:ext uri="{BB962C8B-B14F-4D97-AF65-F5344CB8AC3E}">
        <p14:creationId xmlns:p14="http://schemas.microsoft.com/office/powerpoint/2010/main" val="35146053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7000" b="-17000"/>
          </a:stretch>
        </a:blipFill>
        <a:effectLst/>
      </p:bgPr>
    </p:bg>
    <p:spTree>
      <p:nvGrpSpPr>
        <p:cNvPr id="1" name=""/>
        <p:cNvGrpSpPr/>
        <p:nvPr/>
      </p:nvGrpSpPr>
      <p:grpSpPr>
        <a:xfrm>
          <a:off x="0" y="0"/>
          <a:ext cx="0" cy="0"/>
          <a:chOff x="0" y="0"/>
          <a:chExt cx="0" cy="0"/>
        </a:xfrm>
      </p:grpSpPr>
      <p:sp>
        <p:nvSpPr>
          <p:cNvPr id="6" name="Título 2">
            <a:extLst>
              <a:ext uri="{FF2B5EF4-FFF2-40B4-BE49-F238E27FC236}">
                <a16:creationId xmlns:a16="http://schemas.microsoft.com/office/drawing/2014/main" id="{3151623E-3E87-449F-91BF-2D20EA117E73}"/>
              </a:ext>
            </a:extLst>
          </p:cNvPr>
          <p:cNvSpPr txBox="1">
            <a:spLocks/>
          </p:cNvSpPr>
          <p:nvPr/>
        </p:nvSpPr>
        <p:spPr>
          <a:xfrm>
            <a:off x="155575" y="136978"/>
            <a:ext cx="11880850" cy="615553"/>
          </a:xfrm>
          <a:prstGeom prst="rect">
            <a:avLst/>
          </a:prstGeom>
          <a:solidFill>
            <a:schemeClr val="bg1">
              <a:lumMod val="75000"/>
              <a:alpha val="30000"/>
            </a:schemeClr>
          </a:solidFill>
        </p:spPr>
        <p:txBody>
          <a:bodyPr wrap="square" lIns="0" tIns="0" rIns="0" bIns="0" rtlCol="0">
            <a:spAutoFit/>
          </a:bodyPr>
          <a:lstStyle>
            <a:defPPr>
              <a:defRPr lang="es-VE"/>
            </a:defPPr>
            <a:lvl1pPr algn="ctr" eaLnBrk="0" fontAlgn="auto" hangingPunct="0">
              <a:spcBef>
                <a:spcPct val="0"/>
              </a:spcBef>
              <a:spcAft>
                <a:spcPts val="0"/>
              </a:spcAft>
              <a:defRPr sz="4000" b="1" kern="10">
                <a:ln w="31750">
                  <a:solidFill>
                    <a:srgbClr val="001400"/>
                  </a:solidFill>
                  <a:round/>
                  <a:headEnd/>
                  <a:tailEnd/>
                </a:ln>
                <a:solidFill>
                  <a:srgbClr val="92D050"/>
                </a:solidFill>
                <a:latin typeface="Arial Black"/>
                <a:ea typeface="+mj-ea"/>
                <a:cs typeface="Arial" charset="0"/>
              </a:defRPr>
            </a:lvl1pPr>
            <a:lvl2pPr algn="ctr" eaLnBrk="0" fontAlgn="base" hangingPunct="0">
              <a:spcBef>
                <a:spcPct val="0"/>
              </a:spcBef>
              <a:spcAft>
                <a:spcPct val="0"/>
              </a:spcAft>
              <a:defRPr sz="3600" b="1">
                <a:solidFill>
                  <a:srgbClr val="CCFFFF"/>
                </a:solidFill>
                <a:latin typeface="Tahoma" pitchFamily="34" charset="0"/>
              </a:defRPr>
            </a:lvl2pPr>
            <a:lvl3pPr algn="ctr" eaLnBrk="0" fontAlgn="base" hangingPunct="0">
              <a:spcBef>
                <a:spcPct val="0"/>
              </a:spcBef>
              <a:spcAft>
                <a:spcPct val="0"/>
              </a:spcAft>
              <a:defRPr sz="3600" b="1">
                <a:solidFill>
                  <a:srgbClr val="CCFFFF"/>
                </a:solidFill>
                <a:latin typeface="Tahoma" pitchFamily="34" charset="0"/>
              </a:defRPr>
            </a:lvl3pPr>
            <a:lvl4pPr algn="ctr" eaLnBrk="0" fontAlgn="base" hangingPunct="0">
              <a:spcBef>
                <a:spcPct val="0"/>
              </a:spcBef>
              <a:spcAft>
                <a:spcPct val="0"/>
              </a:spcAft>
              <a:defRPr sz="3600" b="1">
                <a:solidFill>
                  <a:srgbClr val="CCFFFF"/>
                </a:solidFill>
                <a:latin typeface="Tahoma" pitchFamily="34" charset="0"/>
              </a:defRPr>
            </a:lvl4pPr>
            <a:lvl5pPr algn="ctr" eaLnBrk="0" fontAlgn="base" hangingPunct="0">
              <a:spcBef>
                <a:spcPct val="0"/>
              </a:spcBef>
              <a:spcAft>
                <a:spcPct val="0"/>
              </a:spcAft>
              <a:defRPr sz="3600" b="1">
                <a:solidFill>
                  <a:srgbClr val="CCFFFF"/>
                </a:solidFill>
                <a:latin typeface="Tahoma" pitchFamily="34" charset="0"/>
              </a:defRPr>
            </a:lvl5pPr>
            <a:lvl6pPr marL="457200" algn="ctr" eaLnBrk="0" fontAlgn="base" hangingPunct="0">
              <a:spcBef>
                <a:spcPct val="0"/>
              </a:spcBef>
              <a:spcAft>
                <a:spcPct val="0"/>
              </a:spcAft>
              <a:defRPr sz="3600" b="1">
                <a:solidFill>
                  <a:srgbClr val="CCFFFF"/>
                </a:solidFill>
                <a:latin typeface="Tahoma" pitchFamily="34" charset="0"/>
              </a:defRPr>
            </a:lvl6pPr>
            <a:lvl7pPr marL="914400" algn="ctr" eaLnBrk="0" fontAlgn="base" hangingPunct="0">
              <a:spcBef>
                <a:spcPct val="0"/>
              </a:spcBef>
              <a:spcAft>
                <a:spcPct val="0"/>
              </a:spcAft>
              <a:defRPr sz="3600" b="1">
                <a:solidFill>
                  <a:srgbClr val="CCFFFF"/>
                </a:solidFill>
                <a:latin typeface="Tahoma" pitchFamily="34" charset="0"/>
              </a:defRPr>
            </a:lvl7pPr>
            <a:lvl8pPr marL="1371600" algn="ctr" eaLnBrk="0" fontAlgn="base" hangingPunct="0">
              <a:spcBef>
                <a:spcPct val="0"/>
              </a:spcBef>
              <a:spcAft>
                <a:spcPct val="0"/>
              </a:spcAft>
              <a:defRPr sz="3600" b="1">
                <a:solidFill>
                  <a:srgbClr val="CCFFFF"/>
                </a:solidFill>
                <a:latin typeface="Tahoma" pitchFamily="34" charset="0"/>
              </a:defRPr>
            </a:lvl8pPr>
            <a:lvl9pPr marL="1828800" algn="ctr" eaLnBrk="0" fontAlgn="base" hangingPunct="0">
              <a:spcBef>
                <a:spcPct val="0"/>
              </a:spcBef>
              <a:spcAft>
                <a:spcPct val="0"/>
              </a:spcAft>
              <a:defRPr sz="3600" b="1">
                <a:solidFill>
                  <a:srgbClr val="CCFFFF"/>
                </a:solidFill>
                <a:latin typeface="Tahoma" pitchFamily="34" charset="0"/>
              </a:defRPr>
            </a:lvl9pPr>
          </a:lstStyle>
          <a:p>
            <a:pPr marL="0" marR="0" lvl="0" indent="0" algn="ctr" defTabSz="914400" rtl="0" eaLnBrk="0" fontAlgn="auto" latinLnBrk="0" hangingPunct="0">
              <a:lnSpc>
                <a:spcPct val="100000"/>
              </a:lnSpc>
              <a:spcBef>
                <a:spcPct val="0"/>
              </a:spcBef>
              <a:spcAft>
                <a:spcPts val="0"/>
              </a:spcAft>
              <a:buClrTx/>
              <a:buSzTx/>
              <a:buFontTx/>
              <a:buNone/>
              <a:tabLst/>
              <a:defRPr/>
            </a:pPr>
            <a:r>
              <a:rPr kumimoji="0" lang="es-VE" sz="4000" b="1" i="0" u="none" strike="noStrike" kern="10" cap="none" spc="0" normalizeH="0" baseline="0" noProof="0" dirty="0">
                <a:ln w="31750">
                  <a:solidFill>
                    <a:srgbClr val="001400"/>
                  </a:solidFill>
                  <a:round/>
                  <a:headEnd/>
                  <a:tailEnd/>
                </a:ln>
                <a:solidFill>
                  <a:srgbClr val="92D050"/>
                </a:solidFill>
                <a:effectLst/>
                <a:uLnTx/>
                <a:uFillTx/>
                <a:latin typeface="Arial Black"/>
                <a:ea typeface="+mj-ea"/>
                <a:cs typeface="Arial" charset="0"/>
              </a:rPr>
              <a:t>Parque Nacional Yacambú</a:t>
            </a:r>
          </a:p>
        </p:txBody>
      </p:sp>
    </p:spTree>
    <p:extLst>
      <p:ext uri="{BB962C8B-B14F-4D97-AF65-F5344CB8AC3E}">
        <p14:creationId xmlns:p14="http://schemas.microsoft.com/office/powerpoint/2010/main" val="19419514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1000" b="-11000"/>
          </a:stretch>
        </a:blipFill>
        <a:effectLst/>
      </p:bgPr>
    </p:bg>
    <p:spTree>
      <p:nvGrpSpPr>
        <p:cNvPr id="1" name=""/>
        <p:cNvGrpSpPr/>
        <p:nvPr/>
      </p:nvGrpSpPr>
      <p:grpSpPr>
        <a:xfrm>
          <a:off x="0" y="0"/>
          <a:ext cx="0" cy="0"/>
          <a:chOff x="0" y="0"/>
          <a:chExt cx="0" cy="0"/>
        </a:xfrm>
      </p:grpSpPr>
      <p:sp>
        <p:nvSpPr>
          <p:cNvPr id="2" name="Título 2">
            <a:extLst>
              <a:ext uri="{FF2B5EF4-FFF2-40B4-BE49-F238E27FC236}">
                <a16:creationId xmlns:a16="http://schemas.microsoft.com/office/drawing/2014/main" id="{ECE94511-FA25-4D6C-A6A9-53A3D3CA6A23}"/>
              </a:ext>
            </a:extLst>
          </p:cNvPr>
          <p:cNvSpPr txBox="1">
            <a:spLocks/>
          </p:cNvSpPr>
          <p:nvPr/>
        </p:nvSpPr>
        <p:spPr>
          <a:xfrm>
            <a:off x="155575" y="136978"/>
            <a:ext cx="11880849" cy="615553"/>
          </a:xfrm>
          <a:prstGeom prst="rect">
            <a:avLst/>
          </a:prstGeom>
          <a:solidFill>
            <a:schemeClr val="bg1">
              <a:lumMod val="75000"/>
              <a:alpha val="30000"/>
            </a:schemeClr>
          </a:solidFill>
        </p:spPr>
        <p:txBody>
          <a:bodyPr wrap="square" lIns="0" tIns="0" rIns="0" bIns="0" rtlCol="0">
            <a:spAutoFit/>
          </a:bodyPr>
          <a:lstStyle>
            <a:defPPr>
              <a:defRPr lang="es-VE"/>
            </a:defPPr>
            <a:lvl1pPr algn="ctr" eaLnBrk="0" fontAlgn="auto" hangingPunct="0">
              <a:spcBef>
                <a:spcPct val="0"/>
              </a:spcBef>
              <a:spcAft>
                <a:spcPts val="0"/>
              </a:spcAft>
              <a:defRPr sz="4000" b="1" kern="10">
                <a:ln w="34925">
                  <a:solidFill>
                    <a:srgbClr val="001400"/>
                  </a:solidFill>
                  <a:round/>
                  <a:headEnd/>
                  <a:tailEnd/>
                </a:ln>
                <a:solidFill>
                  <a:srgbClr val="92D050"/>
                </a:solidFill>
                <a:latin typeface="Arial Black"/>
                <a:ea typeface="+mj-ea"/>
                <a:cs typeface="Arial" charset="0"/>
              </a:defRPr>
            </a:lvl1pPr>
            <a:lvl2pPr algn="ctr" eaLnBrk="0" fontAlgn="base" hangingPunct="0">
              <a:spcBef>
                <a:spcPct val="0"/>
              </a:spcBef>
              <a:spcAft>
                <a:spcPct val="0"/>
              </a:spcAft>
              <a:defRPr sz="3600" b="1">
                <a:solidFill>
                  <a:srgbClr val="CCFFFF"/>
                </a:solidFill>
                <a:latin typeface="Tahoma" pitchFamily="34" charset="0"/>
              </a:defRPr>
            </a:lvl2pPr>
            <a:lvl3pPr algn="ctr" eaLnBrk="0" fontAlgn="base" hangingPunct="0">
              <a:spcBef>
                <a:spcPct val="0"/>
              </a:spcBef>
              <a:spcAft>
                <a:spcPct val="0"/>
              </a:spcAft>
              <a:defRPr sz="3600" b="1">
                <a:solidFill>
                  <a:srgbClr val="CCFFFF"/>
                </a:solidFill>
                <a:latin typeface="Tahoma" pitchFamily="34" charset="0"/>
              </a:defRPr>
            </a:lvl3pPr>
            <a:lvl4pPr algn="ctr" eaLnBrk="0" fontAlgn="base" hangingPunct="0">
              <a:spcBef>
                <a:spcPct val="0"/>
              </a:spcBef>
              <a:spcAft>
                <a:spcPct val="0"/>
              </a:spcAft>
              <a:defRPr sz="3600" b="1">
                <a:solidFill>
                  <a:srgbClr val="CCFFFF"/>
                </a:solidFill>
                <a:latin typeface="Tahoma" pitchFamily="34" charset="0"/>
              </a:defRPr>
            </a:lvl4pPr>
            <a:lvl5pPr algn="ctr" eaLnBrk="0" fontAlgn="base" hangingPunct="0">
              <a:spcBef>
                <a:spcPct val="0"/>
              </a:spcBef>
              <a:spcAft>
                <a:spcPct val="0"/>
              </a:spcAft>
              <a:defRPr sz="3600" b="1">
                <a:solidFill>
                  <a:srgbClr val="CCFFFF"/>
                </a:solidFill>
                <a:latin typeface="Tahoma" pitchFamily="34" charset="0"/>
              </a:defRPr>
            </a:lvl5pPr>
            <a:lvl6pPr marL="457200" algn="ctr" eaLnBrk="0" fontAlgn="base" hangingPunct="0">
              <a:spcBef>
                <a:spcPct val="0"/>
              </a:spcBef>
              <a:spcAft>
                <a:spcPct val="0"/>
              </a:spcAft>
              <a:defRPr sz="3600" b="1">
                <a:solidFill>
                  <a:srgbClr val="CCFFFF"/>
                </a:solidFill>
                <a:latin typeface="Tahoma" pitchFamily="34" charset="0"/>
              </a:defRPr>
            </a:lvl6pPr>
            <a:lvl7pPr marL="914400" algn="ctr" eaLnBrk="0" fontAlgn="base" hangingPunct="0">
              <a:spcBef>
                <a:spcPct val="0"/>
              </a:spcBef>
              <a:spcAft>
                <a:spcPct val="0"/>
              </a:spcAft>
              <a:defRPr sz="3600" b="1">
                <a:solidFill>
                  <a:srgbClr val="CCFFFF"/>
                </a:solidFill>
                <a:latin typeface="Tahoma" pitchFamily="34" charset="0"/>
              </a:defRPr>
            </a:lvl7pPr>
            <a:lvl8pPr marL="1371600" algn="ctr" eaLnBrk="0" fontAlgn="base" hangingPunct="0">
              <a:spcBef>
                <a:spcPct val="0"/>
              </a:spcBef>
              <a:spcAft>
                <a:spcPct val="0"/>
              </a:spcAft>
              <a:defRPr sz="3600" b="1">
                <a:solidFill>
                  <a:srgbClr val="CCFFFF"/>
                </a:solidFill>
                <a:latin typeface="Tahoma" pitchFamily="34" charset="0"/>
              </a:defRPr>
            </a:lvl8pPr>
            <a:lvl9pPr marL="1828800" algn="ctr" eaLnBrk="0" fontAlgn="base" hangingPunct="0">
              <a:spcBef>
                <a:spcPct val="0"/>
              </a:spcBef>
              <a:spcAft>
                <a:spcPct val="0"/>
              </a:spcAft>
              <a:defRPr sz="3600" b="1">
                <a:solidFill>
                  <a:srgbClr val="CCFFFF"/>
                </a:solidFill>
                <a:latin typeface="Tahoma" pitchFamily="34" charset="0"/>
              </a:defRPr>
            </a:lvl9pPr>
          </a:lstStyle>
          <a:p>
            <a:pPr marL="0" marR="0" lvl="0" indent="0" algn="ctr" defTabSz="914400" rtl="0" eaLnBrk="0" fontAlgn="auto" latinLnBrk="0" hangingPunct="0">
              <a:lnSpc>
                <a:spcPct val="100000"/>
              </a:lnSpc>
              <a:spcBef>
                <a:spcPct val="0"/>
              </a:spcBef>
              <a:spcAft>
                <a:spcPts val="0"/>
              </a:spcAft>
              <a:buClrTx/>
              <a:buSzTx/>
              <a:buFontTx/>
              <a:buNone/>
              <a:tabLst/>
              <a:defRPr/>
            </a:pPr>
            <a:r>
              <a:rPr kumimoji="0" lang="es-VE" sz="4000" b="1" i="0" u="none" strike="noStrike" kern="10" cap="none" spc="0" normalizeH="0" baseline="0" noProof="0" dirty="0">
                <a:ln w="34925">
                  <a:solidFill>
                    <a:srgbClr val="001400"/>
                  </a:solidFill>
                  <a:round/>
                  <a:headEnd/>
                  <a:tailEnd/>
                </a:ln>
                <a:solidFill>
                  <a:srgbClr val="92D050"/>
                </a:solidFill>
                <a:effectLst/>
                <a:uLnTx/>
                <a:uFillTx/>
                <a:latin typeface="Arial Black"/>
                <a:ea typeface="+mj-ea"/>
                <a:cs typeface="Arial" charset="0"/>
              </a:rPr>
              <a:t>Parque Nacional El Guache</a:t>
            </a:r>
          </a:p>
        </p:txBody>
      </p:sp>
    </p:spTree>
    <p:extLst>
      <p:ext uri="{BB962C8B-B14F-4D97-AF65-F5344CB8AC3E}">
        <p14:creationId xmlns:p14="http://schemas.microsoft.com/office/powerpoint/2010/main" val="39614154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7000" b="-17000"/>
          </a:stretch>
        </a:blipFill>
        <a:effectLst/>
      </p:bgPr>
    </p:bg>
    <p:spTree>
      <p:nvGrpSpPr>
        <p:cNvPr id="1" name=""/>
        <p:cNvGrpSpPr/>
        <p:nvPr/>
      </p:nvGrpSpPr>
      <p:grpSpPr>
        <a:xfrm>
          <a:off x="0" y="0"/>
          <a:ext cx="0" cy="0"/>
          <a:chOff x="0" y="0"/>
          <a:chExt cx="0" cy="0"/>
        </a:xfrm>
      </p:grpSpPr>
      <p:sp>
        <p:nvSpPr>
          <p:cNvPr id="2" name="Título 2">
            <a:extLst>
              <a:ext uri="{FF2B5EF4-FFF2-40B4-BE49-F238E27FC236}">
                <a16:creationId xmlns:a16="http://schemas.microsoft.com/office/drawing/2014/main" id="{CAB19343-F132-40A3-9432-4A5E71B7DB6E}"/>
              </a:ext>
            </a:extLst>
          </p:cNvPr>
          <p:cNvSpPr txBox="1">
            <a:spLocks/>
          </p:cNvSpPr>
          <p:nvPr/>
        </p:nvSpPr>
        <p:spPr>
          <a:xfrm>
            <a:off x="155575" y="136978"/>
            <a:ext cx="11880850" cy="615553"/>
          </a:xfrm>
          <a:prstGeom prst="rect">
            <a:avLst/>
          </a:prstGeom>
          <a:solidFill>
            <a:schemeClr val="bg1">
              <a:lumMod val="75000"/>
              <a:alpha val="30000"/>
            </a:schemeClr>
          </a:solidFill>
        </p:spPr>
        <p:txBody>
          <a:bodyPr wrap="square" lIns="0" tIns="0" rIns="0" bIns="0" rtlCol="0">
            <a:spAutoFit/>
          </a:bodyPr>
          <a:lstStyle>
            <a:defPPr>
              <a:defRPr lang="es-VE"/>
            </a:defPPr>
            <a:lvl1pPr algn="ctr" eaLnBrk="0" fontAlgn="auto" hangingPunct="0">
              <a:spcBef>
                <a:spcPct val="0"/>
              </a:spcBef>
              <a:spcAft>
                <a:spcPts val="0"/>
              </a:spcAft>
              <a:defRPr sz="4000" b="1" kern="10">
                <a:ln w="31750">
                  <a:solidFill>
                    <a:srgbClr val="001400"/>
                  </a:solidFill>
                  <a:round/>
                  <a:headEnd/>
                  <a:tailEnd/>
                </a:ln>
                <a:solidFill>
                  <a:srgbClr val="92D050"/>
                </a:solidFill>
                <a:latin typeface="Arial Black"/>
                <a:ea typeface="+mj-ea"/>
                <a:cs typeface="Arial" charset="0"/>
              </a:defRPr>
            </a:lvl1pPr>
            <a:lvl2pPr algn="ctr" eaLnBrk="0" fontAlgn="base" hangingPunct="0">
              <a:spcBef>
                <a:spcPct val="0"/>
              </a:spcBef>
              <a:spcAft>
                <a:spcPct val="0"/>
              </a:spcAft>
              <a:defRPr sz="3600" b="1">
                <a:solidFill>
                  <a:srgbClr val="CCFFFF"/>
                </a:solidFill>
                <a:latin typeface="Tahoma" pitchFamily="34" charset="0"/>
              </a:defRPr>
            </a:lvl2pPr>
            <a:lvl3pPr algn="ctr" eaLnBrk="0" fontAlgn="base" hangingPunct="0">
              <a:spcBef>
                <a:spcPct val="0"/>
              </a:spcBef>
              <a:spcAft>
                <a:spcPct val="0"/>
              </a:spcAft>
              <a:defRPr sz="3600" b="1">
                <a:solidFill>
                  <a:srgbClr val="CCFFFF"/>
                </a:solidFill>
                <a:latin typeface="Tahoma" pitchFamily="34" charset="0"/>
              </a:defRPr>
            </a:lvl3pPr>
            <a:lvl4pPr algn="ctr" eaLnBrk="0" fontAlgn="base" hangingPunct="0">
              <a:spcBef>
                <a:spcPct val="0"/>
              </a:spcBef>
              <a:spcAft>
                <a:spcPct val="0"/>
              </a:spcAft>
              <a:defRPr sz="3600" b="1">
                <a:solidFill>
                  <a:srgbClr val="CCFFFF"/>
                </a:solidFill>
                <a:latin typeface="Tahoma" pitchFamily="34" charset="0"/>
              </a:defRPr>
            </a:lvl4pPr>
            <a:lvl5pPr algn="ctr" eaLnBrk="0" fontAlgn="base" hangingPunct="0">
              <a:spcBef>
                <a:spcPct val="0"/>
              </a:spcBef>
              <a:spcAft>
                <a:spcPct val="0"/>
              </a:spcAft>
              <a:defRPr sz="3600" b="1">
                <a:solidFill>
                  <a:srgbClr val="CCFFFF"/>
                </a:solidFill>
                <a:latin typeface="Tahoma" pitchFamily="34" charset="0"/>
              </a:defRPr>
            </a:lvl5pPr>
            <a:lvl6pPr marL="457200" algn="ctr" eaLnBrk="0" fontAlgn="base" hangingPunct="0">
              <a:spcBef>
                <a:spcPct val="0"/>
              </a:spcBef>
              <a:spcAft>
                <a:spcPct val="0"/>
              </a:spcAft>
              <a:defRPr sz="3600" b="1">
                <a:solidFill>
                  <a:srgbClr val="CCFFFF"/>
                </a:solidFill>
                <a:latin typeface="Tahoma" pitchFamily="34" charset="0"/>
              </a:defRPr>
            </a:lvl6pPr>
            <a:lvl7pPr marL="914400" algn="ctr" eaLnBrk="0" fontAlgn="base" hangingPunct="0">
              <a:spcBef>
                <a:spcPct val="0"/>
              </a:spcBef>
              <a:spcAft>
                <a:spcPct val="0"/>
              </a:spcAft>
              <a:defRPr sz="3600" b="1">
                <a:solidFill>
                  <a:srgbClr val="CCFFFF"/>
                </a:solidFill>
                <a:latin typeface="Tahoma" pitchFamily="34" charset="0"/>
              </a:defRPr>
            </a:lvl7pPr>
            <a:lvl8pPr marL="1371600" algn="ctr" eaLnBrk="0" fontAlgn="base" hangingPunct="0">
              <a:spcBef>
                <a:spcPct val="0"/>
              </a:spcBef>
              <a:spcAft>
                <a:spcPct val="0"/>
              </a:spcAft>
              <a:defRPr sz="3600" b="1">
                <a:solidFill>
                  <a:srgbClr val="CCFFFF"/>
                </a:solidFill>
                <a:latin typeface="Tahoma" pitchFamily="34" charset="0"/>
              </a:defRPr>
            </a:lvl8pPr>
            <a:lvl9pPr marL="1828800" algn="ctr" eaLnBrk="0" fontAlgn="base" hangingPunct="0">
              <a:spcBef>
                <a:spcPct val="0"/>
              </a:spcBef>
              <a:spcAft>
                <a:spcPct val="0"/>
              </a:spcAft>
              <a:defRPr sz="3600" b="1">
                <a:solidFill>
                  <a:srgbClr val="CCFFFF"/>
                </a:solidFill>
                <a:latin typeface="Tahoma" pitchFamily="34" charset="0"/>
              </a:defRPr>
            </a:lvl9pPr>
          </a:lstStyle>
          <a:p>
            <a:pPr marL="0" marR="0" lvl="0" indent="0" algn="ctr" defTabSz="914400" rtl="0" eaLnBrk="0" fontAlgn="auto" latinLnBrk="0" hangingPunct="0">
              <a:lnSpc>
                <a:spcPct val="100000"/>
              </a:lnSpc>
              <a:spcBef>
                <a:spcPct val="0"/>
              </a:spcBef>
              <a:spcAft>
                <a:spcPts val="0"/>
              </a:spcAft>
              <a:buClrTx/>
              <a:buSzTx/>
              <a:buFontTx/>
              <a:buNone/>
              <a:tabLst/>
              <a:defRPr/>
            </a:pPr>
            <a:r>
              <a:rPr kumimoji="0" lang="es-VE" sz="4000" b="1" i="0" u="none" strike="noStrike" kern="10" cap="none" spc="0" normalizeH="0" baseline="0" noProof="0" dirty="0">
                <a:ln w="31750">
                  <a:solidFill>
                    <a:srgbClr val="001400"/>
                  </a:solidFill>
                  <a:round/>
                  <a:headEnd/>
                  <a:tailEnd/>
                </a:ln>
                <a:solidFill>
                  <a:srgbClr val="92D050"/>
                </a:solidFill>
                <a:effectLst/>
                <a:uLnTx/>
                <a:uFillTx/>
                <a:latin typeface="Arial Black"/>
                <a:ea typeface="+mj-ea"/>
                <a:cs typeface="Arial" charset="0"/>
              </a:rPr>
              <a:t>Parque Nacional Terepaima</a:t>
            </a:r>
          </a:p>
        </p:txBody>
      </p:sp>
    </p:spTree>
    <p:extLst>
      <p:ext uri="{BB962C8B-B14F-4D97-AF65-F5344CB8AC3E}">
        <p14:creationId xmlns:p14="http://schemas.microsoft.com/office/powerpoint/2010/main" val="38774517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9000" b="-9000"/>
          </a:stretch>
        </a:blipFill>
        <a:effectLst/>
      </p:bgPr>
    </p:bg>
    <p:spTree>
      <p:nvGrpSpPr>
        <p:cNvPr id="1" name=""/>
        <p:cNvGrpSpPr/>
        <p:nvPr/>
      </p:nvGrpSpPr>
      <p:grpSpPr>
        <a:xfrm>
          <a:off x="0" y="0"/>
          <a:ext cx="0" cy="0"/>
          <a:chOff x="0" y="0"/>
          <a:chExt cx="0" cy="0"/>
        </a:xfrm>
      </p:grpSpPr>
      <p:sp>
        <p:nvSpPr>
          <p:cNvPr id="2" name="Título 2">
            <a:extLst>
              <a:ext uri="{FF2B5EF4-FFF2-40B4-BE49-F238E27FC236}">
                <a16:creationId xmlns:a16="http://schemas.microsoft.com/office/drawing/2014/main" id="{5E8779E6-CCFD-4545-8355-CE57B713D63B}"/>
              </a:ext>
            </a:extLst>
          </p:cNvPr>
          <p:cNvSpPr txBox="1">
            <a:spLocks/>
          </p:cNvSpPr>
          <p:nvPr/>
        </p:nvSpPr>
        <p:spPr>
          <a:xfrm>
            <a:off x="155575" y="136978"/>
            <a:ext cx="11880849" cy="615553"/>
          </a:xfrm>
          <a:prstGeom prst="rect">
            <a:avLst/>
          </a:prstGeom>
          <a:solidFill>
            <a:schemeClr val="bg1">
              <a:lumMod val="75000"/>
              <a:alpha val="30000"/>
            </a:schemeClr>
          </a:solidFill>
        </p:spPr>
        <p:txBody>
          <a:bodyPr wrap="square" lIns="0" tIns="0" rIns="0" bIns="0" rtlCol="0">
            <a:spAutoFit/>
          </a:bodyPr>
          <a:lstStyle>
            <a:defPPr>
              <a:defRPr lang="es-VE"/>
            </a:defPPr>
            <a:lvl1pPr algn="ctr" eaLnBrk="0" fontAlgn="auto" hangingPunct="0">
              <a:spcBef>
                <a:spcPct val="0"/>
              </a:spcBef>
              <a:spcAft>
                <a:spcPts val="0"/>
              </a:spcAft>
              <a:defRPr sz="4000" b="1" kern="10">
                <a:ln w="34925">
                  <a:solidFill>
                    <a:srgbClr val="001400"/>
                  </a:solidFill>
                  <a:round/>
                  <a:headEnd/>
                  <a:tailEnd/>
                </a:ln>
                <a:solidFill>
                  <a:srgbClr val="92D050"/>
                </a:solidFill>
                <a:latin typeface="Arial Black"/>
                <a:ea typeface="+mj-ea"/>
                <a:cs typeface="Arial" charset="0"/>
              </a:defRPr>
            </a:lvl1pPr>
            <a:lvl2pPr algn="ctr" eaLnBrk="0" fontAlgn="base" hangingPunct="0">
              <a:spcBef>
                <a:spcPct val="0"/>
              </a:spcBef>
              <a:spcAft>
                <a:spcPct val="0"/>
              </a:spcAft>
              <a:defRPr sz="3600" b="1">
                <a:solidFill>
                  <a:srgbClr val="CCFFFF"/>
                </a:solidFill>
                <a:latin typeface="Tahoma" pitchFamily="34" charset="0"/>
              </a:defRPr>
            </a:lvl2pPr>
            <a:lvl3pPr algn="ctr" eaLnBrk="0" fontAlgn="base" hangingPunct="0">
              <a:spcBef>
                <a:spcPct val="0"/>
              </a:spcBef>
              <a:spcAft>
                <a:spcPct val="0"/>
              </a:spcAft>
              <a:defRPr sz="3600" b="1">
                <a:solidFill>
                  <a:srgbClr val="CCFFFF"/>
                </a:solidFill>
                <a:latin typeface="Tahoma" pitchFamily="34" charset="0"/>
              </a:defRPr>
            </a:lvl3pPr>
            <a:lvl4pPr algn="ctr" eaLnBrk="0" fontAlgn="base" hangingPunct="0">
              <a:spcBef>
                <a:spcPct val="0"/>
              </a:spcBef>
              <a:spcAft>
                <a:spcPct val="0"/>
              </a:spcAft>
              <a:defRPr sz="3600" b="1">
                <a:solidFill>
                  <a:srgbClr val="CCFFFF"/>
                </a:solidFill>
                <a:latin typeface="Tahoma" pitchFamily="34" charset="0"/>
              </a:defRPr>
            </a:lvl4pPr>
            <a:lvl5pPr algn="ctr" eaLnBrk="0" fontAlgn="base" hangingPunct="0">
              <a:spcBef>
                <a:spcPct val="0"/>
              </a:spcBef>
              <a:spcAft>
                <a:spcPct val="0"/>
              </a:spcAft>
              <a:defRPr sz="3600" b="1">
                <a:solidFill>
                  <a:srgbClr val="CCFFFF"/>
                </a:solidFill>
                <a:latin typeface="Tahoma" pitchFamily="34" charset="0"/>
              </a:defRPr>
            </a:lvl5pPr>
            <a:lvl6pPr marL="457200" algn="ctr" eaLnBrk="0" fontAlgn="base" hangingPunct="0">
              <a:spcBef>
                <a:spcPct val="0"/>
              </a:spcBef>
              <a:spcAft>
                <a:spcPct val="0"/>
              </a:spcAft>
              <a:defRPr sz="3600" b="1">
                <a:solidFill>
                  <a:srgbClr val="CCFFFF"/>
                </a:solidFill>
                <a:latin typeface="Tahoma" pitchFamily="34" charset="0"/>
              </a:defRPr>
            </a:lvl6pPr>
            <a:lvl7pPr marL="914400" algn="ctr" eaLnBrk="0" fontAlgn="base" hangingPunct="0">
              <a:spcBef>
                <a:spcPct val="0"/>
              </a:spcBef>
              <a:spcAft>
                <a:spcPct val="0"/>
              </a:spcAft>
              <a:defRPr sz="3600" b="1">
                <a:solidFill>
                  <a:srgbClr val="CCFFFF"/>
                </a:solidFill>
                <a:latin typeface="Tahoma" pitchFamily="34" charset="0"/>
              </a:defRPr>
            </a:lvl7pPr>
            <a:lvl8pPr marL="1371600" algn="ctr" eaLnBrk="0" fontAlgn="base" hangingPunct="0">
              <a:spcBef>
                <a:spcPct val="0"/>
              </a:spcBef>
              <a:spcAft>
                <a:spcPct val="0"/>
              </a:spcAft>
              <a:defRPr sz="3600" b="1">
                <a:solidFill>
                  <a:srgbClr val="CCFFFF"/>
                </a:solidFill>
                <a:latin typeface="Tahoma" pitchFamily="34" charset="0"/>
              </a:defRPr>
            </a:lvl8pPr>
            <a:lvl9pPr marL="1828800" algn="ctr" eaLnBrk="0" fontAlgn="base" hangingPunct="0">
              <a:spcBef>
                <a:spcPct val="0"/>
              </a:spcBef>
              <a:spcAft>
                <a:spcPct val="0"/>
              </a:spcAft>
              <a:defRPr sz="3600" b="1">
                <a:solidFill>
                  <a:srgbClr val="CCFFFF"/>
                </a:solidFill>
                <a:latin typeface="Tahoma" pitchFamily="34" charset="0"/>
              </a:defRPr>
            </a:lvl9pPr>
          </a:lstStyle>
          <a:p>
            <a:pPr marL="0" marR="0" lvl="0" indent="0" algn="ctr" defTabSz="914400" rtl="0" eaLnBrk="0" fontAlgn="auto" latinLnBrk="0" hangingPunct="0">
              <a:lnSpc>
                <a:spcPct val="100000"/>
              </a:lnSpc>
              <a:spcBef>
                <a:spcPct val="0"/>
              </a:spcBef>
              <a:spcAft>
                <a:spcPts val="0"/>
              </a:spcAft>
              <a:buClrTx/>
              <a:buSzTx/>
              <a:buFontTx/>
              <a:buNone/>
              <a:tabLst/>
              <a:defRPr/>
            </a:pPr>
            <a:r>
              <a:rPr kumimoji="0" lang="es-VE" sz="4000" b="1" i="0" u="none" strike="noStrike" kern="10" cap="none" spc="0" normalizeH="0" baseline="0" noProof="0" dirty="0">
                <a:ln w="34925">
                  <a:solidFill>
                    <a:srgbClr val="001400"/>
                  </a:solidFill>
                  <a:round/>
                  <a:headEnd/>
                  <a:tailEnd/>
                </a:ln>
                <a:solidFill>
                  <a:srgbClr val="92D050"/>
                </a:solidFill>
                <a:effectLst/>
                <a:uLnTx/>
                <a:uFillTx/>
                <a:latin typeface="Arial Black"/>
                <a:ea typeface="+mj-ea"/>
                <a:cs typeface="Arial" charset="0"/>
              </a:rPr>
              <a:t>Parque Nacional Cerro Saroche</a:t>
            </a:r>
          </a:p>
        </p:txBody>
      </p:sp>
    </p:spTree>
    <p:extLst>
      <p:ext uri="{BB962C8B-B14F-4D97-AF65-F5344CB8AC3E}">
        <p14:creationId xmlns:p14="http://schemas.microsoft.com/office/powerpoint/2010/main" val="25027916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2">
            <a:extLst>
              <a:ext uri="{FF2B5EF4-FFF2-40B4-BE49-F238E27FC236}">
                <a16:creationId xmlns:a16="http://schemas.microsoft.com/office/drawing/2014/main" id="{1B232429-9A83-4C9F-ACFF-E6B550EABD53}"/>
              </a:ext>
            </a:extLst>
          </p:cNvPr>
          <p:cNvSpPr txBox="1">
            <a:spLocks/>
          </p:cNvSpPr>
          <p:nvPr/>
        </p:nvSpPr>
        <p:spPr>
          <a:xfrm>
            <a:off x="169836" y="136978"/>
            <a:ext cx="10929964" cy="615553"/>
          </a:xfrm>
          <a:prstGeom prst="rect">
            <a:avLst/>
          </a:prstGeom>
        </p:spPr>
        <p:txBody>
          <a:bodyPr wrap="square" lIns="0" tIns="0" rIns="0" bIns="0" rtlCol="0">
            <a:spAutoFit/>
          </a:bodyPr>
          <a:lstStyle>
            <a:lvl1pPr algn="ctr" rtl="0" eaLnBrk="0" fontAlgn="base" hangingPunct="0">
              <a:spcBef>
                <a:spcPct val="0"/>
              </a:spcBef>
              <a:spcAft>
                <a:spcPct val="0"/>
              </a:spcAft>
              <a:defRPr sz="3600" b="1">
                <a:solidFill>
                  <a:srgbClr val="CCFFFF"/>
                </a:solidFill>
                <a:latin typeface="+mj-lt"/>
                <a:ea typeface="+mj-ea"/>
                <a:cs typeface="+mj-cs"/>
              </a:defRPr>
            </a:lvl1pPr>
            <a:lvl2pPr algn="ctr" rtl="0" eaLnBrk="0" fontAlgn="base" hangingPunct="0">
              <a:spcBef>
                <a:spcPct val="0"/>
              </a:spcBef>
              <a:spcAft>
                <a:spcPct val="0"/>
              </a:spcAft>
              <a:defRPr sz="3600" b="1">
                <a:solidFill>
                  <a:srgbClr val="CCFFFF"/>
                </a:solidFill>
                <a:latin typeface="Tahoma" pitchFamily="34" charset="0"/>
              </a:defRPr>
            </a:lvl2pPr>
            <a:lvl3pPr algn="ctr" rtl="0" eaLnBrk="0" fontAlgn="base" hangingPunct="0">
              <a:spcBef>
                <a:spcPct val="0"/>
              </a:spcBef>
              <a:spcAft>
                <a:spcPct val="0"/>
              </a:spcAft>
              <a:defRPr sz="3600" b="1">
                <a:solidFill>
                  <a:srgbClr val="CCFFFF"/>
                </a:solidFill>
                <a:latin typeface="Tahoma" pitchFamily="34" charset="0"/>
              </a:defRPr>
            </a:lvl3pPr>
            <a:lvl4pPr algn="ctr" rtl="0" eaLnBrk="0" fontAlgn="base" hangingPunct="0">
              <a:spcBef>
                <a:spcPct val="0"/>
              </a:spcBef>
              <a:spcAft>
                <a:spcPct val="0"/>
              </a:spcAft>
              <a:defRPr sz="3600" b="1">
                <a:solidFill>
                  <a:srgbClr val="CCFFFF"/>
                </a:solidFill>
                <a:latin typeface="Tahoma" pitchFamily="34" charset="0"/>
              </a:defRPr>
            </a:lvl4pPr>
            <a:lvl5pPr algn="ctr" rtl="0" eaLnBrk="0" fontAlgn="base" hangingPunct="0">
              <a:spcBef>
                <a:spcPct val="0"/>
              </a:spcBef>
              <a:spcAft>
                <a:spcPct val="0"/>
              </a:spcAft>
              <a:defRPr sz="3600" b="1">
                <a:solidFill>
                  <a:srgbClr val="CCFFFF"/>
                </a:solidFill>
                <a:latin typeface="Tahoma" pitchFamily="34" charset="0"/>
              </a:defRPr>
            </a:lvl5pPr>
            <a:lvl6pPr marL="457200" algn="ctr" rtl="0" eaLnBrk="0" fontAlgn="base" hangingPunct="0">
              <a:spcBef>
                <a:spcPct val="0"/>
              </a:spcBef>
              <a:spcAft>
                <a:spcPct val="0"/>
              </a:spcAft>
              <a:defRPr sz="3600" b="1">
                <a:solidFill>
                  <a:srgbClr val="CCFFFF"/>
                </a:solidFill>
                <a:latin typeface="Tahoma" pitchFamily="34" charset="0"/>
              </a:defRPr>
            </a:lvl6pPr>
            <a:lvl7pPr marL="914400" algn="ctr" rtl="0" eaLnBrk="0" fontAlgn="base" hangingPunct="0">
              <a:spcBef>
                <a:spcPct val="0"/>
              </a:spcBef>
              <a:spcAft>
                <a:spcPct val="0"/>
              </a:spcAft>
              <a:defRPr sz="3600" b="1">
                <a:solidFill>
                  <a:srgbClr val="CCFFFF"/>
                </a:solidFill>
                <a:latin typeface="Tahoma" pitchFamily="34" charset="0"/>
              </a:defRPr>
            </a:lvl7pPr>
            <a:lvl8pPr marL="1371600" algn="ctr" rtl="0" eaLnBrk="0" fontAlgn="base" hangingPunct="0">
              <a:spcBef>
                <a:spcPct val="0"/>
              </a:spcBef>
              <a:spcAft>
                <a:spcPct val="0"/>
              </a:spcAft>
              <a:defRPr sz="3600" b="1">
                <a:solidFill>
                  <a:srgbClr val="CCFFFF"/>
                </a:solidFill>
                <a:latin typeface="Tahoma" pitchFamily="34" charset="0"/>
              </a:defRPr>
            </a:lvl8pPr>
            <a:lvl9pPr marL="1828800" algn="ctr" rtl="0" eaLnBrk="0" fontAlgn="base" hangingPunct="0">
              <a:spcBef>
                <a:spcPct val="0"/>
              </a:spcBef>
              <a:spcAft>
                <a:spcPct val="0"/>
              </a:spcAft>
              <a:defRPr sz="3600" b="1">
                <a:solidFill>
                  <a:srgbClr val="CCFFFF"/>
                </a:solidFill>
                <a:latin typeface="Tahoma" pitchFamily="34" charset="0"/>
              </a:defRPr>
            </a:lvl9pPr>
          </a:lstStyle>
          <a:p>
            <a:pPr fontAlgn="auto">
              <a:spcAft>
                <a:spcPts val="0"/>
              </a:spcAft>
              <a:defRPr/>
            </a:pPr>
            <a:r>
              <a:rPr lang="es-VE" sz="4000" kern="10" dirty="0">
                <a:ln w="31750">
                  <a:solidFill>
                    <a:srgbClr val="001400"/>
                  </a:solidFill>
                  <a:round/>
                  <a:headEnd/>
                  <a:tailEnd/>
                </a:ln>
                <a:solidFill>
                  <a:srgbClr val="92D050"/>
                </a:solidFill>
                <a:latin typeface="Arial Black"/>
                <a:cs typeface="Arial" charset="0"/>
              </a:rPr>
              <a:t>Monumentos Naturales</a:t>
            </a:r>
          </a:p>
        </p:txBody>
      </p:sp>
      <p:sp>
        <p:nvSpPr>
          <p:cNvPr id="3" name="Rectángulo 2">
            <a:extLst>
              <a:ext uri="{FF2B5EF4-FFF2-40B4-BE49-F238E27FC236}">
                <a16:creationId xmlns:a16="http://schemas.microsoft.com/office/drawing/2014/main" id="{8EE6BAD9-9573-43C5-991A-347DA5953484}"/>
              </a:ext>
            </a:extLst>
          </p:cNvPr>
          <p:cNvSpPr/>
          <p:nvPr/>
        </p:nvSpPr>
        <p:spPr>
          <a:xfrm>
            <a:off x="161377" y="1053115"/>
            <a:ext cx="10929964" cy="5355312"/>
          </a:xfrm>
          <a:prstGeom prst="rect">
            <a:avLst/>
          </a:prstGeom>
        </p:spPr>
        <p:txBody>
          <a:bodyPr wrap="square">
            <a:spAutoFit/>
          </a:bodyPr>
          <a:lstStyle/>
          <a:p>
            <a:pPr marL="342900" indent="-342900" algn="just">
              <a:spcAft>
                <a:spcPts val="600"/>
              </a:spcAft>
              <a:buClr>
                <a:srgbClr val="FF0000"/>
              </a:buClr>
              <a:buFont typeface="Wingdings" panose="05000000000000000000" pitchFamily="2" charset="2"/>
              <a:buChar char="Ø"/>
              <a:defRPr/>
            </a:pPr>
            <a:r>
              <a:rPr lang="es-VE" sz="3800" b="1" dirty="0">
                <a:ln>
                  <a:solidFill>
                    <a:schemeClr val="tx1">
                      <a:lumMod val="95000"/>
                      <a:lumOff val="5000"/>
                    </a:schemeClr>
                  </a:solidFill>
                </a:ln>
                <a:solidFill>
                  <a:srgbClr val="0066FF"/>
                </a:solidFill>
                <a:latin typeface="Arial" panose="020B0604020202020204" pitchFamily="34" charset="0"/>
                <a:cs typeface="Arial" panose="020B0604020202020204" pitchFamily="34" charset="0"/>
              </a:rPr>
              <a:t> Los monumentos naturales comprenden áreas </a:t>
            </a:r>
            <a:r>
              <a:rPr lang="es-VE" altLang="es-VE" sz="3800" b="1" dirty="0">
                <a:ln>
                  <a:solidFill>
                    <a:schemeClr val="tx1">
                      <a:lumMod val="95000"/>
                      <a:lumOff val="5000"/>
                    </a:schemeClr>
                  </a:solidFill>
                </a:ln>
                <a:solidFill>
                  <a:srgbClr val="0066FF"/>
                </a:solidFill>
                <a:latin typeface="Arial" panose="020B0604020202020204" pitchFamily="34" charset="0"/>
                <a:cs typeface="Arial" panose="020B0604020202020204" pitchFamily="34" charset="0"/>
              </a:rPr>
              <a:t>de singularidad relevante </a:t>
            </a:r>
            <a:r>
              <a:rPr lang="es-VE" sz="3800" b="1" dirty="0">
                <a:ln>
                  <a:solidFill>
                    <a:schemeClr val="tx1">
                      <a:lumMod val="95000"/>
                      <a:lumOff val="5000"/>
                    </a:schemeClr>
                  </a:solidFill>
                </a:ln>
                <a:solidFill>
                  <a:srgbClr val="0066FF"/>
                </a:solidFill>
                <a:latin typeface="Arial" panose="020B0604020202020204" pitchFamily="34" charset="0"/>
                <a:cs typeface="Arial" panose="020B0604020202020204" pitchFamily="34" charset="0"/>
              </a:rPr>
              <a:t>que poseen un rasgo continental, natural o marino, de interés nacional, que presenta por lo menos una característica sobresaliente, tal como accidentes geográficos o sitios de belleza o rareza excepcionales, que merecen recibir protección absoluta y a perpetuidad en su estado natural.</a:t>
            </a:r>
          </a:p>
        </p:txBody>
      </p:sp>
    </p:spTree>
    <p:extLst>
      <p:ext uri="{BB962C8B-B14F-4D97-AF65-F5344CB8AC3E}">
        <p14:creationId xmlns:p14="http://schemas.microsoft.com/office/powerpoint/2010/main" val="13062059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l="-3000" r="-3000"/>
          </a:stretch>
        </a:blipFill>
        <a:effectLst/>
      </p:bgPr>
    </p:bg>
    <p:spTree>
      <p:nvGrpSpPr>
        <p:cNvPr id="1" name=""/>
        <p:cNvGrpSpPr/>
        <p:nvPr/>
      </p:nvGrpSpPr>
      <p:grpSpPr>
        <a:xfrm>
          <a:off x="0" y="0"/>
          <a:ext cx="0" cy="0"/>
          <a:chOff x="0" y="0"/>
          <a:chExt cx="0" cy="0"/>
        </a:xfrm>
      </p:grpSpPr>
      <p:sp>
        <p:nvSpPr>
          <p:cNvPr id="2" name="Título 2">
            <a:extLst>
              <a:ext uri="{FF2B5EF4-FFF2-40B4-BE49-F238E27FC236}">
                <a16:creationId xmlns:a16="http://schemas.microsoft.com/office/drawing/2014/main" id="{1BD3E560-84F1-4551-A574-6B687270EC4F}"/>
              </a:ext>
            </a:extLst>
          </p:cNvPr>
          <p:cNvSpPr txBox="1">
            <a:spLocks/>
          </p:cNvSpPr>
          <p:nvPr/>
        </p:nvSpPr>
        <p:spPr>
          <a:xfrm>
            <a:off x="155576" y="136978"/>
            <a:ext cx="11880850" cy="615553"/>
          </a:xfrm>
          <a:prstGeom prst="rect">
            <a:avLst/>
          </a:prstGeom>
          <a:solidFill>
            <a:schemeClr val="bg1">
              <a:lumMod val="75000"/>
              <a:alpha val="30000"/>
            </a:schemeClr>
          </a:solidFill>
        </p:spPr>
        <p:txBody>
          <a:bodyPr wrap="square" lIns="0" tIns="0" rIns="0" bIns="0" rtlCol="0">
            <a:spAutoFit/>
          </a:bodyPr>
          <a:lstStyle>
            <a:defPPr>
              <a:defRPr lang="es-VE"/>
            </a:defPPr>
            <a:lvl1pPr algn="ctr" eaLnBrk="0" fontAlgn="auto" hangingPunct="0">
              <a:spcBef>
                <a:spcPct val="0"/>
              </a:spcBef>
              <a:spcAft>
                <a:spcPts val="0"/>
              </a:spcAft>
              <a:defRPr sz="4000" b="1" kern="10">
                <a:ln w="34925">
                  <a:solidFill>
                    <a:srgbClr val="001400"/>
                  </a:solidFill>
                  <a:round/>
                  <a:headEnd/>
                  <a:tailEnd/>
                </a:ln>
                <a:solidFill>
                  <a:srgbClr val="92D050"/>
                </a:solidFill>
                <a:latin typeface="Arial Black"/>
                <a:ea typeface="+mj-ea"/>
                <a:cs typeface="Arial" charset="0"/>
              </a:defRPr>
            </a:lvl1pPr>
            <a:lvl2pPr algn="ctr" eaLnBrk="0" fontAlgn="base" hangingPunct="0">
              <a:spcBef>
                <a:spcPct val="0"/>
              </a:spcBef>
              <a:spcAft>
                <a:spcPct val="0"/>
              </a:spcAft>
              <a:defRPr sz="3600" b="1">
                <a:solidFill>
                  <a:srgbClr val="CCFFFF"/>
                </a:solidFill>
                <a:latin typeface="Tahoma" pitchFamily="34" charset="0"/>
              </a:defRPr>
            </a:lvl2pPr>
            <a:lvl3pPr algn="ctr" eaLnBrk="0" fontAlgn="base" hangingPunct="0">
              <a:spcBef>
                <a:spcPct val="0"/>
              </a:spcBef>
              <a:spcAft>
                <a:spcPct val="0"/>
              </a:spcAft>
              <a:defRPr sz="3600" b="1">
                <a:solidFill>
                  <a:srgbClr val="CCFFFF"/>
                </a:solidFill>
                <a:latin typeface="Tahoma" pitchFamily="34" charset="0"/>
              </a:defRPr>
            </a:lvl3pPr>
            <a:lvl4pPr algn="ctr" eaLnBrk="0" fontAlgn="base" hangingPunct="0">
              <a:spcBef>
                <a:spcPct val="0"/>
              </a:spcBef>
              <a:spcAft>
                <a:spcPct val="0"/>
              </a:spcAft>
              <a:defRPr sz="3600" b="1">
                <a:solidFill>
                  <a:srgbClr val="CCFFFF"/>
                </a:solidFill>
                <a:latin typeface="Tahoma" pitchFamily="34" charset="0"/>
              </a:defRPr>
            </a:lvl4pPr>
            <a:lvl5pPr algn="ctr" eaLnBrk="0" fontAlgn="base" hangingPunct="0">
              <a:spcBef>
                <a:spcPct val="0"/>
              </a:spcBef>
              <a:spcAft>
                <a:spcPct val="0"/>
              </a:spcAft>
              <a:defRPr sz="3600" b="1">
                <a:solidFill>
                  <a:srgbClr val="CCFFFF"/>
                </a:solidFill>
                <a:latin typeface="Tahoma" pitchFamily="34" charset="0"/>
              </a:defRPr>
            </a:lvl5pPr>
            <a:lvl6pPr marL="457200" algn="ctr" eaLnBrk="0" fontAlgn="base" hangingPunct="0">
              <a:spcBef>
                <a:spcPct val="0"/>
              </a:spcBef>
              <a:spcAft>
                <a:spcPct val="0"/>
              </a:spcAft>
              <a:defRPr sz="3600" b="1">
                <a:solidFill>
                  <a:srgbClr val="CCFFFF"/>
                </a:solidFill>
                <a:latin typeface="Tahoma" pitchFamily="34" charset="0"/>
              </a:defRPr>
            </a:lvl6pPr>
            <a:lvl7pPr marL="914400" algn="ctr" eaLnBrk="0" fontAlgn="base" hangingPunct="0">
              <a:spcBef>
                <a:spcPct val="0"/>
              </a:spcBef>
              <a:spcAft>
                <a:spcPct val="0"/>
              </a:spcAft>
              <a:defRPr sz="3600" b="1">
                <a:solidFill>
                  <a:srgbClr val="CCFFFF"/>
                </a:solidFill>
                <a:latin typeface="Tahoma" pitchFamily="34" charset="0"/>
              </a:defRPr>
            </a:lvl7pPr>
            <a:lvl8pPr marL="1371600" algn="ctr" eaLnBrk="0" fontAlgn="base" hangingPunct="0">
              <a:spcBef>
                <a:spcPct val="0"/>
              </a:spcBef>
              <a:spcAft>
                <a:spcPct val="0"/>
              </a:spcAft>
              <a:defRPr sz="3600" b="1">
                <a:solidFill>
                  <a:srgbClr val="CCFFFF"/>
                </a:solidFill>
                <a:latin typeface="Tahoma" pitchFamily="34" charset="0"/>
              </a:defRPr>
            </a:lvl8pPr>
            <a:lvl9pPr marL="1828800" algn="ctr" eaLnBrk="0" fontAlgn="base" hangingPunct="0">
              <a:spcBef>
                <a:spcPct val="0"/>
              </a:spcBef>
              <a:spcAft>
                <a:spcPct val="0"/>
              </a:spcAft>
              <a:defRPr sz="3600" b="1">
                <a:solidFill>
                  <a:srgbClr val="CCFFFF"/>
                </a:solidFill>
                <a:latin typeface="Tahoma" pitchFamily="34" charset="0"/>
              </a:defRPr>
            </a:lvl9pPr>
          </a:lstStyle>
          <a:p>
            <a:pPr marL="0" marR="0" lvl="0" indent="0" algn="ctr" defTabSz="914400" rtl="0" eaLnBrk="0" fontAlgn="auto" latinLnBrk="0" hangingPunct="0">
              <a:lnSpc>
                <a:spcPct val="100000"/>
              </a:lnSpc>
              <a:spcBef>
                <a:spcPct val="0"/>
              </a:spcBef>
              <a:spcAft>
                <a:spcPts val="0"/>
              </a:spcAft>
              <a:buClrTx/>
              <a:buSzTx/>
              <a:buFontTx/>
              <a:buNone/>
              <a:tabLst/>
              <a:defRPr/>
            </a:pPr>
            <a:r>
              <a:rPr kumimoji="0" lang="es-VE" sz="4000" b="1" i="0" u="none" strike="noStrike" kern="10" cap="none" spc="0" normalizeH="0" baseline="0" noProof="0" dirty="0">
                <a:ln w="34925">
                  <a:solidFill>
                    <a:srgbClr val="001400"/>
                  </a:solidFill>
                  <a:round/>
                  <a:headEnd/>
                  <a:tailEnd/>
                </a:ln>
                <a:solidFill>
                  <a:srgbClr val="92D050"/>
                </a:solidFill>
                <a:effectLst/>
                <a:uLnTx/>
                <a:uFillTx/>
                <a:latin typeface="Arial Black"/>
                <a:ea typeface="+mj-ea"/>
                <a:cs typeface="Arial" charset="0"/>
              </a:rPr>
              <a:t>Monumento Natural Loma El León</a:t>
            </a:r>
          </a:p>
        </p:txBody>
      </p:sp>
    </p:spTree>
    <p:extLst>
      <p:ext uri="{BB962C8B-B14F-4D97-AF65-F5344CB8AC3E}">
        <p14:creationId xmlns:p14="http://schemas.microsoft.com/office/powerpoint/2010/main" val="27500843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2">
            <a:extLst>
              <a:ext uri="{FF2B5EF4-FFF2-40B4-BE49-F238E27FC236}">
                <a16:creationId xmlns:a16="http://schemas.microsoft.com/office/drawing/2014/main" id="{F3FA664A-821F-472F-9551-9EB5A580DDAA}"/>
              </a:ext>
            </a:extLst>
          </p:cNvPr>
          <p:cNvSpPr txBox="1">
            <a:spLocks/>
          </p:cNvSpPr>
          <p:nvPr/>
        </p:nvSpPr>
        <p:spPr>
          <a:xfrm>
            <a:off x="161378" y="136978"/>
            <a:ext cx="10938422" cy="1846659"/>
          </a:xfrm>
          <a:prstGeom prst="rect">
            <a:avLst/>
          </a:prstGeom>
        </p:spPr>
        <p:txBody>
          <a:bodyPr wrap="square" lIns="0" tIns="0" rIns="0" bIns="0" rtlCol="0">
            <a:spAutoFit/>
          </a:bodyPr>
          <a:lstStyle>
            <a:defPPr>
              <a:defRPr lang="es-VE"/>
            </a:defPPr>
            <a:lvl1pPr algn="ctr" eaLnBrk="0" fontAlgn="auto" hangingPunct="0">
              <a:spcBef>
                <a:spcPct val="0"/>
              </a:spcBef>
              <a:spcAft>
                <a:spcPts val="0"/>
              </a:spcAft>
              <a:defRPr sz="4000" b="1" kern="10">
                <a:ln w="31750">
                  <a:solidFill>
                    <a:srgbClr val="001400"/>
                  </a:solidFill>
                  <a:round/>
                  <a:headEnd/>
                  <a:tailEnd/>
                </a:ln>
                <a:solidFill>
                  <a:srgbClr val="92D050"/>
                </a:solidFill>
                <a:latin typeface="Arial Black"/>
                <a:ea typeface="+mj-ea"/>
                <a:cs typeface="Arial" charset="0"/>
              </a:defRPr>
            </a:lvl1pPr>
            <a:lvl2pPr algn="ctr" eaLnBrk="0" fontAlgn="base" hangingPunct="0">
              <a:spcBef>
                <a:spcPct val="0"/>
              </a:spcBef>
              <a:spcAft>
                <a:spcPct val="0"/>
              </a:spcAft>
              <a:defRPr sz="3600" b="1">
                <a:solidFill>
                  <a:srgbClr val="CCFFFF"/>
                </a:solidFill>
                <a:latin typeface="Tahoma" pitchFamily="34" charset="0"/>
              </a:defRPr>
            </a:lvl2pPr>
            <a:lvl3pPr algn="ctr" eaLnBrk="0" fontAlgn="base" hangingPunct="0">
              <a:spcBef>
                <a:spcPct val="0"/>
              </a:spcBef>
              <a:spcAft>
                <a:spcPct val="0"/>
              </a:spcAft>
              <a:defRPr sz="3600" b="1">
                <a:solidFill>
                  <a:srgbClr val="CCFFFF"/>
                </a:solidFill>
                <a:latin typeface="Tahoma" pitchFamily="34" charset="0"/>
              </a:defRPr>
            </a:lvl3pPr>
            <a:lvl4pPr algn="ctr" eaLnBrk="0" fontAlgn="base" hangingPunct="0">
              <a:spcBef>
                <a:spcPct val="0"/>
              </a:spcBef>
              <a:spcAft>
                <a:spcPct val="0"/>
              </a:spcAft>
              <a:defRPr sz="3600" b="1">
                <a:solidFill>
                  <a:srgbClr val="CCFFFF"/>
                </a:solidFill>
                <a:latin typeface="Tahoma" pitchFamily="34" charset="0"/>
              </a:defRPr>
            </a:lvl4pPr>
            <a:lvl5pPr algn="ctr" eaLnBrk="0" fontAlgn="base" hangingPunct="0">
              <a:spcBef>
                <a:spcPct val="0"/>
              </a:spcBef>
              <a:spcAft>
                <a:spcPct val="0"/>
              </a:spcAft>
              <a:defRPr sz="3600" b="1">
                <a:solidFill>
                  <a:srgbClr val="CCFFFF"/>
                </a:solidFill>
                <a:latin typeface="Tahoma" pitchFamily="34" charset="0"/>
              </a:defRPr>
            </a:lvl5pPr>
            <a:lvl6pPr marL="457200" algn="ctr" eaLnBrk="0" fontAlgn="base" hangingPunct="0">
              <a:spcBef>
                <a:spcPct val="0"/>
              </a:spcBef>
              <a:spcAft>
                <a:spcPct val="0"/>
              </a:spcAft>
              <a:defRPr sz="3600" b="1">
                <a:solidFill>
                  <a:srgbClr val="CCFFFF"/>
                </a:solidFill>
                <a:latin typeface="Tahoma" pitchFamily="34" charset="0"/>
              </a:defRPr>
            </a:lvl6pPr>
            <a:lvl7pPr marL="914400" algn="ctr" eaLnBrk="0" fontAlgn="base" hangingPunct="0">
              <a:spcBef>
                <a:spcPct val="0"/>
              </a:spcBef>
              <a:spcAft>
                <a:spcPct val="0"/>
              </a:spcAft>
              <a:defRPr sz="3600" b="1">
                <a:solidFill>
                  <a:srgbClr val="CCFFFF"/>
                </a:solidFill>
                <a:latin typeface="Tahoma" pitchFamily="34" charset="0"/>
              </a:defRPr>
            </a:lvl7pPr>
            <a:lvl8pPr marL="1371600" algn="ctr" eaLnBrk="0" fontAlgn="base" hangingPunct="0">
              <a:spcBef>
                <a:spcPct val="0"/>
              </a:spcBef>
              <a:spcAft>
                <a:spcPct val="0"/>
              </a:spcAft>
              <a:defRPr sz="3600" b="1">
                <a:solidFill>
                  <a:srgbClr val="CCFFFF"/>
                </a:solidFill>
                <a:latin typeface="Tahoma" pitchFamily="34" charset="0"/>
              </a:defRPr>
            </a:lvl8pPr>
            <a:lvl9pPr marL="1828800" algn="ctr" eaLnBrk="0" fontAlgn="base" hangingPunct="0">
              <a:spcBef>
                <a:spcPct val="0"/>
              </a:spcBef>
              <a:spcAft>
                <a:spcPct val="0"/>
              </a:spcAft>
              <a:defRPr sz="3600" b="1">
                <a:solidFill>
                  <a:srgbClr val="CCFFFF"/>
                </a:solidFill>
                <a:latin typeface="Tahoma" pitchFamily="34" charset="0"/>
              </a:defRPr>
            </a:lvl9pPr>
          </a:lstStyle>
          <a:p>
            <a:r>
              <a:rPr lang="es-VE" dirty="0"/>
              <a:t>Funciones que cumple el</a:t>
            </a:r>
            <a:br>
              <a:rPr lang="es-VE" dirty="0"/>
            </a:br>
            <a:r>
              <a:rPr lang="es-VE" dirty="0"/>
              <a:t>Sistema de Parques Nacionales y Monumentos Naturales</a:t>
            </a:r>
          </a:p>
        </p:txBody>
      </p:sp>
      <p:sp>
        <p:nvSpPr>
          <p:cNvPr id="3" name="Text Box 6">
            <a:extLst>
              <a:ext uri="{FF2B5EF4-FFF2-40B4-BE49-F238E27FC236}">
                <a16:creationId xmlns:a16="http://schemas.microsoft.com/office/drawing/2014/main" id="{BE7535B7-C035-47AD-812C-9F1537732C6E}"/>
              </a:ext>
            </a:extLst>
          </p:cNvPr>
          <p:cNvSpPr txBox="1">
            <a:spLocks noChangeArrowheads="1"/>
          </p:cNvSpPr>
          <p:nvPr/>
        </p:nvSpPr>
        <p:spPr bwMode="auto">
          <a:xfrm>
            <a:off x="160885" y="2113247"/>
            <a:ext cx="3841490" cy="1221291"/>
          </a:xfrm>
          <a:prstGeom prst="rect">
            <a:avLst/>
          </a:prstGeom>
          <a:noFill/>
          <a:ln w="9525" algn="ctr">
            <a:noFill/>
            <a:miter lim="800000"/>
            <a:headEnd/>
            <a:tailEnd/>
          </a:ln>
        </p:spPr>
        <p:txBody>
          <a:bodyPr wrap="square" lIns="0" tIns="0" rIns="0" bIns="0">
            <a:spAutoFit/>
          </a:bodyPr>
          <a:lstStyle/>
          <a:p>
            <a:pPr marL="360000" indent="-360000" algn="just" eaLnBrk="0" hangingPunct="0">
              <a:spcAft>
                <a:spcPts val="600"/>
              </a:spcAft>
              <a:buClr>
                <a:srgbClr val="FF0000"/>
              </a:buClr>
              <a:buSzPct val="110000"/>
              <a:buFont typeface="Wingdings" panose="05000000000000000000" pitchFamily="2" charset="2"/>
              <a:buChar char="Ø"/>
              <a:defRPr/>
            </a:pPr>
            <a:r>
              <a:rPr lang="es-MX" altLang="es-VE" sz="3600" b="1" dirty="0">
                <a:ln w="22225">
                  <a:solidFill>
                    <a:schemeClr val="tx1">
                      <a:lumMod val="95000"/>
                      <a:lumOff val="5000"/>
                    </a:schemeClr>
                  </a:solidFill>
                </a:ln>
                <a:solidFill>
                  <a:srgbClr val="0066FF"/>
                </a:solidFill>
                <a:latin typeface="Arial Black" panose="020B0A04020102020204" pitchFamily="34" charset="0"/>
              </a:rPr>
              <a:t> Recreación</a:t>
            </a:r>
          </a:p>
          <a:p>
            <a:pPr marL="360000" indent="-360000" algn="just" eaLnBrk="0" hangingPunct="0">
              <a:spcAft>
                <a:spcPts val="600"/>
              </a:spcAft>
              <a:buClr>
                <a:srgbClr val="FF0000"/>
              </a:buClr>
              <a:buSzPct val="110000"/>
              <a:buFont typeface="Wingdings" panose="05000000000000000000" pitchFamily="2" charset="2"/>
              <a:buChar char="Ø"/>
              <a:defRPr/>
            </a:pPr>
            <a:r>
              <a:rPr lang="es-MX" altLang="es-VE" sz="3600" b="1" dirty="0">
                <a:ln w="22225">
                  <a:solidFill>
                    <a:schemeClr val="tx1">
                      <a:lumMod val="95000"/>
                      <a:lumOff val="5000"/>
                    </a:schemeClr>
                  </a:solidFill>
                </a:ln>
                <a:solidFill>
                  <a:srgbClr val="0066FF"/>
                </a:solidFill>
                <a:latin typeface="Arial Black" panose="020B0A04020102020204" pitchFamily="34" charset="0"/>
              </a:rPr>
              <a:t> Educación</a:t>
            </a:r>
          </a:p>
        </p:txBody>
      </p:sp>
      <p:pic>
        <p:nvPicPr>
          <p:cNvPr id="4" name="Picture 4">
            <a:extLst>
              <a:ext uri="{FF2B5EF4-FFF2-40B4-BE49-F238E27FC236}">
                <a16:creationId xmlns:a16="http://schemas.microsoft.com/office/drawing/2014/main" id="{A27D9C8B-8340-4245-98E0-F75437F0A490}"/>
              </a:ext>
            </a:extLst>
          </p:cNvPr>
          <p:cNvPicPr>
            <a:picLocks noChangeAspect="1" noChangeArrowheads="1"/>
          </p:cNvPicPr>
          <p:nvPr/>
        </p:nvPicPr>
        <p:blipFill>
          <a:blip r:embed="rId2"/>
          <a:srcRect/>
          <a:stretch>
            <a:fillRect/>
          </a:stretch>
        </p:blipFill>
        <p:spPr bwMode="auto">
          <a:xfrm>
            <a:off x="6443546" y="2040914"/>
            <a:ext cx="4629895" cy="3472881"/>
          </a:xfrm>
          <a:prstGeom prst="rect">
            <a:avLst/>
          </a:prstGeom>
          <a:noFill/>
          <a:ln w="9525">
            <a:noFill/>
            <a:miter lim="800000"/>
            <a:headEnd/>
            <a:tailEnd/>
          </a:ln>
          <a:effectLst>
            <a:outerShdw dist="107763" dir="18900000" algn="ctr" rotWithShape="0">
              <a:schemeClr val="bg2"/>
            </a:outerShdw>
          </a:effectLst>
        </p:spPr>
      </p:pic>
      <p:pic>
        <p:nvPicPr>
          <p:cNvPr id="5" name="Picture 5" descr="msotw9_temp0">
            <a:extLst>
              <a:ext uri="{FF2B5EF4-FFF2-40B4-BE49-F238E27FC236}">
                <a16:creationId xmlns:a16="http://schemas.microsoft.com/office/drawing/2014/main" id="{28817B25-C7C3-48F4-80E5-4E9AD65863D0}"/>
              </a:ext>
            </a:extLst>
          </p:cNvPr>
          <p:cNvPicPr>
            <a:picLocks noChangeAspect="1" noChangeArrowheads="1"/>
          </p:cNvPicPr>
          <p:nvPr/>
        </p:nvPicPr>
        <p:blipFill>
          <a:blip r:embed="rId3">
            <a:lum bright="54000" contrast="70000"/>
          </a:blip>
          <a:srcRect/>
          <a:stretch>
            <a:fillRect/>
          </a:stretch>
        </p:blipFill>
        <p:spPr bwMode="auto">
          <a:xfrm>
            <a:off x="169019" y="3465513"/>
            <a:ext cx="4127861" cy="3214199"/>
          </a:xfrm>
          <a:prstGeom prst="rect">
            <a:avLst/>
          </a:prstGeom>
          <a:noFill/>
          <a:ln w="12700" cap="sq">
            <a:noFill/>
            <a:miter lim="800000"/>
            <a:headEnd type="none" w="sm" len="sm"/>
            <a:tailEnd type="none" w="sm" len="sm"/>
          </a:ln>
          <a:effectLst>
            <a:outerShdw dist="107763" dir="18900000" algn="ctr" rotWithShape="0">
              <a:schemeClr val="bg2"/>
            </a:outerShdw>
          </a:effectLst>
        </p:spPr>
      </p:pic>
      <p:sp>
        <p:nvSpPr>
          <p:cNvPr id="6" name="Text Box 6">
            <a:extLst>
              <a:ext uri="{FF2B5EF4-FFF2-40B4-BE49-F238E27FC236}">
                <a16:creationId xmlns:a16="http://schemas.microsoft.com/office/drawing/2014/main" id="{DC74C7F9-DD4F-4C7B-BF03-151F8D7D46D4}"/>
              </a:ext>
            </a:extLst>
          </p:cNvPr>
          <p:cNvSpPr txBox="1">
            <a:spLocks noChangeArrowheads="1"/>
          </p:cNvSpPr>
          <p:nvPr/>
        </p:nvSpPr>
        <p:spPr bwMode="auto">
          <a:xfrm>
            <a:off x="6094821" y="5513795"/>
            <a:ext cx="3989388" cy="1184940"/>
          </a:xfrm>
          <a:prstGeom prst="rect">
            <a:avLst/>
          </a:prstGeom>
          <a:noFill/>
          <a:ln w="9525" algn="ctr">
            <a:noFill/>
            <a:miter lim="800000"/>
            <a:headEnd/>
            <a:tailEnd/>
          </a:ln>
        </p:spPr>
        <p:txBody>
          <a:bodyPr wrap="square" lIns="0" tIns="0" rIns="0" bIns="0">
            <a:spAutoFit/>
          </a:bodyPr>
          <a:lstStyle>
            <a:defPPr>
              <a:defRPr lang="es-VE"/>
            </a:defPPr>
            <a:lvl1pPr marL="360000" indent="-360000" algn="just" eaLnBrk="0" hangingPunct="0">
              <a:spcAft>
                <a:spcPts val="600"/>
              </a:spcAft>
              <a:buClr>
                <a:srgbClr val="FF0000"/>
              </a:buClr>
              <a:buSzPct val="110000"/>
              <a:buFont typeface="Wingdings" panose="05000000000000000000" pitchFamily="2" charset="2"/>
              <a:buChar char="Ø"/>
              <a:defRPr sz="3600" b="1">
                <a:ln w="22225">
                  <a:solidFill>
                    <a:schemeClr val="tx1">
                      <a:lumMod val="95000"/>
                      <a:lumOff val="5000"/>
                    </a:schemeClr>
                  </a:solidFill>
                </a:ln>
                <a:solidFill>
                  <a:srgbClr val="0066FF"/>
                </a:solidFill>
                <a:latin typeface="Arial Black" panose="020B0A04020102020204" pitchFamily="34" charset="0"/>
              </a:defRPr>
            </a:lvl1pPr>
          </a:lstStyle>
          <a:p>
            <a:r>
              <a:rPr lang="es-MX" altLang="es-VE"/>
              <a:t> Conservación</a:t>
            </a:r>
            <a:endParaRPr lang="es-MX" altLang="es-VE" dirty="0"/>
          </a:p>
          <a:p>
            <a:r>
              <a:rPr lang="es-MX" altLang="es-VE" dirty="0"/>
              <a:t> </a:t>
            </a:r>
            <a:r>
              <a:rPr lang="es-MX" altLang="es-VE"/>
              <a:t>Investigación </a:t>
            </a:r>
            <a:endParaRPr lang="es-ES" altLang="es-VE" dirty="0"/>
          </a:p>
        </p:txBody>
      </p:sp>
    </p:spTree>
    <p:extLst>
      <p:ext uri="{BB962C8B-B14F-4D97-AF65-F5344CB8AC3E}">
        <p14:creationId xmlns:p14="http://schemas.microsoft.com/office/powerpoint/2010/main" val="37982452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bg>
      <p:bgPr>
        <a:blipFill dpi="0" rotWithShape="1">
          <a:blip r:embed="rId2">
            <a:lum/>
            <a:extLst>
              <a:ext uri="{96DAC541-7B7A-43D3-8B79-37D633B846F1}">
                <asvg:svgBlip xmlns:asvg="http://schemas.microsoft.com/office/drawing/2016/SVG/main" r:embed="rId3"/>
              </a:ext>
            </a:extLst>
          </a:blip>
          <a:srcRect/>
          <a:stretch>
            <a:fillRect l="-15000" r="-15000"/>
          </a:stretch>
        </a:blipFill>
        <a:effectLst/>
      </p:bgPr>
    </p:bg>
    <p:spTree>
      <p:nvGrpSpPr>
        <p:cNvPr id="1" name=""/>
        <p:cNvGrpSpPr/>
        <p:nvPr/>
      </p:nvGrpSpPr>
      <p:grpSpPr>
        <a:xfrm>
          <a:off x="0" y="0"/>
          <a:ext cx="0" cy="0"/>
          <a:chOff x="0" y="0"/>
          <a:chExt cx="0" cy="0"/>
        </a:xfrm>
      </p:grpSpPr>
      <p:sp>
        <p:nvSpPr>
          <p:cNvPr id="2" name="Título 2">
            <a:extLst>
              <a:ext uri="{FF2B5EF4-FFF2-40B4-BE49-F238E27FC236}">
                <a16:creationId xmlns:a16="http://schemas.microsoft.com/office/drawing/2014/main" id="{0BA0B279-D5ED-406E-9AE0-E51DD65B68C7}"/>
              </a:ext>
            </a:extLst>
          </p:cNvPr>
          <p:cNvSpPr txBox="1">
            <a:spLocks/>
          </p:cNvSpPr>
          <p:nvPr/>
        </p:nvSpPr>
        <p:spPr>
          <a:xfrm>
            <a:off x="133667" y="95413"/>
            <a:ext cx="11088515" cy="1231106"/>
          </a:xfrm>
          <a:prstGeom prst="rect">
            <a:avLst/>
          </a:prstGeom>
          <a:solidFill>
            <a:schemeClr val="bg1">
              <a:lumMod val="75000"/>
              <a:alpha val="30000"/>
            </a:schemeClr>
          </a:solidFill>
        </p:spPr>
        <p:txBody>
          <a:bodyPr wrap="square" lIns="0" tIns="0" rIns="0" bIns="0" rtlCol="0">
            <a:spAutoFit/>
          </a:bodyPr>
          <a:lstStyle>
            <a:defPPr>
              <a:defRPr lang="es-VE"/>
            </a:defPPr>
            <a:lvl1pPr algn="ctr" eaLnBrk="0" fontAlgn="auto" hangingPunct="0">
              <a:spcBef>
                <a:spcPct val="0"/>
              </a:spcBef>
              <a:spcAft>
                <a:spcPts val="0"/>
              </a:spcAft>
              <a:defRPr sz="4000" b="1" kern="10">
                <a:ln w="31750">
                  <a:solidFill>
                    <a:srgbClr val="001400"/>
                  </a:solidFill>
                  <a:round/>
                  <a:headEnd/>
                  <a:tailEnd/>
                </a:ln>
                <a:solidFill>
                  <a:srgbClr val="FF66CC"/>
                </a:solidFill>
                <a:latin typeface="Arial Black"/>
                <a:ea typeface="+mj-ea"/>
                <a:cs typeface="Arial" charset="0"/>
              </a:defRPr>
            </a:lvl1pPr>
            <a:lvl2pPr algn="ctr" eaLnBrk="0" fontAlgn="base" hangingPunct="0">
              <a:spcBef>
                <a:spcPct val="0"/>
              </a:spcBef>
              <a:spcAft>
                <a:spcPct val="0"/>
              </a:spcAft>
              <a:defRPr sz="3600" b="1">
                <a:solidFill>
                  <a:srgbClr val="CCFFFF"/>
                </a:solidFill>
                <a:latin typeface="Tahoma" pitchFamily="34" charset="0"/>
              </a:defRPr>
            </a:lvl2pPr>
            <a:lvl3pPr algn="ctr" eaLnBrk="0" fontAlgn="base" hangingPunct="0">
              <a:spcBef>
                <a:spcPct val="0"/>
              </a:spcBef>
              <a:spcAft>
                <a:spcPct val="0"/>
              </a:spcAft>
              <a:defRPr sz="3600" b="1">
                <a:solidFill>
                  <a:srgbClr val="CCFFFF"/>
                </a:solidFill>
                <a:latin typeface="Tahoma" pitchFamily="34" charset="0"/>
              </a:defRPr>
            </a:lvl3pPr>
            <a:lvl4pPr algn="ctr" eaLnBrk="0" fontAlgn="base" hangingPunct="0">
              <a:spcBef>
                <a:spcPct val="0"/>
              </a:spcBef>
              <a:spcAft>
                <a:spcPct val="0"/>
              </a:spcAft>
              <a:defRPr sz="3600" b="1">
                <a:solidFill>
                  <a:srgbClr val="CCFFFF"/>
                </a:solidFill>
                <a:latin typeface="Tahoma" pitchFamily="34" charset="0"/>
              </a:defRPr>
            </a:lvl4pPr>
            <a:lvl5pPr algn="ctr" eaLnBrk="0" fontAlgn="base" hangingPunct="0">
              <a:spcBef>
                <a:spcPct val="0"/>
              </a:spcBef>
              <a:spcAft>
                <a:spcPct val="0"/>
              </a:spcAft>
              <a:defRPr sz="3600" b="1">
                <a:solidFill>
                  <a:srgbClr val="CCFFFF"/>
                </a:solidFill>
                <a:latin typeface="Tahoma" pitchFamily="34" charset="0"/>
              </a:defRPr>
            </a:lvl5pPr>
            <a:lvl6pPr marL="457200" algn="ctr" eaLnBrk="0" fontAlgn="base" hangingPunct="0">
              <a:spcBef>
                <a:spcPct val="0"/>
              </a:spcBef>
              <a:spcAft>
                <a:spcPct val="0"/>
              </a:spcAft>
              <a:defRPr sz="3600" b="1">
                <a:solidFill>
                  <a:srgbClr val="CCFFFF"/>
                </a:solidFill>
                <a:latin typeface="Tahoma" pitchFamily="34" charset="0"/>
              </a:defRPr>
            </a:lvl6pPr>
            <a:lvl7pPr marL="914400" algn="ctr" eaLnBrk="0" fontAlgn="base" hangingPunct="0">
              <a:spcBef>
                <a:spcPct val="0"/>
              </a:spcBef>
              <a:spcAft>
                <a:spcPct val="0"/>
              </a:spcAft>
              <a:defRPr sz="3600" b="1">
                <a:solidFill>
                  <a:srgbClr val="CCFFFF"/>
                </a:solidFill>
                <a:latin typeface="Tahoma" pitchFamily="34" charset="0"/>
              </a:defRPr>
            </a:lvl7pPr>
            <a:lvl8pPr marL="1371600" algn="ctr" eaLnBrk="0" fontAlgn="base" hangingPunct="0">
              <a:spcBef>
                <a:spcPct val="0"/>
              </a:spcBef>
              <a:spcAft>
                <a:spcPct val="0"/>
              </a:spcAft>
              <a:defRPr sz="3600" b="1">
                <a:solidFill>
                  <a:srgbClr val="CCFFFF"/>
                </a:solidFill>
                <a:latin typeface="Tahoma" pitchFamily="34" charset="0"/>
              </a:defRPr>
            </a:lvl8pPr>
            <a:lvl9pPr marL="1828800" algn="ctr" eaLnBrk="0" fontAlgn="base" hangingPunct="0">
              <a:spcBef>
                <a:spcPct val="0"/>
              </a:spcBef>
              <a:spcAft>
                <a:spcPct val="0"/>
              </a:spcAft>
              <a:defRPr sz="3600" b="1">
                <a:solidFill>
                  <a:srgbClr val="CCFFFF"/>
                </a:solidFill>
                <a:latin typeface="Tahoma" pitchFamily="34" charset="0"/>
              </a:defRPr>
            </a:lvl9pPr>
          </a:lstStyle>
          <a:p>
            <a:r>
              <a:rPr lang="es-VE" dirty="0"/>
              <a:t>El beneficio de salud que nos proporciona el agua potable.</a:t>
            </a:r>
          </a:p>
        </p:txBody>
      </p:sp>
      <p:sp>
        <p:nvSpPr>
          <p:cNvPr id="11" name="CuadroTexto 10">
            <a:extLst>
              <a:ext uri="{FF2B5EF4-FFF2-40B4-BE49-F238E27FC236}">
                <a16:creationId xmlns:a16="http://schemas.microsoft.com/office/drawing/2014/main" id="{66DE0940-6081-48DC-8993-3F36F43AF2F1}"/>
              </a:ext>
            </a:extLst>
          </p:cNvPr>
          <p:cNvSpPr txBox="1"/>
          <p:nvPr/>
        </p:nvSpPr>
        <p:spPr>
          <a:xfrm>
            <a:off x="161378" y="4736012"/>
            <a:ext cx="11875045" cy="1661993"/>
          </a:xfrm>
          <a:prstGeom prst="rect">
            <a:avLst/>
          </a:prstGeom>
          <a:noFill/>
          <a:ln w="9525" algn="ctr">
            <a:noFill/>
            <a:miter lim="800000"/>
            <a:headEnd/>
            <a:tailEnd/>
          </a:ln>
        </p:spPr>
        <p:txBody>
          <a:bodyPr wrap="square" lIns="0" tIns="0" rIns="0" bIns="0">
            <a:spAutoFit/>
          </a:bodyPr>
          <a:lstStyle>
            <a:defPPr>
              <a:defRPr lang="es-VE"/>
            </a:defPPr>
            <a:lvl1pPr marL="360000" indent="-360000" algn="just" eaLnBrk="0" hangingPunct="0">
              <a:spcAft>
                <a:spcPts val="600"/>
              </a:spcAft>
              <a:buClr>
                <a:srgbClr val="FF0000"/>
              </a:buClr>
              <a:buSzPct val="110000"/>
              <a:buFont typeface="Wingdings" panose="05000000000000000000" pitchFamily="2" charset="2"/>
              <a:buChar char="Ø"/>
              <a:defRPr sz="3600" b="1">
                <a:ln w="22225">
                  <a:solidFill>
                    <a:schemeClr val="tx1">
                      <a:lumMod val="95000"/>
                      <a:lumOff val="5000"/>
                    </a:schemeClr>
                  </a:solidFill>
                </a:ln>
                <a:solidFill>
                  <a:srgbClr val="0066FF"/>
                </a:solidFill>
                <a:latin typeface="Arial Black" panose="020B0A04020102020204" pitchFamily="34" charset="0"/>
              </a:defRPr>
            </a:lvl1pPr>
          </a:lstStyle>
          <a:p>
            <a:r>
              <a:rPr lang="es-VE" dirty="0">
                <a:ln w="25400">
                  <a:solidFill>
                    <a:schemeClr val="tx1">
                      <a:lumMod val="95000"/>
                      <a:lumOff val="5000"/>
                    </a:schemeClr>
                  </a:solidFill>
                </a:ln>
                <a:solidFill>
                  <a:srgbClr val="FFFF00"/>
                </a:solidFill>
                <a:cs typeface="Arial" panose="020B0604020202020204" pitchFamily="34" charset="0"/>
              </a:rPr>
              <a:t> Parques nacionales y monumentos naturales en Venezuela generan más del 75% del agua que consume la población</a:t>
            </a:r>
          </a:p>
        </p:txBody>
      </p:sp>
    </p:spTree>
    <p:extLst>
      <p:ext uri="{BB962C8B-B14F-4D97-AF65-F5344CB8AC3E}">
        <p14:creationId xmlns:p14="http://schemas.microsoft.com/office/powerpoint/2010/main" val="36941611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bg>
      <p:bgPr>
        <a:blipFill dpi="0" rotWithShape="1">
          <a:blip r:embed="rId2">
            <a:lum/>
            <a:extLst>
              <a:ext uri="{96DAC541-7B7A-43D3-8B79-37D633B846F1}">
                <asvg:svgBlip xmlns:asvg="http://schemas.microsoft.com/office/drawing/2016/SVG/main" r:embed="rId3"/>
              </a:ext>
            </a:extLst>
          </a:blip>
          <a:srcRect/>
          <a:stretch>
            <a:fillRect t="-4000" b="-4000"/>
          </a:stretch>
        </a:blipFill>
        <a:effectLst/>
      </p:bgPr>
    </p:bg>
    <p:spTree>
      <p:nvGrpSpPr>
        <p:cNvPr id="1" name=""/>
        <p:cNvGrpSpPr/>
        <p:nvPr/>
      </p:nvGrpSpPr>
      <p:grpSpPr>
        <a:xfrm>
          <a:off x="0" y="0"/>
          <a:ext cx="0" cy="0"/>
          <a:chOff x="0" y="0"/>
          <a:chExt cx="0" cy="0"/>
        </a:xfrm>
      </p:grpSpPr>
      <p:sp>
        <p:nvSpPr>
          <p:cNvPr id="2" name="Título 2">
            <a:extLst>
              <a:ext uri="{FF2B5EF4-FFF2-40B4-BE49-F238E27FC236}">
                <a16:creationId xmlns:a16="http://schemas.microsoft.com/office/drawing/2014/main" id="{61C5AC26-7EE3-4BDD-9827-0F737084DA3D}"/>
              </a:ext>
            </a:extLst>
          </p:cNvPr>
          <p:cNvSpPr txBox="1">
            <a:spLocks/>
          </p:cNvSpPr>
          <p:nvPr/>
        </p:nvSpPr>
        <p:spPr>
          <a:xfrm>
            <a:off x="138546" y="99267"/>
            <a:ext cx="11069782" cy="1231106"/>
          </a:xfrm>
          <a:prstGeom prst="rect">
            <a:avLst/>
          </a:prstGeom>
          <a:solidFill>
            <a:schemeClr val="bg1">
              <a:lumMod val="75000"/>
              <a:alpha val="30000"/>
            </a:schemeClr>
          </a:solidFill>
        </p:spPr>
        <p:txBody>
          <a:bodyPr wrap="square" lIns="0" tIns="0" rIns="0" bIns="0" rtlCol="0">
            <a:spAutoFit/>
          </a:bodyPr>
          <a:lstStyle>
            <a:defPPr>
              <a:defRPr lang="es-VE"/>
            </a:defPPr>
            <a:lvl1pPr algn="ctr" eaLnBrk="0" fontAlgn="auto" hangingPunct="0">
              <a:spcBef>
                <a:spcPct val="0"/>
              </a:spcBef>
              <a:spcAft>
                <a:spcPts val="0"/>
              </a:spcAft>
              <a:defRPr sz="4000" b="1" kern="10">
                <a:ln w="34925">
                  <a:solidFill>
                    <a:srgbClr val="001400"/>
                  </a:solidFill>
                  <a:round/>
                  <a:headEnd/>
                  <a:tailEnd/>
                </a:ln>
                <a:solidFill>
                  <a:srgbClr val="92D050"/>
                </a:solidFill>
                <a:latin typeface="Arial Black"/>
                <a:ea typeface="+mj-ea"/>
                <a:cs typeface="Arial" charset="0"/>
              </a:defRPr>
            </a:lvl1pPr>
            <a:lvl2pPr algn="ctr" eaLnBrk="0" fontAlgn="base" hangingPunct="0">
              <a:spcBef>
                <a:spcPct val="0"/>
              </a:spcBef>
              <a:spcAft>
                <a:spcPct val="0"/>
              </a:spcAft>
              <a:defRPr sz="3600" b="1">
                <a:solidFill>
                  <a:srgbClr val="CCFFFF"/>
                </a:solidFill>
                <a:latin typeface="Tahoma" pitchFamily="34" charset="0"/>
              </a:defRPr>
            </a:lvl2pPr>
            <a:lvl3pPr algn="ctr" eaLnBrk="0" fontAlgn="base" hangingPunct="0">
              <a:spcBef>
                <a:spcPct val="0"/>
              </a:spcBef>
              <a:spcAft>
                <a:spcPct val="0"/>
              </a:spcAft>
              <a:defRPr sz="3600" b="1">
                <a:solidFill>
                  <a:srgbClr val="CCFFFF"/>
                </a:solidFill>
                <a:latin typeface="Tahoma" pitchFamily="34" charset="0"/>
              </a:defRPr>
            </a:lvl3pPr>
            <a:lvl4pPr algn="ctr" eaLnBrk="0" fontAlgn="base" hangingPunct="0">
              <a:spcBef>
                <a:spcPct val="0"/>
              </a:spcBef>
              <a:spcAft>
                <a:spcPct val="0"/>
              </a:spcAft>
              <a:defRPr sz="3600" b="1">
                <a:solidFill>
                  <a:srgbClr val="CCFFFF"/>
                </a:solidFill>
                <a:latin typeface="Tahoma" pitchFamily="34" charset="0"/>
              </a:defRPr>
            </a:lvl4pPr>
            <a:lvl5pPr algn="ctr" eaLnBrk="0" fontAlgn="base" hangingPunct="0">
              <a:spcBef>
                <a:spcPct val="0"/>
              </a:spcBef>
              <a:spcAft>
                <a:spcPct val="0"/>
              </a:spcAft>
              <a:defRPr sz="3600" b="1">
                <a:solidFill>
                  <a:srgbClr val="CCFFFF"/>
                </a:solidFill>
                <a:latin typeface="Tahoma" pitchFamily="34" charset="0"/>
              </a:defRPr>
            </a:lvl5pPr>
            <a:lvl6pPr marL="457200" algn="ctr" eaLnBrk="0" fontAlgn="base" hangingPunct="0">
              <a:spcBef>
                <a:spcPct val="0"/>
              </a:spcBef>
              <a:spcAft>
                <a:spcPct val="0"/>
              </a:spcAft>
              <a:defRPr sz="3600" b="1">
                <a:solidFill>
                  <a:srgbClr val="CCFFFF"/>
                </a:solidFill>
                <a:latin typeface="Tahoma" pitchFamily="34" charset="0"/>
              </a:defRPr>
            </a:lvl6pPr>
            <a:lvl7pPr marL="914400" algn="ctr" eaLnBrk="0" fontAlgn="base" hangingPunct="0">
              <a:spcBef>
                <a:spcPct val="0"/>
              </a:spcBef>
              <a:spcAft>
                <a:spcPct val="0"/>
              </a:spcAft>
              <a:defRPr sz="3600" b="1">
                <a:solidFill>
                  <a:srgbClr val="CCFFFF"/>
                </a:solidFill>
                <a:latin typeface="Tahoma" pitchFamily="34" charset="0"/>
              </a:defRPr>
            </a:lvl7pPr>
            <a:lvl8pPr marL="1371600" algn="ctr" eaLnBrk="0" fontAlgn="base" hangingPunct="0">
              <a:spcBef>
                <a:spcPct val="0"/>
              </a:spcBef>
              <a:spcAft>
                <a:spcPct val="0"/>
              </a:spcAft>
              <a:defRPr sz="3600" b="1">
                <a:solidFill>
                  <a:srgbClr val="CCFFFF"/>
                </a:solidFill>
                <a:latin typeface="Tahoma" pitchFamily="34" charset="0"/>
              </a:defRPr>
            </a:lvl8pPr>
            <a:lvl9pPr marL="1828800" algn="ctr" eaLnBrk="0" fontAlgn="base" hangingPunct="0">
              <a:spcBef>
                <a:spcPct val="0"/>
              </a:spcBef>
              <a:spcAft>
                <a:spcPct val="0"/>
              </a:spcAft>
              <a:defRPr sz="3600" b="1">
                <a:solidFill>
                  <a:srgbClr val="CCFFFF"/>
                </a:solidFill>
                <a:latin typeface="Tahoma" pitchFamily="34" charset="0"/>
              </a:defRPr>
            </a:lvl9pPr>
          </a:lstStyle>
          <a:p>
            <a:r>
              <a:rPr lang="es-VE" dirty="0">
                <a:ln w="31750">
                  <a:solidFill>
                    <a:srgbClr val="001400"/>
                  </a:solidFill>
                  <a:round/>
                  <a:headEnd/>
                  <a:tailEnd/>
                </a:ln>
                <a:solidFill>
                  <a:srgbClr val="FF66CC"/>
                </a:solidFill>
              </a:rPr>
              <a:t>El desarrollo y el progreso de la</a:t>
            </a:r>
          </a:p>
          <a:p>
            <a:r>
              <a:rPr lang="es-VE" dirty="0">
                <a:ln w="31750">
                  <a:solidFill>
                    <a:srgbClr val="001400"/>
                  </a:solidFill>
                  <a:round/>
                  <a:headEnd/>
                  <a:tailEnd/>
                </a:ln>
                <a:solidFill>
                  <a:srgbClr val="FF66CC"/>
                </a:solidFill>
              </a:rPr>
              <a:t>energía hidroeléctrica.</a:t>
            </a:r>
          </a:p>
        </p:txBody>
      </p:sp>
      <p:sp>
        <p:nvSpPr>
          <p:cNvPr id="4" name="CuadroTexto 3">
            <a:extLst>
              <a:ext uri="{FF2B5EF4-FFF2-40B4-BE49-F238E27FC236}">
                <a16:creationId xmlns:a16="http://schemas.microsoft.com/office/drawing/2014/main" id="{05FF85BE-7280-4D57-B2EA-E3BEE2AF5809}"/>
              </a:ext>
            </a:extLst>
          </p:cNvPr>
          <p:cNvSpPr txBox="1"/>
          <p:nvPr/>
        </p:nvSpPr>
        <p:spPr>
          <a:xfrm>
            <a:off x="155575" y="2278269"/>
            <a:ext cx="11880850" cy="4508927"/>
          </a:xfrm>
          <a:prstGeom prst="rect">
            <a:avLst/>
          </a:prstGeom>
          <a:noFill/>
          <a:ln w="9525" algn="ctr">
            <a:noFill/>
            <a:miter lim="800000"/>
            <a:headEnd/>
            <a:tailEnd/>
          </a:ln>
        </p:spPr>
        <p:txBody>
          <a:bodyPr wrap="square" lIns="0" tIns="0" rIns="0" bIns="0">
            <a:spAutoFit/>
          </a:bodyPr>
          <a:lstStyle>
            <a:defPPr>
              <a:defRPr lang="es-VE"/>
            </a:defPPr>
            <a:lvl1pPr marL="360000" indent="-360000" algn="just" eaLnBrk="0" hangingPunct="0">
              <a:spcAft>
                <a:spcPts val="600"/>
              </a:spcAft>
              <a:buClr>
                <a:srgbClr val="FF0000"/>
              </a:buClr>
              <a:buSzPct val="110000"/>
              <a:buFont typeface="Wingdings" panose="05000000000000000000" pitchFamily="2" charset="2"/>
              <a:buChar char="Ø"/>
              <a:defRPr sz="3600" b="1">
                <a:ln w="25400">
                  <a:solidFill>
                    <a:schemeClr val="tx1">
                      <a:lumMod val="95000"/>
                      <a:lumOff val="5000"/>
                    </a:schemeClr>
                  </a:solidFill>
                </a:ln>
                <a:solidFill>
                  <a:srgbClr val="FFFF00"/>
                </a:solidFill>
                <a:latin typeface="Arial Black" panose="020B0A04020102020204" pitchFamily="34" charset="0"/>
                <a:cs typeface="Arial" panose="020B0604020202020204" pitchFamily="34" charset="0"/>
              </a:defRPr>
            </a:lvl1pPr>
          </a:lstStyle>
          <a:p>
            <a:r>
              <a:rPr lang="es-VE" dirty="0"/>
              <a:t>Parques nacionales y monumentos naturales en Venezuela generan el 80 % de la actividad hidroeléctrica del país.</a:t>
            </a:r>
          </a:p>
          <a:p>
            <a:r>
              <a:rPr lang="es-VE" dirty="0"/>
              <a:t>El 70% de la energía eléctrica de Venezuela proviene de la Central Hidroeléctrica Simón Bolívar, en la cual, un tercio del área de captura del agua del embalse del Guri forma parte del Parque Nacional Canaima.</a:t>
            </a:r>
          </a:p>
        </p:txBody>
      </p:sp>
    </p:spTree>
    <p:extLst>
      <p:ext uri="{BB962C8B-B14F-4D97-AF65-F5344CB8AC3E}">
        <p14:creationId xmlns:p14="http://schemas.microsoft.com/office/powerpoint/2010/main" val="2233843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bg>
      <p:bgPr>
        <a:blipFill dpi="0" rotWithShape="1">
          <a:blip r:embed="rId2">
            <a:lum/>
            <a:extLst>
              <a:ext uri="{96DAC541-7B7A-43D3-8B79-37D633B846F1}">
                <asvg:svgBlip xmlns:asvg="http://schemas.microsoft.com/office/drawing/2016/SVG/main" r:embed="rId3"/>
              </a:ext>
            </a:extLst>
          </a:blip>
          <a:srcRect/>
          <a:stretch>
            <a:fillRect t="-6000" b="-6000"/>
          </a:stretch>
        </a:blipFill>
        <a:effectLst/>
      </p:bgPr>
    </p:bg>
    <p:spTree>
      <p:nvGrpSpPr>
        <p:cNvPr id="1" name=""/>
        <p:cNvGrpSpPr/>
        <p:nvPr/>
      </p:nvGrpSpPr>
      <p:grpSpPr>
        <a:xfrm>
          <a:off x="0" y="0"/>
          <a:ext cx="0" cy="0"/>
          <a:chOff x="0" y="0"/>
          <a:chExt cx="0" cy="0"/>
        </a:xfrm>
      </p:grpSpPr>
      <p:sp>
        <p:nvSpPr>
          <p:cNvPr id="2" name="Título 2">
            <a:extLst>
              <a:ext uri="{FF2B5EF4-FFF2-40B4-BE49-F238E27FC236}">
                <a16:creationId xmlns:a16="http://schemas.microsoft.com/office/drawing/2014/main" id="{CF1767B7-8164-48EC-8EF3-2D412390F120}"/>
              </a:ext>
            </a:extLst>
          </p:cNvPr>
          <p:cNvSpPr txBox="1">
            <a:spLocks/>
          </p:cNvSpPr>
          <p:nvPr/>
        </p:nvSpPr>
        <p:spPr>
          <a:xfrm>
            <a:off x="142125" y="95413"/>
            <a:ext cx="11093911" cy="1231106"/>
          </a:xfrm>
          <a:prstGeom prst="rect">
            <a:avLst/>
          </a:prstGeom>
          <a:solidFill>
            <a:schemeClr val="bg1">
              <a:lumMod val="75000"/>
              <a:alpha val="30000"/>
            </a:schemeClr>
          </a:solidFill>
        </p:spPr>
        <p:txBody>
          <a:bodyPr wrap="square" lIns="0" tIns="0" rIns="0" bIns="0" rtlCol="0">
            <a:spAutoFit/>
          </a:bodyPr>
          <a:lstStyle>
            <a:defPPr>
              <a:defRPr lang="es-VE"/>
            </a:defPPr>
            <a:lvl1pPr algn="ctr" eaLnBrk="0" fontAlgn="auto" hangingPunct="0">
              <a:spcBef>
                <a:spcPct val="0"/>
              </a:spcBef>
              <a:spcAft>
                <a:spcPts val="0"/>
              </a:spcAft>
              <a:defRPr sz="4000" b="1" kern="10">
                <a:ln w="31750">
                  <a:solidFill>
                    <a:srgbClr val="001400"/>
                  </a:solidFill>
                  <a:round/>
                  <a:headEnd/>
                  <a:tailEnd/>
                </a:ln>
                <a:solidFill>
                  <a:srgbClr val="FF66CC"/>
                </a:solidFill>
                <a:latin typeface="Arial Black"/>
                <a:ea typeface="+mj-ea"/>
                <a:cs typeface="Arial" charset="0"/>
              </a:defRPr>
            </a:lvl1pPr>
            <a:lvl2pPr algn="ctr" eaLnBrk="0" fontAlgn="base" hangingPunct="0">
              <a:spcBef>
                <a:spcPct val="0"/>
              </a:spcBef>
              <a:spcAft>
                <a:spcPct val="0"/>
              </a:spcAft>
              <a:defRPr sz="3600" b="1">
                <a:solidFill>
                  <a:srgbClr val="CCFFFF"/>
                </a:solidFill>
                <a:latin typeface="Tahoma" pitchFamily="34" charset="0"/>
              </a:defRPr>
            </a:lvl2pPr>
            <a:lvl3pPr algn="ctr" eaLnBrk="0" fontAlgn="base" hangingPunct="0">
              <a:spcBef>
                <a:spcPct val="0"/>
              </a:spcBef>
              <a:spcAft>
                <a:spcPct val="0"/>
              </a:spcAft>
              <a:defRPr sz="3600" b="1">
                <a:solidFill>
                  <a:srgbClr val="CCFFFF"/>
                </a:solidFill>
                <a:latin typeface="Tahoma" pitchFamily="34" charset="0"/>
              </a:defRPr>
            </a:lvl3pPr>
            <a:lvl4pPr algn="ctr" eaLnBrk="0" fontAlgn="base" hangingPunct="0">
              <a:spcBef>
                <a:spcPct val="0"/>
              </a:spcBef>
              <a:spcAft>
                <a:spcPct val="0"/>
              </a:spcAft>
              <a:defRPr sz="3600" b="1">
                <a:solidFill>
                  <a:srgbClr val="CCFFFF"/>
                </a:solidFill>
                <a:latin typeface="Tahoma" pitchFamily="34" charset="0"/>
              </a:defRPr>
            </a:lvl4pPr>
            <a:lvl5pPr algn="ctr" eaLnBrk="0" fontAlgn="base" hangingPunct="0">
              <a:spcBef>
                <a:spcPct val="0"/>
              </a:spcBef>
              <a:spcAft>
                <a:spcPct val="0"/>
              </a:spcAft>
              <a:defRPr sz="3600" b="1">
                <a:solidFill>
                  <a:srgbClr val="CCFFFF"/>
                </a:solidFill>
                <a:latin typeface="Tahoma" pitchFamily="34" charset="0"/>
              </a:defRPr>
            </a:lvl5pPr>
            <a:lvl6pPr marL="457200" algn="ctr" eaLnBrk="0" fontAlgn="base" hangingPunct="0">
              <a:spcBef>
                <a:spcPct val="0"/>
              </a:spcBef>
              <a:spcAft>
                <a:spcPct val="0"/>
              </a:spcAft>
              <a:defRPr sz="3600" b="1">
                <a:solidFill>
                  <a:srgbClr val="CCFFFF"/>
                </a:solidFill>
                <a:latin typeface="Tahoma" pitchFamily="34" charset="0"/>
              </a:defRPr>
            </a:lvl6pPr>
            <a:lvl7pPr marL="914400" algn="ctr" eaLnBrk="0" fontAlgn="base" hangingPunct="0">
              <a:spcBef>
                <a:spcPct val="0"/>
              </a:spcBef>
              <a:spcAft>
                <a:spcPct val="0"/>
              </a:spcAft>
              <a:defRPr sz="3600" b="1">
                <a:solidFill>
                  <a:srgbClr val="CCFFFF"/>
                </a:solidFill>
                <a:latin typeface="Tahoma" pitchFamily="34" charset="0"/>
              </a:defRPr>
            </a:lvl7pPr>
            <a:lvl8pPr marL="1371600" algn="ctr" eaLnBrk="0" fontAlgn="base" hangingPunct="0">
              <a:spcBef>
                <a:spcPct val="0"/>
              </a:spcBef>
              <a:spcAft>
                <a:spcPct val="0"/>
              </a:spcAft>
              <a:defRPr sz="3600" b="1">
                <a:solidFill>
                  <a:srgbClr val="CCFFFF"/>
                </a:solidFill>
                <a:latin typeface="Tahoma" pitchFamily="34" charset="0"/>
              </a:defRPr>
            </a:lvl8pPr>
            <a:lvl9pPr marL="1828800" algn="ctr" eaLnBrk="0" fontAlgn="base" hangingPunct="0">
              <a:spcBef>
                <a:spcPct val="0"/>
              </a:spcBef>
              <a:spcAft>
                <a:spcPct val="0"/>
              </a:spcAft>
              <a:defRPr sz="3600" b="1">
                <a:solidFill>
                  <a:srgbClr val="CCFFFF"/>
                </a:solidFill>
                <a:latin typeface="Tahoma" pitchFamily="34" charset="0"/>
              </a:defRPr>
            </a:lvl9pPr>
          </a:lstStyle>
          <a:p>
            <a:r>
              <a:rPr lang="es-VE" dirty="0">
                <a:solidFill>
                  <a:srgbClr val="FFFF00"/>
                </a:solidFill>
              </a:rPr>
              <a:t>Espacios para la investigación</a:t>
            </a:r>
            <a:br>
              <a:rPr lang="es-VE" dirty="0">
                <a:solidFill>
                  <a:srgbClr val="FFFF00"/>
                </a:solidFill>
              </a:rPr>
            </a:br>
            <a:r>
              <a:rPr lang="es-VE" dirty="0">
                <a:solidFill>
                  <a:srgbClr val="FFFF00"/>
                </a:solidFill>
              </a:rPr>
              <a:t>y educación</a:t>
            </a:r>
          </a:p>
        </p:txBody>
      </p:sp>
    </p:spTree>
    <p:extLst>
      <p:ext uri="{BB962C8B-B14F-4D97-AF65-F5344CB8AC3E}">
        <p14:creationId xmlns:p14="http://schemas.microsoft.com/office/powerpoint/2010/main" val="35989933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bg>
      <p:bgPr>
        <a:blipFill dpi="0" rotWithShape="1">
          <a:blip r:embed="rId2">
            <a:lum/>
            <a:extLst>
              <a:ext uri="{96DAC541-7B7A-43D3-8B79-37D633B846F1}">
                <asvg:svgBlip xmlns:asvg="http://schemas.microsoft.com/office/drawing/2016/SVG/main" r:embed="rId3"/>
              </a:ext>
            </a:extLst>
          </a:blip>
          <a:srcRect/>
          <a:stretch>
            <a:fillRect/>
          </a:stretch>
        </a:blipFill>
        <a:effectLst/>
      </p:bgPr>
    </p:bg>
    <p:spTree>
      <p:nvGrpSpPr>
        <p:cNvPr id="1" name=""/>
        <p:cNvGrpSpPr/>
        <p:nvPr/>
      </p:nvGrpSpPr>
      <p:grpSpPr>
        <a:xfrm>
          <a:off x="0" y="0"/>
          <a:ext cx="0" cy="0"/>
          <a:chOff x="0" y="0"/>
          <a:chExt cx="0" cy="0"/>
        </a:xfrm>
      </p:grpSpPr>
      <p:sp>
        <p:nvSpPr>
          <p:cNvPr id="2" name="Título 2">
            <a:extLst>
              <a:ext uri="{FF2B5EF4-FFF2-40B4-BE49-F238E27FC236}">
                <a16:creationId xmlns:a16="http://schemas.microsoft.com/office/drawing/2014/main" id="{BA8A86AB-1103-4604-A171-AD23B87CAA57}"/>
              </a:ext>
            </a:extLst>
          </p:cNvPr>
          <p:cNvSpPr txBox="1">
            <a:spLocks/>
          </p:cNvSpPr>
          <p:nvPr/>
        </p:nvSpPr>
        <p:spPr>
          <a:xfrm>
            <a:off x="141719" y="95413"/>
            <a:ext cx="11038899" cy="1231106"/>
          </a:xfrm>
          <a:prstGeom prst="rect">
            <a:avLst/>
          </a:prstGeom>
          <a:solidFill>
            <a:schemeClr val="bg1">
              <a:lumMod val="75000"/>
              <a:alpha val="30000"/>
            </a:schemeClr>
          </a:solidFill>
        </p:spPr>
        <p:txBody>
          <a:bodyPr wrap="square" lIns="0" tIns="0" rIns="0" bIns="0" rtlCol="0">
            <a:spAutoFit/>
          </a:bodyPr>
          <a:lstStyle>
            <a:defPPr>
              <a:defRPr lang="es-VE"/>
            </a:defPPr>
            <a:lvl1pPr algn="ctr" eaLnBrk="0" fontAlgn="auto" hangingPunct="0">
              <a:spcBef>
                <a:spcPct val="0"/>
              </a:spcBef>
              <a:spcAft>
                <a:spcPts val="0"/>
              </a:spcAft>
              <a:defRPr sz="4000" b="1" kern="10">
                <a:ln w="31750">
                  <a:solidFill>
                    <a:srgbClr val="001400"/>
                  </a:solidFill>
                  <a:round/>
                  <a:headEnd/>
                  <a:tailEnd/>
                </a:ln>
                <a:solidFill>
                  <a:srgbClr val="FFFF00"/>
                </a:solidFill>
                <a:latin typeface="Arial Black"/>
                <a:ea typeface="+mj-ea"/>
                <a:cs typeface="Arial" charset="0"/>
              </a:defRPr>
            </a:lvl1pPr>
            <a:lvl2pPr algn="ctr" eaLnBrk="0" fontAlgn="base" hangingPunct="0">
              <a:spcBef>
                <a:spcPct val="0"/>
              </a:spcBef>
              <a:spcAft>
                <a:spcPct val="0"/>
              </a:spcAft>
              <a:defRPr sz="3600" b="1">
                <a:solidFill>
                  <a:srgbClr val="CCFFFF"/>
                </a:solidFill>
                <a:latin typeface="Tahoma" pitchFamily="34" charset="0"/>
              </a:defRPr>
            </a:lvl2pPr>
            <a:lvl3pPr algn="ctr" eaLnBrk="0" fontAlgn="base" hangingPunct="0">
              <a:spcBef>
                <a:spcPct val="0"/>
              </a:spcBef>
              <a:spcAft>
                <a:spcPct val="0"/>
              </a:spcAft>
              <a:defRPr sz="3600" b="1">
                <a:solidFill>
                  <a:srgbClr val="CCFFFF"/>
                </a:solidFill>
                <a:latin typeface="Tahoma" pitchFamily="34" charset="0"/>
              </a:defRPr>
            </a:lvl3pPr>
            <a:lvl4pPr algn="ctr" eaLnBrk="0" fontAlgn="base" hangingPunct="0">
              <a:spcBef>
                <a:spcPct val="0"/>
              </a:spcBef>
              <a:spcAft>
                <a:spcPct val="0"/>
              </a:spcAft>
              <a:defRPr sz="3600" b="1">
                <a:solidFill>
                  <a:srgbClr val="CCFFFF"/>
                </a:solidFill>
                <a:latin typeface="Tahoma" pitchFamily="34" charset="0"/>
              </a:defRPr>
            </a:lvl4pPr>
            <a:lvl5pPr algn="ctr" eaLnBrk="0" fontAlgn="base" hangingPunct="0">
              <a:spcBef>
                <a:spcPct val="0"/>
              </a:spcBef>
              <a:spcAft>
                <a:spcPct val="0"/>
              </a:spcAft>
              <a:defRPr sz="3600" b="1">
                <a:solidFill>
                  <a:srgbClr val="CCFFFF"/>
                </a:solidFill>
                <a:latin typeface="Tahoma" pitchFamily="34" charset="0"/>
              </a:defRPr>
            </a:lvl5pPr>
            <a:lvl6pPr marL="457200" algn="ctr" eaLnBrk="0" fontAlgn="base" hangingPunct="0">
              <a:spcBef>
                <a:spcPct val="0"/>
              </a:spcBef>
              <a:spcAft>
                <a:spcPct val="0"/>
              </a:spcAft>
              <a:defRPr sz="3600" b="1">
                <a:solidFill>
                  <a:srgbClr val="CCFFFF"/>
                </a:solidFill>
                <a:latin typeface="Tahoma" pitchFamily="34" charset="0"/>
              </a:defRPr>
            </a:lvl6pPr>
            <a:lvl7pPr marL="914400" algn="ctr" eaLnBrk="0" fontAlgn="base" hangingPunct="0">
              <a:spcBef>
                <a:spcPct val="0"/>
              </a:spcBef>
              <a:spcAft>
                <a:spcPct val="0"/>
              </a:spcAft>
              <a:defRPr sz="3600" b="1">
                <a:solidFill>
                  <a:srgbClr val="CCFFFF"/>
                </a:solidFill>
                <a:latin typeface="Tahoma" pitchFamily="34" charset="0"/>
              </a:defRPr>
            </a:lvl7pPr>
            <a:lvl8pPr marL="1371600" algn="ctr" eaLnBrk="0" fontAlgn="base" hangingPunct="0">
              <a:spcBef>
                <a:spcPct val="0"/>
              </a:spcBef>
              <a:spcAft>
                <a:spcPct val="0"/>
              </a:spcAft>
              <a:defRPr sz="3600" b="1">
                <a:solidFill>
                  <a:srgbClr val="CCFFFF"/>
                </a:solidFill>
                <a:latin typeface="Tahoma" pitchFamily="34" charset="0"/>
              </a:defRPr>
            </a:lvl8pPr>
            <a:lvl9pPr marL="1828800" algn="ctr" eaLnBrk="0" fontAlgn="base" hangingPunct="0">
              <a:spcBef>
                <a:spcPct val="0"/>
              </a:spcBef>
              <a:spcAft>
                <a:spcPct val="0"/>
              </a:spcAft>
              <a:defRPr sz="3600" b="1">
                <a:solidFill>
                  <a:srgbClr val="CCFFFF"/>
                </a:solidFill>
                <a:latin typeface="Tahoma" pitchFamily="34" charset="0"/>
              </a:defRPr>
            </a:lvl9pPr>
          </a:lstStyle>
          <a:p>
            <a:r>
              <a:rPr lang="es-VE" dirty="0"/>
              <a:t>Espacios para el descanso y</a:t>
            </a:r>
            <a:br>
              <a:rPr lang="es-VE" dirty="0"/>
            </a:br>
            <a:r>
              <a:rPr lang="es-VE" dirty="0"/>
              <a:t>la recreación</a:t>
            </a:r>
          </a:p>
        </p:txBody>
      </p:sp>
    </p:spTree>
    <p:extLst>
      <p:ext uri="{BB962C8B-B14F-4D97-AF65-F5344CB8AC3E}">
        <p14:creationId xmlns:p14="http://schemas.microsoft.com/office/powerpoint/2010/main" val="37261140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bg>
      <p:bgPr>
        <a:blipFill dpi="0" rotWithShape="1">
          <a:blip r:embed="rId2">
            <a:lum/>
            <a:extLst>
              <a:ext uri="{96DAC541-7B7A-43D3-8B79-37D633B846F1}">
                <asvg:svgBlip xmlns:asvg="http://schemas.microsoft.com/office/drawing/2016/SVG/main" r:embed="rId3"/>
              </a:ext>
            </a:extLst>
          </a:blip>
          <a:srcRect/>
          <a:stretch>
            <a:fillRect t="-5000" b="-5000"/>
          </a:stretch>
        </a:blipFill>
        <a:effectLst/>
      </p:bgPr>
    </p:bg>
    <p:spTree>
      <p:nvGrpSpPr>
        <p:cNvPr id="1" name=""/>
        <p:cNvGrpSpPr/>
        <p:nvPr/>
      </p:nvGrpSpPr>
      <p:grpSpPr>
        <a:xfrm>
          <a:off x="0" y="0"/>
          <a:ext cx="0" cy="0"/>
          <a:chOff x="0" y="0"/>
          <a:chExt cx="0" cy="0"/>
        </a:xfrm>
      </p:grpSpPr>
      <p:sp>
        <p:nvSpPr>
          <p:cNvPr id="2" name="Título 2">
            <a:extLst>
              <a:ext uri="{FF2B5EF4-FFF2-40B4-BE49-F238E27FC236}">
                <a16:creationId xmlns:a16="http://schemas.microsoft.com/office/drawing/2014/main" id="{D3FDDBB5-4611-4186-A4DE-E02EF365504C}"/>
              </a:ext>
            </a:extLst>
          </p:cNvPr>
          <p:cNvSpPr txBox="1">
            <a:spLocks/>
          </p:cNvSpPr>
          <p:nvPr/>
        </p:nvSpPr>
        <p:spPr>
          <a:xfrm>
            <a:off x="142125" y="95413"/>
            <a:ext cx="11093911" cy="1231106"/>
          </a:xfrm>
          <a:prstGeom prst="rect">
            <a:avLst/>
          </a:prstGeom>
          <a:solidFill>
            <a:schemeClr val="bg1">
              <a:lumMod val="75000"/>
              <a:alpha val="30000"/>
            </a:schemeClr>
          </a:solidFill>
        </p:spPr>
        <p:txBody>
          <a:bodyPr wrap="square" lIns="0" tIns="0" rIns="0" bIns="0" rtlCol="0">
            <a:spAutoFit/>
          </a:bodyPr>
          <a:lstStyle>
            <a:defPPr>
              <a:defRPr lang="es-VE"/>
            </a:defPPr>
            <a:lvl1pPr algn="ctr" eaLnBrk="0" fontAlgn="auto" hangingPunct="0">
              <a:spcBef>
                <a:spcPct val="0"/>
              </a:spcBef>
              <a:spcAft>
                <a:spcPts val="0"/>
              </a:spcAft>
              <a:defRPr sz="4000" b="1" kern="10">
                <a:ln w="31750">
                  <a:solidFill>
                    <a:srgbClr val="001400"/>
                  </a:solidFill>
                  <a:round/>
                  <a:headEnd/>
                  <a:tailEnd/>
                </a:ln>
                <a:solidFill>
                  <a:srgbClr val="FFFF00"/>
                </a:solidFill>
                <a:latin typeface="Arial Black"/>
                <a:ea typeface="+mj-ea"/>
                <a:cs typeface="Arial" charset="0"/>
              </a:defRPr>
            </a:lvl1pPr>
            <a:lvl2pPr algn="ctr" eaLnBrk="0" fontAlgn="base" hangingPunct="0">
              <a:spcBef>
                <a:spcPct val="0"/>
              </a:spcBef>
              <a:spcAft>
                <a:spcPct val="0"/>
              </a:spcAft>
              <a:defRPr sz="3600" b="1">
                <a:solidFill>
                  <a:srgbClr val="CCFFFF"/>
                </a:solidFill>
                <a:latin typeface="Tahoma" pitchFamily="34" charset="0"/>
              </a:defRPr>
            </a:lvl2pPr>
            <a:lvl3pPr algn="ctr" eaLnBrk="0" fontAlgn="base" hangingPunct="0">
              <a:spcBef>
                <a:spcPct val="0"/>
              </a:spcBef>
              <a:spcAft>
                <a:spcPct val="0"/>
              </a:spcAft>
              <a:defRPr sz="3600" b="1">
                <a:solidFill>
                  <a:srgbClr val="CCFFFF"/>
                </a:solidFill>
                <a:latin typeface="Tahoma" pitchFamily="34" charset="0"/>
              </a:defRPr>
            </a:lvl3pPr>
            <a:lvl4pPr algn="ctr" eaLnBrk="0" fontAlgn="base" hangingPunct="0">
              <a:spcBef>
                <a:spcPct val="0"/>
              </a:spcBef>
              <a:spcAft>
                <a:spcPct val="0"/>
              </a:spcAft>
              <a:defRPr sz="3600" b="1">
                <a:solidFill>
                  <a:srgbClr val="CCFFFF"/>
                </a:solidFill>
                <a:latin typeface="Tahoma" pitchFamily="34" charset="0"/>
              </a:defRPr>
            </a:lvl4pPr>
            <a:lvl5pPr algn="ctr" eaLnBrk="0" fontAlgn="base" hangingPunct="0">
              <a:spcBef>
                <a:spcPct val="0"/>
              </a:spcBef>
              <a:spcAft>
                <a:spcPct val="0"/>
              </a:spcAft>
              <a:defRPr sz="3600" b="1">
                <a:solidFill>
                  <a:srgbClr val="CCFFFF"/>
                </a:solidFill>
                <a:latin typeface="Tahoma" pitchFamily="34" charset="0"/>
              </a:defRPr>
            </a:lvl5pPr>
            <a:lvl6pPr marL="457200" algn="ctr" eaLnBrk="0" fontAlgn="base" hangingPunct="0">
              <a:spcBef>
                <a:spcPct val="0"/>
              </a:spcBef>
              <a:spcAft>
                <a:spcPct val="0"/>
              </a:spcAft>
              <a:defRPr sz="3600" b="1">
                <a:solidFill>
                  <a:srgbClr val="CCFFFF"/>
                </a:solidFill>
                <a:latin typeface="Tahoma" pitchFamily="34" charset="0"/>
              </a:defRPr>
            </a:lvl6pPr>
            <a:lvl7pPr marL="914400" algn="ctr" eaLnBrk="0" fontAlgn="base" hangingPunct="0">
              <a:spcBef>
                <a:spcPct val="0"/>
              </a:spcBef>
              <a:spcAft>
                <a:spcPct val="0"/>
              </a:spcAft>
              <a:defRPr sz="3600" b="1">
                <a:solidFill>
                  <a:srgbClr val="CCFFFF"/>
                </a:solidFill>
                <a:latin typeface="Tahoma" pitchFamily="34" charset="0"/>
              </a:defRPr>
            </a:lvl7pPr>
            <a:lvl8pPr marL="1371600" algn="ctr" eaLnBrk="0" fontAlgn="base" hangingPunct="0">
              <a:spcBef>
                <a:spcPct val="0"/>
              </a:spcBef>
              <a:spcAft>
                <a:spcPct val="0"/>
              </a:spcAft>
              <a:defRPr sz="3600" b="1">
                <a:solidFill>
                  <a:srgbClr val="CCFFFF"/>
                </a:solidFill>
                <a:latin typeface="Tahoma" pitchFamily="34" charset="0"/>
              </a:defRPr>
            </a:lvl8pPr>
            <a:lvl9pPr marL="1828800" algn="ctr" eaLnBrk="0" fontAlgn="base" hangingPunct="0">
              <a:spcBef>
                <a:spcPct val="0"/>
              </a:spcBef>
              <a:spcAft>
                <a:spcPct val="0"/>
              </a:spcAft>
              <a:defRPr sz="3600" b="1">
                <a:solidFill>
                  <a:srgbClr val="CCFFFF"/>
                </a:solidFill>
                <a:latin typeface="Tahoma" pitchFamily="34" charset="0"/>
              </a:defRPr>
            </a:lvl9pPr>
          </a:lstStyle>
          <a:p>
            <a:r>
              <a:rPr lang="es-VE" dirty="0"/>
              <a:t>Espacios para la conservación</a:t>
            </a:r>
            <a:br>
              <a:rPr lang="es-VE" dirty="0"/>
            </a:br>
            <a:r>
              <a:rPr lang="es-VE" dirty="0"/>
              <a:t>natural y cultural</a:t>
            </a:r>
          </a:p>
        </p:txBody>
      </p:sp>
    </p:spTree>
    <p:extLst>
      <p:ext uri="{BB962C8B-B14F-4D97-AF65-F5344CB8AC3E}">
        <p14:creationId xmlns:p14="http://schemas.microsoft.com/office/powerpoint/2010/main" val="15984193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bg>
      <p:bgPr>
        <a:blipFill dpi="0" rotWithShape="1">
          <a:blip r:embed="rId2">
            <a:lum/>
            <a:extLst>
              <a:ext uri="{96DAC541-7B7A-43D3-8B79-37D633B846F1}">
                <asvg:svgBlip xmlns:asvg="http://schemas.microsoft.com/office/drawing/2016/SVG/main" r:embed="rId3"/>
              </a:ext>
            </a:extLst>
          </a:blip>
          <a:srcRect/>
          <a:stretch>
            <a:fillRect/>
          </a:stretch>
        </a:blipFill>
        <a:effectLst/>
      </p:bgPr>
    </p:bg>
    <p:spTree>
      <p:nvGrpSpPr>
        <p:cNvPr id="1" name=""/>
        <p:cNvGrpSpPr/>
        <p:nvPr/>
      </p:nvGrpSpPr>
      <p:grpSpPr>
        <a:xfrm>
          <a:off x="0" y="0"/>
          <a:ext cx="0" cy="0"/>
          <a:chOff x="0" y="0"/>
          <a:chExt cx="0" cy="0"/>
        </a:xfrm>
      </p:grpSpPr>
      <p:sp>
        <p:nvSpPr>
          <p:cNvPr id="2" name="Título 2">
            <a:extLst>
              <a:ext uri="{FF2B5EF4-FFF2-40B4-BE49-F238E27FC236}">
                <a16:creationId xmlns:a16="http://schemas.microsoft.com/office/drawing/2014/main" id="{B3AD24E5-2F38-4234-8FA3-B06C60801674}"/>
              </a:ext>
            </a:extLst>
          </p:cNvPr>
          <p:cNvSpPr txBox="1">
            <a:spLocks/>
          </p:cNvSpPr>
          <p:nvPr/>
        </p:nvSpPr>
        <p:spPr>
          <a:xfrm>
            <a:off x="142126" y="95413"/>
            <a:ext cx="11121620" cy="1231106"/>
          </a:xfrm>
          <a:prstGeom prst="rect">
            <a:avLst/>
          </a:prstGeom>
          <a:solidFill>
            <a:schemeClr val="bg1">
              <a:lumMod val="75000"/>
              <a:alpha val="30000"/>
            </a:schemeClr>
          </a:solidFill>
        </p:spPr>
        <p:txBody>
          <a:bodyPr wrap="square" lIns="0" tIns="0" rIns="0" bIns="0" rtlCol="0">
            <a:spAutoFit/>
          </a:bodyPr>
          <a:lstStyle>
            <a:defPPr>
              <a:defRPr lang="es-VE"/>
            </a:defPPr>
            <a:lvl1pPr algn="ctr" eaLnBrk="0" fontAlgn="auto" hangingPunct="0">
              <a:spcBef>
                <a:spcPct val="0"/>
              </a:spcBef>
              <a:spcAft>
                <a:spcPts val="0"/>
              </a:spcAft>
              <a:defRPr sz="4000" b="1" kern="10">
                <a:ln w="31750">
                  <a:solidFill>
                    <a:srgbClr val="001400"/>
                  </a:solidFill>
                  <a:round/>
                  <a:headEnd/>
                  <a:tailEnd/>
                </a:ln>
                <a:solidFill>
                  <a:srgbClr val="FFFF00"/>
                </a:solidFill>
                <a:latin typeface="Arial Black"/>
                <a:ea typeface="+mj-ea"/>
                <a:cs typeface="Arial" charset="0"/>
              </a:defRPr>
            </a:lvl1pPr>
            <a:lvl2pPr algn="ctr" eaLnBrk="0" fontAlgn="base" hangingPunct="0">
              <a:spcBef>
                <a:spcPct val="0"/>
              </a:spcBef>
              <a:spcAft>
                <a:spcPct val="0"/>
              </a:spcAft>
              <a:defRPr sz="3600" b="1">
                <a:solidFill>
                  <a:srgbClr val="CCFFFF"/>
                </a:solidFill>
                <a:latin typeface="Tahoma" pitchFamily="34" charset="0"/>
              </a:defRPr>
            </a:lvl2pPr>
            <a:lvl3pPr algn="ctr" eaLnBrk="0" fontAlgn="base" hangingPunct="0">
              <a:spcBef>
                <a:spcPct val="0"/>
              </a:spcBef>
              <a:spcAft>
                <a:spcPct val="0"/>
              </a:spcAft>
              <a:defRPr sz="3600" b="1">
                <a:solidFill>
                  <a:srgbClr val="CCFFFF"/>
                </a:solidFill>
                <a:latin typeface="Tahoma" pitchFamily="34" charset="0"/>
              </a:defRPr>
            </a:lvl3pPr>
            <a:lvl4pPr algn="ctr" eaLnBrk="0" fontAlgn="base" hangingPunct="0">
              <a:spcBef>
                <a:spcPct val="0"/>
              </a:spcBef>
              <a:spcAft>
                <a:spcPct val="0"/>
              </a:spcAft>
              <a:defRPr sz="3600" b="1">
                <a:solidFill>
                  <a:srgbClr val="CCFFFF"/>
                </a:solidFill>
                <a:latin typeface="Tahoma" pitchFamily="34" charset="0"/>
              </a:defRPr>
            </a:lvl4pPr>
            <a:lvl5pPr algn="ctr" eaLnBrk="0" fontAlgn="base" hangingPunct="0">
              <a:spcBef>
                <a:spcPct val="0"/>
              </a:spcBef>
              <a:spcAft>
                <a:spcPct val="0"/>
              </a:spcAft>
              <a:defRPr sz="3600" b="1">
                <a:solidFill>
                  <a:srgbClr val="CCFFFF"/>
                </a:solidFill>
                <a:latin typeface="Tahoma" pitchFamily="34" charset="0"/>
              </a:defRPr>
            </a:lvl5pPr>
            <a:lvl6pPr marL="457200" algn="ctr" eaLnBrk="0" fontAlgn="base" hangingPunct="0">
              <a:spcBef>
                <a:spcPct val="0"/>
              </a:spcBef>
              <a:spcAft>
                <a:spcPct val="0"/>
              </a:spcAft>
              <a:defRPr sz="3600" b="1">
                <a:solidFill>
                  <a:srgbClr val="CCFFFF"/>
                </a:solidFill>
                <a:latin typeface="Tahoma" pitchFamily="34" charset="0"/>
              </a:defRPr>
            </a:lvl6pPr>
            <a:lvl7pPr marL="914400" algn="ctr" eaLnBrk="0" fontAlgn="base" hangingPunct="0">
              <a:spcBef>
                <a:spcPct val="0"/>
              </a:spcBef>
              <a:spcAft>
                <a:spcPct val="0"/>
              </a:spcAft>
              <a:defRPr sz="3600" b="1">
                <a:solidFill>
                  <a:srgbClr val="CCFFFF"/>
                </a:solidFill>
                <a:latin typeface="Tahoma" pitchFamily="34" charset="0"/>
              </a:defRPr>
            </a:lvl7pPr>
            <a:lvl8pPr marL="1371600" algn="ctr" eaLnBrk="0" fontAlgn="base" hangingPunct="0">
              <a:spcBef>
                <a:spcPct val="0"/>
              </a:spcBef>
              <a:spcAft>
                <a:spcPct val="0"/>
              </a:spcAft>
              <a:defRPr sz="3600" b="1">
                <a:solidFill>
                  <a:srgbClr val="CCFFFF"/>
                </a:solidFill>
                <a:latin typeface="Tahoma" pitchFamily="34" charset="0"/>
              </a:defRPr>
            </a:lvl8pPr>
            <a:lvl9pPr marL="1828800" algn="ctr" eaLnBrk="0" fontAlgn="base" hangingPunct="0">
              <a:spcBef>
                <a:spcPct val="0"/>
              </a:spcBef>
              <a:spcAft>
                <a:spcPct val="0"/>
              </a:spcAft>
              <a:defRPr sz="3600" b="1">
                <a:solidFill>
                  <a:srgbClr val="CCFFFF"/>
                </a:solidFill>
                <a:latin typeface="Tahoma" pitchFamily="34" charset="0"/>
              </a:defRPr>
            </a:lvl9pPr>
          </a:lstStyle>
          <a:p>
            <a:r>
              <a:rPr lang="es-VE" dirty="0"/>
              <a:t>Problemas más frecuentes en</a:t>
            </a:r>
            <a:br>
              <a:rPr lang="es-VE" dirty="0"/>
            </a:br>
            <a:r>
              <a:rPr lang="es-VE" dirty="0"/>
              <a:t>las Áreas Protegidas</a:t>
            </a:r>
          </a:p>
        </p:txBody>
      </p:sp>
    </p:spTree>
    <p:extLst>
      <p:ext uri="{BB962C8B-B14F-4D97-AF65-F5344CB8AC3E}">
        <p14:creationId xmlns:p14="http://schemas.microsoft.com/office/powerpoint/2010/main" val="18935138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bg>
      <p:bgPr>
        <a:blipFill dpi="0" rotWithShape="1">
          <a:blip r:embed="rId2">
            <a:extLst>
              <a:ext uri="{96DAC541-7B7A-43D3-8B79-37D633B846F1}">
                <asvg:svgBlip xmlns:asvg="http://schemas.microsoft.com/office/drawing/2016/SVG/main" r:embed="rId3"/>
              </a:ext>
            </a:extLst>
          </a:blip>
          <a:srcRect/>
          <a:stretch>
            <a:fillRect/>
          </a:stretch>
        </a:blipFill>
        <a:effectLst/>
      </p:bgPr>
    </p:bg>
    <p:spTree>
      <p:nvGrpSpPr>
        <p:cNvPr id="1" name=""/>
        <p:cNvGrpSpPr/>
        <p:nvPr/>
      </p:nvGrpSpPr>
      <p:grpSpPr>
        <a:xfrm>
          <a:off x="0" y="0"/>
          <a:ext cx="0" cy="0"/>
          <a:chOff x="0" y="0"/>
          <a:chExt cx="0" cy="0"/>
        </a:xfrm>
      </p:grpSpPr>
      <p:sp>
        <p:nvSpPr>
          <p:cNvPr id="52" name="Título 2">
            <a:extLst>
              <a:ext uri="{FF2B5EF4-FFF2-40B4-BE49-F238E27FC236}">
                <a16:creationId xmlns:a16="http://schemas.microsoft.com/office/drawing/2014/main" id="{A64EB67F-0258-4339-BF1B-FB033781CAC6}"/>
              </a:ext>
            </a:extLst>
          </p:cNvPr>
          <p:cNvSpPr txBox="1">
            <a:spLocks/>
          </p:cNvSpPr>
          <p:nvPr/>
        </p:nvSpPr>
        <p:spPr>
          <a:xfrm>
            <a:off x="142125" y="92008"/>
            <a:ext cx="11093911" cy="615553"/>
          </a:xfrm>
          <a:prstGeom prst="rect">
            <a:avLst/>
          </a:prstGeom>
          <a:solidFill>
            <a:schemeClr val="bg1">
              <a:lumMod val="75000"/>
              <a:alpha val="30000"/>
            </a:schemeClr>
          </a:solidFill>
        </p:spPr>
        <p:txBody>
          <a:bodyPr wrap="square" lIns="0" tIns="0" rIns="0" bIns="0" rtlCol="0">
            <a:spAutoFit/>
          </a:bodyPr>
          <a:lstStyle>
            <a:defPPr>
              <a:defRPr lang="es-VE"/>
            </a:defPPr>
            <a:lvl1pPr algn="ctr" eaLnBrk="0" fontAlgn="auto" hangingPunct="0">
              <a:spcBef>
                <a:spcPct val="0"/>
              </a:spcBef>
              <a:spcAft>
                <a:spcPts val="0"/>
              </a:spcAft>
              <a:defRPr sz="4000" b="1" kern="10">
                <a:ln w="31750">
                  <a:solidFill>
                    <a:srgbClr val="001400"/>
                  </a:solidFill>
                  <a:round/>
                  <a:headEnd/>
                  <a:tailEnd/>
                </a:ln>
                <a:solidFill>
                  <a:srgbClr val="FFFF00"/>
                </a:solidFill>
                <a:latin typeface="Arial Black"/>
                <a:ea typeface="+mj-ea"/>
                <a:cs typeface="Arial" charset="0"/>
              </a:defRPr>
            </a:lvl1pPr>
            <a:lvl2pPr algn="ctr" eaLnBrk="0" fontAlgn="base" hangingPunct="0">
              <a:spcBef>
                <a:spcPct val="0"/>
              </a:spcBef>
              <a:spcAft>
                <a:spcPct val="0"/>
              </a:spcAft>
              <a:defRPr sz="3600" b="1">
                <a:solidFill>
                  <a:srgbClr val="CCFFFF"/>
                </a:solidFill>
                <a:latin typeface="Tahoma" pitchFamily="34" charset="0"/>
              </a:defRPr>
            </a:lvl2pPr>
            <a:lvl3pPr algn="ctr" eaLnBrk="0" fontAlgn="base" hangingPunct="0">
              <a:spcBef>
                <a:spcPct val="0"/>
              </a:spcBef>
              <a:spcAft>
                <a:spcPct val="0"/>
              </a:spcAft>
              <a:defRPr sz="3600" b="1">
                <a:solidFill>
                  <a:srgbClr val="CCFFFF"/>
                </a:solidFill>
                <a:latin typeface="Tahoma" pitchFamily="34" charset="0"/>
              </a:defRPr>
            </a:lvl3pPr>
            <a:lvl4pPr algn="ctr" eaLnBrk="0" fontAlgn="base" hangingPunct="0">
              <a:spcBef>
                <a:spcPct val="0"/>
              </a:spcBef>
              <a:spcAft>
                <a:spcPct val="0"/>
              </a:spcAft>
              <a:defRPr sz="3600" b="1">
                <a:solidFill>
                  <a:srgbClr val="CCFFFF"/>
                </a:solidFill>
                <a:latin typeface="Tahoma" pitchFamily="34" charset="0"/>
              </a:defRPr>
            </a:lvl4pPr>
            <a:lvl5pPr algn="ctr" eaLnBrk="0" fontAlgn="base" hangingPunct="0">
              <a:spcBef>
                <a:spcPct val="0"/>
              </a:spcBef>
              <a:spcAft>
                <a:spcPct val="0"/>
              </a:spcAft>
              <a:defRPr sz="3600" b="1">
                <a:solidFill>
                  <a:srgbClr val="CCFFFF"/>
                </a:solidFill>
                <a:latin typeface="Tahoma" pitchFamily="34" charset="0"/>
              </a:defRPr>
            </a:lvl5pPr>
            <a:lvl6pPr marL="457200" algn="ctr" eaLnBrk="0" fontAlgn="base" hangingPunct="0">
              <a:spcBef>
                <a:spcPct val="0"/>
              </a:spcBef>
              <a:spcAft>
                <a:spcPct val="0"/>
              </a:spcAft>
              <a:defRPr sz="3600" b="1">
                <a:solidFill>
                  <a:srgbClr val="CCFFFF"/>
                </a:solidFill>
                <a:latin typeface="Tahoma" pitchFamily="34" charset="0"/>
              </a:defRPr>
            </a:lvl6pPr>
            <a:lvl7pPr marL="914400" algn="ctr" eaLnBrk="0" fontAlgn="base" hangingPunct="0">
              <a:spcBef>
                <a:spcPct val="0"/>
              </a:spcBef>
              <a:spcAft>
                <a:spcPct val="0"/>
              </a:spcAft>
              <a:defRPr sz="3600" b="1">
                <a:solidFill>
                  <a:srgbClr val="CCFFFF"/>
                </a:solidFill>
                <a:latin typeface="Tahoma" pitchFamily="34" charset="0"/>
              </a:defRPr>
            </a:lvl7pPr>
            <a:lvl8pPr marL="1371600" algn="ctr" eaLnBrk="0" fontAlgn="base" hangingPunct="0">
              <a:spcBef>
                <a:spcPct val="0"/>
              </a:spcBef>
              <a:spcAft>
                <a:spcPct val="0"/>
              </a:spcAft>
              <a:defRPr sz="3600" b="1">
                <a:solidFill>
                  <a:srgbClr val="CCFFFF"/>
                </a:solidFill>
                <a:latin typeface="Tahoma" pitchFamily="34" charset="0"/>
              </a:defRPr>
            </a:lvl8pPr>
            <a:lvl9pPr marL="1828800" algn="ctr" eaLnBrk="0" fontAlgn="base" hangingPunct="0">
              <a:spcBef>
                <a:spcPct val="0"/>
              </a:spcBef>
              <a:spcAft>
                <a:spcPct val="0"/>
              </a:spcAft>
              <a:defRPr sz="3600" b="1">
                <a:solidFill>
                  <a:srgbClr val="CCFFFF"/>
                </a:solidFill>
                <a:latin typeface="Tahoma" pitchFamily="34" charset="0"/>
              </a:defRPr>
            </a:lvl9pPr>
          </a:lstStyle>
          <a:p>
            <a:r>
              <a:rPr lang="es-VE" dirty="0"/>
              <a:t>Pérdida de Ecosistemas a Gran Escala</a:t>
            </a:r>
          </a:p>
        </p:txBody>
      </p:sp>
    </p:spTree>
    <p:extLst>
      <p:ext uri="{BB962C8B-B14F-4D97-AF65-F5344CB8AC3E}">
        <p14:creationId xmlns:p14="http://schemas.microsoft.com/office/powerpoint/2010/main" val="28662234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98">
            <a:extLst>
              <a:ext uri="{FF2B5EF4-FFF2-40B4-BE49-F238E27FC236}">
                <a16:creationId xmlns:a16="http://schemas.microsoft.com/office/drawing/2014/main" id="{136DCF07-653D-4F34-8140-93B7C07BCE29}"/>
              </a:ext>
            </a:extLst>
          </p:cNvPr>
          <p:cNvSpPr>
            <a:spLocks noChangeArrowheads="1"/>
          </p:cNvSpPr>
          <p:nvPr/>
        </p:nvSpPr>
        <p:spPr bwMode="auto">
          <a:xfrm>
            <a:off x="1527358" y="90640"/>
            <a:ext cx="8066088" cy="553998"/>
          </a:xfrm>
          <a:prstGeom prst="rect">
            <a:avLst/>
          </a:prstGeom>
          <a:noFill/>
          <a:ln w="9525">
            <a:noFill/>
            <a:miter lim="800000"/>
            <a:headEnd/>
            <a:tailEnd/>
          </a:ln>
        </p:spPr>
        <p:txBody>
          <a:bodyPr wrap="square" lIns="0" tIns="0" rIns="0" bIns="0">
            <a:spAutoFit/>
          </a:bodyPr>
          <a:lstStyle>
            <a:lvl1pPr algn="ctr">
              <a:defRPr>
                <a:solidFill>
                  <a:schemeClr val="tx1"/>
                </a:solidFill>
                <a:latin typeface="Arial" panose="020B0604020202020204" pitchFamily="34" charset="0"/>
              </a:defRPr>
            </a:lvl1pPr>
            <a:lvl2pPr marL="742950" indent="-285750" algn="ctr">
              <a:defRPr>
                <a:solidFill>
                  <a:schemeClr val="tx1"/>
                </a:solidFill>
                <a:latin typeface="Arial" panose="020B0604020202020204" pitchFamily="34" charset="0"/>
              </a:defRPr>
            </a:lvl2pPr>
            <a:lvl3pPr marL="1143000" indent="-228600" algn="ctr">
              <a:defRPr>
                <a:solidFill>
                  <a:schemeClr val="tx1"/>
                </a:solidFill>
                <a:latin typeface="Arial" panose="020B0604020202020204" pitchFamily="34" charset="0"/>
              </a:defRPr>
            </a:lvl3pPr>
            <a:lvl4pPr marL="1600200" indent="-228600" algn="ctr">
              <a:defRPr>
                <a:solidFill>
                  <a:schemeClr val="tx1"/>
                </a:solidFill>
                <a:latin typeface="Arial" panose="020B0604020202020204" pitchFamily="34" charset="0"/>
              </a:defRPr>
            </a:lvl4pPr>
            <a:lvl5pPr marL="2057400" indent="-228600" algn="ctr">
              <a:defRPr>
                <a:solidFill>
                  <a:schemeClr val="tx1"/>
                </a:solidFill>
                <a:latin typeface="Arial" panose="020B0604020202020204" pitchFamily="34" charset="0"/>
              </a:defRPr>
            </a:lvl5pPr>
            <a:lvl6pPr marL="2514600" indent="-228600" algn="ctr" fontAlgn="base">
              <a:spcBef>
                <a:spcPct val="0"/>
              </a:spcBef>
              <a:spcAft>
                <a:spcPct val="0"/>
              </a:spcAft>
              <a:defRPr>
                <a:solidFill>
                  <a:schemeClr val="tx1"/>
                </a:solidFill>
                <a:latin typeface="Arial" panose="020B0604020202020204" pitchFamily="34" charset="0"/>
              </a:defRPr>
            </a:lvl6pPr>
            <a:lvl7pPr marL="2971800" indent="-228600" algn="ctr" fontAlgn="base">
              <a:spcBef>
                <a:spcPct val="0"/>
              </a:spcBef>
              <a:spcAft>
                <a:spcPct val="0"/>
              </a:spcAft>
              <a:defRPr>
                <a:solidFill>
                  <a:schemeClr val="tx1"/>
                </a:solidFill>
                <a:latin typeface="Arial" panose="020B0604020202020204" pitchFamily="34" charset="0"/>
              </a:defRPr>
            </a:lvl7pPr>
            <a:lvl8pPr marL="3429000" indent="-228600" algn="ctr" fontAlgn="base">
              <a:spcBef>
                <a:spcPct val="0"/>
              </a:spcBef>
              <a:spcAft>
                <a:spcPct val="0"/>
              </a:spcAft>
              <a:defRPr>
                <a:solidFill>
                  <a:schemeClr val="tx1"/>
                </a:solidFill>
                <a:latin typeface="Arial" panose="020B0604020202020204" pitchFamily="34" charset="0"/>
              </a:defRPr>
            </a:lvl8pPr>
            <a:lvl9pPr marL="3886200" indent="-228600" algn="ctr" fontAlgn="base">
              <a:spcBef>
                <a:spcPct val="0"/>
              </a:spcBef>
              <a:spcAft>
                <a:spcPct val="0"/>
              </a:spcAft>
              <a:defRPr>
                <a:solidFill>
                  <a:schemeClr val="tx1"/>
                </a:solidFill>
                <a:latin typeface="Arial" panose="020B0604020202020204" pitchFamily="34" charset="0"/>
              </a:defRPr>
            </a:lvl9pPr>
          </a:lstStyle>
          <a:p>
            <a:pPr eaLnBrk="0" hangingPunct="0">
              <a:defRPr/>
            </a:pPr>
            <a:r>
              <a:rPr lang="es-ES_tradnl" altLang="es-VE" sz="3600" b="1" kern="10" spc="150" dirty="0">
                <a:ln w="22225">
                  <a:solidFill>
                    <a:srgbClr val="000000"/>
                  </a:solidFill>
                  <a:round/>
                  <a:headEnd/>
                  <a:tailEnd/>
                </a:ln>
                <a:solidFill>
                  <a:srgbClr val="009352"/>
                </a:solidFill>
                <a:latin typeface="Arial Black"/>
              </a:rPr>
              <a:t>Diversidad de Ecosistemas</a:t>
            </a:r>
          </a:p>
        </p:txBody>
      </p:sp>
      <p:sp>
        <p:nvSpPr>
          <p:cNvPr id="3" name="Rectangle 107">
            <a:extLst>
              <a:ext uri="{FF2B5EF4-FFF2-40B4-BE49-F238E27FC236}">
                <a16:creationId xmlns:a16="http://schemas.microsoft.com/office/drawing/2014/main" id="{85FF6F05-336A-4465-ABA4-716BE761837B}"/>
              </a:ext>
            </a:extLst>
          </p:cNvPr>
          <p:cNvSpPr txBox="1">
            <a:spLocks noChangeArrowheads="1"/>
          </p:cNvSpPr>
          <p:nvPr/>
        </p:nvSpPr>
        <p:spPr>
          <a:xfrm>
            <a:off x="164926" y="852130"/>
            <a:ext cx="10934874" cy="5693866"/>
          </a:xfrm>
          <a:prstGeom prst="rect">
            <a:avLst/>
          </a:prstGeom>
          <a:noFill/>
          <a:ln>
            <a:noFill/>
          </a:ln>
        </p:spPr>
        <p:txBody>
          <a:bodyPr wrap="square" lIns="0" tIns="0" rIns="0" bIns="0">
            <a:spAutoFit/>
          </a:bodyPr>
          <a:lstStyle>
            <a:defPPr>
              <a:defRPr lang="es-VE"/>
            </a:defPPr>
            <a:lvl1pPr marL="342900" indent="-342900">
              <a:spcBef>
                <a:spcPts val="600"/>
              </a:spcBef>
              <a:buClr>
                <a:srgbClr val="FF0000"/>
              </a:buClr>
              <a:buSzPct val="120000"/>
              <a:buFont typeface="Wingdings" panose="05000000000000000000" pitchFamily="2" charset="2"/>
              <a:buChar char="Ø"/>
              <a:defRPr sz="2900" b="1">
                <a:ln w="15875">
                  <a:solidFill>
                    <a:srgbClr val="000000"/>
                  </a:solidFill>
                </a:ln>
                <a:solidFill>
                  <a:srgbClr val="3366FF"/>
                </a:solidFill>
                <a:effectLst>
                  <a:outerShdw blurRad="38100" dist="38100" dir="2700000" algn="tl">
                    <a:srgbClr val="C0C0C0"/>
                  </a:outerShdw>
                </a:effectLst>
                <a:latin typeface="Tahoma" panose="020B0604030504040204" pitchFamily="34" charset="0"/>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a:spcBef>
                <a:spcPts val="1200"/>
              </a:spcBef>
            </a:pPr>
            <a:r>
              <a:rPr lang="es-VE" altLang="es-VE" sz="3600" dirty="0"/>
              <a:t> Su especial condición geográfica de ser al mismo tiempo Amazónico, Andino, Atlántico, Caribeño y Llanero, hacen de Venezuela una real expresión del neotrópico.</a:t>
            </a:r>
          </a:p>
          <a:p>
            <a:pPr>
              <a:spcBef>
                <a:spcPts val="1200"/>
              </a:spcBef>
            </a:pPr>
            <a:r>
              <a:rPr lang="es-VE" altLang="es-VE" sz="3600" dirty="0"/>
              <a:t> Presenta una diversidad de ambientes que van desde nieves perpetuas en los Andes, hasta zonas desérticas o semi desérticas en Falcón, pasando por una enorme variedad de hábitats que incluyen arrecifes coralinos, sabanas, tepuyes y morichales, entre otros.</a:t>
            </a:r>
            <a:endParaRPr lang="es-ES" altLang="es-VE" sz="3600" dirty="0"/>
          </a:p>
        </p:txBody>
      </p:sp>
    </p:spTree>
    <p:extLst>
      <p:ext uri="{BB962C8B-B14F-4D97-AF65-F5344CB8AC3E}">
        <p14:creationId xmlns:p14="http://schemas.microsoft.com/office/powerpoint/2010/main" val="27021995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1" name="Grupo 20">
            <a:extLst>
              <a:ext uri="{FF2B5EF4-FFF2-40B4-BE49-F238E27FC236}">
                <a16:creationId xmlns:a16="http://schemas.microsoft.com/office/drawing/2014/main" id="{F088971A-51B9-46DA-B28C-930972CBA2B2}"/>
              </a:ext>
            </a:extLst>
          </p:cNvPr>
          <p:cNvGrpSpPr/>
          <p:nvPr/>
        </p:nvGrpSpPr>
        <p:grpSpPr>
          <a:xfrm>
            <a:off x="1347308" y="3371974"/>
            <a:ext cx="9752491" cy="3355966"/>
            <a:chOff x="1347308" y="3371974"/>
            <a:chExt cx="9752491" cy="3355966"/>
          </a:xfrm>
        </p:grpSpPr>
        <p:sp>
          <p:nvSpPr>
            <p:cNvPr id="10" name="Freeform 90">
              <a:extLst>
                <a:ext uri="{FF2B5EF4-FFF2-40B4-BE49-F238E27FC236}">
                  <a16:creationId xmlns:a16="http://schemas.microsoft.com/office/drawing/2014/main" id="{3819357E-A138-4D25-8ECE-95AC0DD3BE31}"/>
                </a:ext>
              </a:extLst>
            </p:cNvPr>
            <p:cNvSpPr>
              <a:spLocks/>
            </p:cNvSpPr>
            <p:nvPr/>
          </p:nvSpPr>
          <p:spPr bwMode="auto">
            <a:xfrm>
              <a:off x="1347308" y="6501445"/>
              <a:ext cx="9752491" cy="226495"/>
            </a:xfrm>
            <a:custGeom>
              <a:avLst/>
              <a:gdLst>
                <a:gd name="T0" fmla="*/ 0 w 4990"/>
                <a:gd name="T1" fmla="*/ 2147483647 h 103"/>
                <a:gd name="T2" fmla="*/ 2147483647 w 4990"/>
                <a:gd name="T3" fmla="*/ 2147483647 h 103"/>
                <a:gd name="T4" fmla="*/ 2147483647 w 4990"/>
                <a:gd name="T5" fmla="*/ 0 h 103"/>
                <a:gd name="T6" fmla="*/ 2147483647 w 4990"/>
                <a:gd name="T7" fmla="*/ 0 h 103"/>
                <a:gd name="T8" fmla="*/ 0 w 4990"/>
                <a:gd name="T9" fmla="*/ 2147483647 h 103"/>
                <a:gd name="T10" fmla="*/ 0 60000 65536"/>
                <a:gd name="T11" fmla="*/ 0 60000 65536"/>
                <a:gd name="T12" fmla="*/ 0 60000 65536"/>
                <a:gd name="T13" fmla="*/ 0 60000 65536"/>
                <a:gd name="T14" fmla="*/ 0 60000 65536"/>
                <a:gd name="T15" fmla="*/ 0 w 4990"/>
                <a:gd name="T16" fmla="*/ 0 h 103"/>
                <a:gd name="T17" fmla="*/ 4990 w 4990"/>
                <a:gd name="T18" fmla="*/ 103 h 103"/>
              </a:gdLst>
              <a:ahLst/>
              <a:cxnLst>
                <a:cxn ang="T10">
                  <a:pos x="T0" y="T1"/>
                </a:cxn>
                <a:cxn ang="T11">
                  <a:pos x="T2" y="T3"/>
                </a:cxn>
                <a:cxn ang="T12">
                  <a:pos x="T4" y="T5"/>
                </a:cxn>
                <a:cxn ang="T13">
                  <a:pos x="T6" y="T7"/>
                </a:cxn>
                <a:cxn ang="T14">
                  <a:pos x="T8" y="T9"/>
                </a:cxn>
              </a:cxnLst>
              <a:rect l="T15" t="T16" r="T17" b="T18"/>
              <a:pathLst>
                <a:path w="4990" h="103">
                  <a:moveTo>
                    <a:pt x="0" y="103"/>
                  </a:moveTo>
                  <a:lnTo>
                    <a:pt x="4990" y="103"/>
                  </a:lnTo>
                  <a:lnTo>
                    <a:pt x="4990" y="0"/>
                  </a:lnTo>
                  <a:lnTo>
                    <a:pt x="1543" y="0"/>
                  </a:lnTo>
                  <a:lnTo>
                    <a:pt x="0" y="103"/>
                  </a:lnTo>
                  <a:close/>
                </a:path>
              </a:pathLst>
            </a:custGeom>
            <a:solidFill>
              <a:srgbClr val="1CAA00"/>
            </a:solidFill>
            <a:ln w="9525">
              <a:noFill/>
              <a:round/>
              <a:headEnd/>
              <a:tailEnd/>
            </a:ln>
          </p:spPr>
          <p:txBody>
            <a:bodyPr/>
            <a:lstStyle/>
            <a:p>
              <a:endParaRPr lang="es-VE"/>
            </a:p>
          </p:txBody>
        </p:sp>
        <p:sp>
          <p:nvSpPr>
            <p:cNvPr id="11" name="Freeform 91">
              <a:extLst>
                <a:ext uri="{FF2B5EF4-FFF2-40B4-BE49-F238E27FC236}">
                  <a16:creationId xmlns:a16="http://schemas.microsoft.com/office/drawing/2014/main" id="{615EF52C-B403-4482-A5E5-C3F22207D7CE}"/>
                </a:ext>
              </a:extLst>
            </p:cNvPr>
            <p:cNvSpPr>
              <a:spLocks/>
            </p:cNvSpPr>
            <p:nvPr/>
          </p:nvSpPr>
          <p:spPr bwMode="auto">
            <a:xfrm>
              <a:off x="4260961" y="6235368"/>
              <a:ext cx="6838838" cy="303460"/>
            </a:xfrm>
            <a:custGeom>
              <a:avLst/>
              <a:gdLst>
                <a:gd name="T0" fmla="*/ 2147483647 w 3499"/>
                <a:gd name="T1" fmla="*/ 2147483647 h 138"/>
                <a:gd name="T2" fmla="*/ 2147483647 w 3499"/>
                <a:gd name="T3" fmla="*/ 0 h 138"/>
                <a:gd name="T4" fmla="*/ 2147483647 w 3499"/>
                <a:gd name="T5" fmla="*/ 0 h 138"/>
                <a:gd name="T6" fmla="*/ 0 w 3499"/>
                <a:gd name="T7" fmla="*/ 2147483647 h 138"/>
                <a:gd name="T8" fmla="*/ 2147483647 w 3499"/>
                <a:gd name="T9" fmla="*/ 2147483647 h 138"/>
                <a:gd name="T10" fmla="*/ 2147483647 w 3499"/>
                <a:gd name="T11" fmla="*/ 2147483647 h 138"/>
                <a:gd name="T12" fmla="*/ 0 60000 65536"/>
                <a:gd name="T13" fmla="*/ 0 60000 65536"/>
                <a:gd name="T14" fmla="*/ 0 60000 65536"/>
                <a:gd name="T15" fmla="*/ 0 60000 65536"/>
                <a:gd name="T16" fmla="*/ 0 60000 65536"/>
                <a:gd name="T17" fmla="*/ 0 60000 65536"/>
                <a:gd name="T18" fmla="*/ 0 w 3499"/>
                <a:gd name="T19" fmla="*/ 0 h 138"/>
                <a:gd name="T20" fmla="*/ 3499 w 3499"/>
                <a:gd name="T21" fmla="*/ 138 h 138"/>
              </a:gdLst>
              <a:ahLst/>
              <a:cxnLst>
                <a:cxn ang="T12">
                  <a:pos x="T0" y="T1"/>
                </a:cxn>
                <a:cxn ang="T13">
                  <a:pos x="T2" y="T3"/>
                </a:cxn>
                <a:cxn ang="T14">
                  <a:pos x="T4" y="T5"/>
                </a:cxn>
                <a:cxn ang="T15">
                  <a:pos x="T6" y="T7"/>
                </a:cxn>
                <a:cxn ang="T16">
                  <a:pos x="T8" y="T9"/>
                </a:cxn>
                <a:cxn ang="T17">
                  <a:pos x="T10" y="T11"/>
                </a:cxn>
              </a:cxnLst>
              <a:rect l="T18" t="T19" r="T20" b="T21"/>
              <a:pathLst>
                <a:path w="3499" h="138">
                  <a:moveTo>
                    <a:pt x="3499" y="138"/>
                  </a:moveTo>
                  <a:lnTo>
                    <a:pt x="3499" y="0"/>
                  </a:lnTo>
                  <a:lnTo>
                    <a:pt x="733" y="0"/>
                  </a:lnTo>
                  <a:lnTo>
                    <a:pt x="0" y="138"/>
                  </a:lnTo>
                  <a:lnTo>
                    <a:pt x="3481" y="138"/>
                  </a:lnTo>
                  <a:lnTo>
                    <a:pt x="3499" y="138"/>
                  </a:lnTo>
                  <a:close/>
                </a:path>
              </a:pathLst>
            </a:custGeom>
            <a:solidFill>
              <a:srgbClr val="00FF00"/>
            </a:solidFill>
            <a:ln w="9525">
              <a:noFill/>
              <a:round/>
              <a:headEnd/>
              <a:tailEnd/>
            </a:ln>
          </p:spPr>
          <p:txBody>
            <a:bodyPr/>
            <a:lstStyle/>
            <a:p>
              <a:endParaRPr lang="es-VE"/>
            </a:p>
          </p:txBody>
        </p:sp>
        <p:sp>
          <p:nvSpPr>
            <p:cNvPr id="12" name="Freeform 92">
              <a:extLst>
                <a:ext uri="{FF2B5EF4-FFF2-40B4-BE49-F238E27FC236}">
                  <a16:creationId xmlns:a16="http://schemas.microsoft.com/office/drawing/2014/main" id="{4DB9164C-1A3A-4EC9-B010-17DBBD91BFCA}"/>
                </a:ext>
              </a:extLst>
            </p:cNvPr>
            <p:cNvSpPr>
              <a:spLocks/>
            </p:cNvSpPr>
            <p:nvPr/>
          </p:nvSpPr>
          <p:spPr bwMode="auto">
            <a:xfrm>
              <a:off x="5694698" y="5705414"/>
              <a:ext cx="5405101" cy="529954"/>
            </a:xfrm>
            <a:custGeom>
              <a:avLst/>
              <a:gdLst>
                <a:gd name="T0" fmla="*/ 2147483647 w 2766"/>
                <a:gd name="T1" fmla="*/ 2147483647 h 241"/>
                <a:gd name="T2" fmla="*/ 2147483647 w 2766"/>
                <a:gd name="T3" fmla="*/ 0 h 241"/>
                <a:gd name="T4" fmla="*/ 2147483647 w 2766"/>
                <a:gd name="T5" fmla="*/ 0 h 241"/>
                <a:gd name="T6" fmla="*/ 0 w 2766"/>
                <a:gd name="T7" fmla="*/ 2147483647 h 241"/>
                <a:gd name="T8" fmla="*/ 2147483647 w 2766"/>
                <a:gd name="T9" fmla="*/ 2147483647 h 241"/>
                <a:gd name="T10" fmla="*/ 2147483647 w 2766"/>
                <a:gd name="T11" fmla="*/ 2147483647 h 241"/>
                <a:gd name="T12" fmla="*/ 0 60000 65536"/>
                <a:gd name="T13" fmla="*/ 0 60000 65536"/>
                <a:gd name="T14" fmla="*/ 0 60000 65536"/>
                <a:gd name="T15" fmla="*/ 0 60000 65536"/>
                <a:gd name="T16" fmla="*/ 0 60000 65536"/>
                <a:gd name="T17" fmla="*/ 0 60000 65536"/>
                <a:gd name="T18" fmla="*/ 0 w 2766"/>
                <a:gd name="T19" fmla="*/ 0 h 241"/>
                <a:gd name="T20" fmla="*/ 2766 w 2766"/>
                <a:gd name="T21" fmla="*/ 241 h 241"/>
              </a:gdLst>
              <a:ahLst/>
              <a:cxnLst>
                <a:cxn ang="T12">
                  <a:pos x="T0" y="T1"/>
                </a:cxn>
                <a:cxn ang="T13">
                  <a:pos x="T2" y="T3"/>
                </a:cxn>
                <a:cxn ang="T14">
                  <a:pos x="T4" y="T5"/>
                </a:cxn>
                <a:cxn ang="T15">
                  <a:pos x="T6" y="T7"/>
                </a:cxn>
                <a:cxn ang="T16">
                  <a:pos x="T8" y="T9"/>
                </a:cxn>
                <a:cxn ang="T17">
                  <a:pos x="T10" y="T11"/>
                </a:cxn>
              </a:cxnLst>
              <a:rect l="T18" t="T19" r="T20" b="T21"/>
              <a:pathLst>
                <a:path w="2766" h="241">
                  <a:moveTo>
                    <a:pt x="2766" y="241"/>
                  </a:moveTo>
                  <a:lnTo>
                    <a:pt x="2714" y="0"/>
                  </a:lnTo>
                  <a:lnTo>
                    <a:pt x="611" y="0"/>
                  </a:lnTo>
                  <a:lnTo>
                    <a:pt x="0" y="241"/>
                  </a:lnTo>
                  <a:lnTo>
                    <a:pt x="2748" y="241"/>
                  </a:lnTo>
                  <a:lnTo>
                    <a:pt x="2766" y="241"/>
                  </a:lnTo>
                  <a:close/>
                </a:path>
              </a:pathLst>
            </a:custGeom>
            <a:solidFill>
              <a:srgbClr val="DE9C4C"/>
            </a:solidFill>
            <a:ln w="9525">
              <a:noFill/>
              <a:round/>
              <a:headEnd/>
              <a:tailEnd/>
            </a:ln>
          </p:spPr>
          <p:txBody>
            <a:bodyPr/>
            <a:lstStyle/>
            <a:p>
              <a:endParaRPr lang="es-VE"/>
            </a:p>
          </p:txBody>
        </p:sp>
        <p:sp>
          <p:nvSpPr>
            <p:cNvPr id="13" name="Freeform 93">
              <a:extLst>
                <a:ext uri="{FF2B5EF4-FFF2-40B4-BE49-F238E27FC236}">
                  <a16:creationId xmlns:a16="http://schemas.microsoft.com/office/drawing/2014/main" id="{61F800CB-4639-4402-A9E9-11A8306FE4B0}"/>
                </a:ext>
              </a:extLst>
            </p:cNvPr>
            <p:cNvSpPr>
              <a:spLocks/>
            </p:cNvSpPr>
            <p:nvPr/>
          </p:nvSpPr>
          <p:spPr bwMode="auto">
            <a:xfrm>
              <a:off x="6888746" y="5212842"/>
              <a:ext cx="4109899" cy="492572"/>
            </a:xfrm>
            <a:custGeom>
              <a:avLst/>
              <a:gdLst>
                <a:gd name="T0" fmla="*/ 2147483647 w 2103"/>
                <a:gd name="T1" fmla="*/ 2147483647 h 224"/>
                <a:gd name="T2" fmla="*/ 2147483647 w 2103"/>
                <a:gd name="T3" fmla="*/ 0 h 224"/>
                <a:gd name="T4" fmla="*/ 2147483647 w 2103"/>
                <a:gd name="T5" fmla="*/ 0 h 224"/>
                <a:gd name="T6" fmla="*/ 0 w 2103"/>
                <a:gd name="T7" fmla="*/ 2147483647 h 224"/>
                <a:gd name="T8" fmla="*/ 2147483647 w 2103"/>
                <a:gd name="T9" fmla="*/ 2147483647 h 224"/>
                <a:gd name="T10" fmla="*/ 2147483647 w 2103"/>
                <a:gd name="T11" fmla="*/ 2147483647 h 224"/>
                <a:gd name="T12" fmla="*/ 0 60000 65536"/>
                <a:gd name="T13" fmla="*/ 0 60000 65536"/>
                <a:gd name="T14" fmla="*/ 0 60000 65536"/>
                <a:gd name="T15" fmla="*/ 0 60000 65536"/>
                <a:gd name="T16" fmla="*/ 0 60000 65536"/>
                <a:gd name="T17" fmla="*/ 0 60000 65536"/>
                <a:gd name="T18" fmla="*/ 0 w 2103"/>
                <a:gd name="T19" fmla="*/ 0 h 224"/>
                <a:gd name="T20" fmla="*/ 2103 w 2103"/>
                <a:gd name="T21" fmla="*/ 224 h 224"/>
              </a:gdLst>
              <a:ahLst/>
              <a:cxnLst>
                <a:cxn ang="T12">
                  <a:pos x="T0" y="T1"/>
                </a:cxn>
                <a:cxn ang="T13">
                  <a:pos x="T2" y="T3"/>
                </a:cxn>
                <a:cxn ang="T14">
                  <a:pos x="T4" y="T5"/>
                </a:cxn>
                <a:cxn ang="T15">
                  <a:pos x="T6" y="T7"/>
                </a:cxn>
                <a:cxn ang="T16">
                  <a:pos x="T8" y="T9"/>
                </a:cxn>
                <a:cxn ang="T17">
                  <a:pos x="T10" y="T11"/>
                </a:cxn>
              </a:cxnLst>
              <a:rect l="T18" t="T19" r="T20" b="T21"/>
              <a:pathLst>
                <a:path w="2103" h="224">
                  <a:moveTo>
                    <a:pt x="2103" y="224"/>
                  </a:moveTo>
                  <a:lnTo>
                    <a:pt x="1982" y="0"/>
                  </a:lnTo>
                  <a:lnTo>
                    <a:pt x="517" y="0"/>
                  </a:lnTo>
                  <a:lnTo>
                    <a:pt x="0" y="224"/>
                  </a:lnTo>
                  <a:lnTo>
                    <a:pt x="2086" y="224"/>
                  </a:lnTo>
                  <a:lnTo>
                    <a:pt x="2103" y="224"/>
                  </a:lnTo>
                  <a:close/>
                </a:path>
              </a:pathLst>
            </a:custGeom>
            <a:solidFill>
              <a:srgbClr val="E5B070"/>
            </a:solidFill>
            <a:ln w="9525">
              <a:noFill/>
              <a:round/>
              <a:headEnd/>
              <a:tailEnd/>
            </a:ln>
          </p:spPr>
          <p:txBody>
            <a:bodyPr/>
            <a:lstStyle/>
            <a:p>
              <a:endParaRPr lang="es-VE"/>
            </a:p>
          </p:txBody>
        </p:sp>
        <p:sp>
          <p:nvSpPr>
            <p:cNvPr id="14" name="Freeform 94">
              <a:extLst>
                <a:ext uri="{FF2B5EF4-FFF2-40B4-BE49-F238E27FC236}">
                  <a16:creationId xmlns:a16="http://schemas.microsoft.com/office/drawing/2014/main" id="{147DDB88-5C7E-491E-B323-5375B71F819A}"/>
                </a:ext>
              </a:extLst>
            </p:cNvPr>
            <p:cNvSpPr>
              <a:spLocks/>
            </p:cNvSpPr>
            <p:nvPr/>
          </p:nvSpPr>
          <p:spPr bwMode="auto">
            <a:xfrm>
              <a:off x="7915671" y="4682886"/>
              <a:ext cx="2845485" cy="529955"/>
            </a:xfrm>
            <a:custGeom>
              <a:avLst/>
              <a:gdLst>
                <a:gd name="T0" fmla="*/ 2147483647 w 1456"/>
                <a:gd name="T1" fmla="*/ 2147483647 h 241"/>
                <a:gd name="T2" fmla="*/ 2147483647 w 1456"/>
                <a:gd name="T3" fmla="*/ 0 h 241"/>
                <a:gd name="T4" fmla="*/ 2147483647 w 1456"/>
                <a:gd name="T5" fmla="*/ 0 h 241"/>
                <a:gd name="T6" fmla="*/ 2147483647 w 1456"/>
                <a:gd name="T7" fmla="*/ 2147483647 h 241"/>
                <a:gd name="T8" fmla="*/ 0 w 1456"/>
                <a:gd name="T9" fmla="*/ 2147483647 h 241"/>
                <a:gd name="T10" fmla="*/ 2147483647 w 1456"/>
                <a:gd name="T11" fmla="*/ 2147483647 h 241"/>
                <a:gd name="T12" fmla="*/ 0 60000 65536"/>
                <a:gd name="T13" fmla="*/ 0 60000 65536"/>
                <a:gd name="T14" fmla="*/ 0 60000 65536"/>
                <a:gd name="T15" fmla="*/ 0 60000 65536"/>
                <a:gd name="T16" fmla="*/ 0 60000 65536"/>
                <a:gd name="T17" fmla="*/ 0 60000 65536"/>
                <a:gd name="T18" fmla="*/ 0 w 1456"/>
                <a:gd name="T19" fmla="*/ 0 h 241"/>
                <a:gd name="T20" fmla="*/ 1456 w 1456"/>
                <a:gd name="T21" fmla="*/ 241 h 241"/>
              </a:gdLst>
              <a:ahLst/>
              <a:cxnLst>
                <a:cxn ang="T12">
                  <a:pos x="T0" y="T1"/>
                </a:cxn>
                <a:cxn ang="T13">
                  <a:pos x="T2" y="T3"/>
                </a:cxn>
                <a:cxn ang="T14">
                  <a:pos x="T4" y="T5"/>
                </a:cxn>
                <a:cxn ang="T15">
                  <a:pos x="T6" y="T7"/>
                </a:cxn>
                <a:cxn ang="T16">
                  <a:pos x="T8" y="T9"/>
                </a:cxn>
                <a:cxn ang="T17">
                  <a:pos x="T10" y="T11"/>
                </a:cxn>
              </a:cxnLst>
              <a:rect l="T18" t="T19" r="T20" b="T21"/>
              <a:pathLst>
                <a:path w="1456" h="241">
                  <a:moveTo>
                    <a:pt x="1456" y="241"/>
                  </a:moveTo>
                  <a:lnTo>
                    <a:pt x="1267" y="0"/>
                  </a:lnTo>
                  <a:lnTo>
                    <a:pt x="371" y="0"/>
                  </a:lnTo>
                  <a:lnTo>
                    <a:pt x="310" y="17"/>
                  </a:lnTo>
                  <a:lnTo>
                    <a:pt x="0" y="241"/>
                  </a:lnTo>
                  <a:lnTo>
                    <a:pt x="1456" y="241"/>
                  </a:lnTo>
                  <a:close/>
                </a:path>
              </a:pathLst>
            </a:custGeom>
            <a:solidFill>
              <a:srgbClr val="EBC494"/>
            </a:solidFill>
            <a:ln w="9525">
              <a:noFill/>
              <a:round/>
              <a:headEnd/>
              <a:tailEnd/>
            </a:ln>
          </p:spPr>
          <p:txBody>
            <a:bodyPr/>
            <a:lstStyle/>
            <a:p>
              <a:endParaRPr lang="es-VE"/>
            </a:p>
          </p:txBody>
        </p:sp>
        <p:sp>
          <p:nvSpPr>
            <p:cNvPr id="15" name="Freeform 95">
              <a:extLst>
                <a:ext uri="{FF2B5EF4-FFF2-40B4-BE49-F238E27FC236}">
                  <a16:creationId xmlns:a16="http://schemas.microsoft.com/office/drawing/2014/main" id="{0F58C477-2F11-4A37-9DE0-3D761B6893F5}"/>
                </a:ext>
              </a:extLst>
            </p:cNvPr>
            <p:cNvSpPr>
              <a:spLocks/>
            </p:cNvSpPr>
            <p:nvPr/>
          </p:nvSpPr>
          <p:spPr bwMode="auto">
            <a:xfrm>
              <a:off x="8674321" y="4227697"/>
              <a:ext cx="1752589" cy="455189"/>
            </a:xfrm>
            <a:custGeom>
              <a:avLst/>
              <a:gdLst>
                <a:gd name="T0" fmla="*/ 2147483647 w 896"/>
                <a:gd name="T1" fmla="*/ 2147483647 h 207"/>
                <a:gd name="T2" fmla="*/ 2147483647 w 896"/>
                <a:gd name="T3" fmla="*/ 0 h 207"/>
                <a:gd name="T4" fmla="*/ 2147483647 w 896"/>
                <a:gd name="T5" fmla="*/ 0 h 207"/>
                <a:gd name="T6" fmla="*/ 0 w 896"/>
                <a:gd name="T7" fmla="*/ 2147483647 h 207"/>
                <a:gd name="T8" fmla="*/ 2147483647 w 896"/>
                <a:gd name="T9" fmla="*/ 2147483647 h 207"/>
                <a:gd name="T10" fmla="*/ 2147483647 w 896"/>
                <a:gd name="T11" fmla="*/ 2147483647 h 207"/>
                <a:gd name="T12" fmla="*/ 0 60000 65536"/>
                <a:gd name="T13" fmla="*/ 0 60000 65536"/>
                <a:gd name="T14" fmla="*/ 0 60000 65536"/>
                <a:gd name="T15" fmla="*/ 0 60000 65536"/>
                <a:gd name="T16" fmla="*/ 0 60000 65536"/>
                <a:gd name="T17" fmla="*/ 0 60000 65536"/>
                <a:gd name="T18" fmla="*/ 0 w 896"/>
                <a:gd name="T19" fmla="*/ 0 h 207"/>
                <a:gd name="T20" fmla="*/ 896 w 896"/>
                <a:gd name="T21" fmla="*/ 207 h 207"/>
              </a:gdLst>
              <a:ahLst/>
              <a:cxnLst>
                <a:cxn ang="T12">
                  <a:pos x="T0" y="T1"/>
                </a:cxn>
                <a:cxn ang="T13">
                  <a:pos x="T2" y="T3"/>
                </a:cxn>
                <a:cxn ang="T14">
                  <a:pos x="T4" y="T5"/>
                </a:cxn>
                <a:cxn ang="T15">
                  <a:pos x="T6" y="T7"/>
                </a:cxn>
                <a:cxn ang="T16">
                  <a:pos x="T8" y="T9"/>
                </a:cxn>
                <a:cxn ang="T17">
                  <a:pos x="T10" y="T11"/>
                </a:cxn>
              </a:cxnLst>
              <a:rect l="T18" t="T19" r="T20" b="T21"/>
              <a:pathLst>
                <a:path w="896" h="207">
                  <a:moveTo>
                    <a:pt x="879" y="207"/>
                  </a:moveTo>
                  <a:lnTo>
                    <a:pt x="646" y="0"/>
                  </a:lnTo>
                  <a:lnTo>
                    <a:pt x="215" y="0"/>
                  </a:lnTo>
                  <a:lnTo>
                    <a:pt x="0" y="207"/>
                  </a:lnTo>
                  <a:lnTo>
                    <a:pt x="896" y="207"/>
                  </a:lnTo>
                  <a:lnTo>
                    <a:pt x="879" y="207"/>
                  </a:lnTo>
                  <a:close/>
                </a:path>
              </a:pathLst>
            </a:custGeom>
            <a:solidFill>
              <a:srgbClr val="F2D8B8"/>
            </a:solidFill>
            <a:ln w="9525">
              <a:noFill/>
              <a:round/>
              <a:headEnd/>
              <a:tailEnd/>
            </a:ln>
          </p:spPr>
          <p:txBody>
            <a:bodyPr/>
            <a:lstStyle/>
            <a:p>
              <a:endParaRPr lang="es-VE"/>
            </a:p>
          </p:txBody>
        </p:sp>
        <p:sp>
          <p:nvSpPr>
            <p:cNvPr id="16" name="Freeform 96">
              <a:extLst>
                <a:ext uri="{FF2B5EF4-FFF2-40B4-BE49-F238E27FC236}">
                  <a16:creationId xmlns:a16="http://schemas.microsoft.com/office/drawing/2014/main" id="{70761A77-DD2E-4586-97F3-066521BB86BA}"/>
                </a:ext>
              </a:extLst>
            </p:cNvPr>
            <p:cNvSpPr>
              <a:spLocks/>
            </p:cNvSpPr>
            <p:nvPr/>
          </p:nvSpPr>
          <p:spPr bwMode="auto">
            <a:xfrm>
              <a:off x="9094326" y="3829681"/>
              <a:ext cx="842211" cy="398017"/>
            </a:xfrm>
            <a:custGeom>
              <a:avLst/>
              <a:gdLst>
                <a:gd name="T0" fmla="*/ 2147483647 w 431"/>
                <a:gd name="T1" fmla="*/ 2147483647 h 181"/>
                <a:gd name="T2" fmla="*/ 2147483647 w 431"/>
                <a:gd name="T3" fmla="*/ 0 h 181"/>
                <a:gd name="T4" fmla="*/ 0 w 431"/>
                <a:gd name="T5" fmla="*/ 2147483647 h 181"/>
                <a:gd name="T6" fmla="*/ 2147483647 w 431"/>
                <a:gd name="T7" fmla="*/ 2147483647 h 181"/>
                <a:gd name="T8" fmla="*/ 2147483647 w 431"/>
                <a:gd name="T9" fmla="*/ 2147483647 h 181"/>
                <a:gd name="T10" fmla="*/ 0 60000 65536"/>
                <a:gd name="T11" fmla="*/ 0 60000 65536"/>
                <a:gd name="T12" fmla="*/ 0 60000 65536"/>
                <a:gd name="T13" fmla="*/ 0 60000 65536"/>
                <a:gd name="T14" fmla="*/ 0 60000 65536"/>
                <a:gd name="T15" fmla="*/ 0 w 431"/>
                <a:gd name="T16" fmla="*/ 0 h 181"/>
                <a:gd name="T17" fmla="*/ 431 w 431"/>
                <a:gd name="T18" fmla="*/ 181 h 181"/>
              </a:gdLst>
              <a:ahLst/>
              <a:cxnLst>
                <a:cxn ang="T10">
                  <a:pos x="T0" y="T1"/>
                </a:cxn>
                <a:cxn ang="T11">
                  <a:pos x="T2" y="T3"/>
                </a:cxn>
                <a:cxn ang="T12">
                  <a:pos x="T4" y="T5"/>
                </a:cxn>
                <a:cxn ang="T13">
                  <a:pos x="T6" y="T7"/>
                </a:cxn>
                <a:cxn ang="T14">
                  <a:pos x="T8" y="T9"/>
                </a:cxn>
              </a:cxnLst>
              <a:rect l="T15" t="T16" r="T17" b="T18"/>
              <a:pathLst>
                <a:path w="431" h="181">
                  <a:moveTo>
                    <a:pt x="431" y="181"/>
                  </a:moveTo>
                  <a:lnTo>
                    <a:pt x="259" y="0"/>
                  </a:lnTo>
                  <a:lnTo>
                    <a:pt x="0" y="181"/>
                  </a:lnTo>
                  <a:lnTo>
                    <a:pt x="414" y="181"/>
                  </a:lnTo>
                  <a:lnTo>
                    <a:pt x="431" y="181"/>
                  </a:lnTo>
                  <a:close/>
                </a:path>
              </a:pathLst>
            </a:custGeom>
            <a:solidFill>
              <a:srgbClr val="FFFFFF"/>
            </a:solidFill>
            <a:ln w="9525">
              <a:noFill/>
              <a:round/>
              <a:headEnd/>
              <a:tailEnd/>
            </a:ln>
          </p:spPr>
          <p:txBody>
            <a:bodyPr/>
            <a:lstStyle/>
            <a:p>
              <a:endParaRPr lang="es-VE"/>
            </a:p>
          </p:txBody>
        </p:sp>
        <p:sp>
          <p:nvSpPr>
            <p:cNvPr id="17" name="Rectangle 99">
              <a:extLst>
                <a:ext uri="{FF2B5EF4-FFF2-40B4-BE49-F238E27FC236}">
                  <a16:creationId xmlns:a16="http://schemas.microsoft.com/office/drawing/2014/main" id="{4D2741FE-1AFF-46B7-8988-4169A4A0C2EB}"/>
                </a:ext>
              </a:extLst>
            </p:cNvPr>
            <p:cNvSpPr>
              <a:spLocks noChangeArrowheads="1"/>
            </p:cNvSpPr>
            <p:nvPr/>
          </p:nvSpPr>
          <p:spPr bwMode="auto">
            <a:xfrm>
              <a:off x="9000536" y="3371974"/>
              <a:ext cx="1226297" cy="400110"/>
            </a:xfrm>
            <a:prstGeom prst="rect">
              <a:avLst/>
            </a:prstGeom>
            <a:noFill/>
            <a:ln w="9525">
              <a:noFill/>
              <a:miter lim="800000"/>
              <a:headEnd/>
              <a:tailEnd/>
            </a:ln>
          </p:spPr>
          <p:txBody>
            <a:bodyPr wrap="none" lIns="0" tIns="0" rIns="0" bIns="0">
              <a:spAutoFit/>
            </a:bodyPr>
            <a:lstStyle/>
            <a:p>
              <a:pPr algn="ctr" eaLnBrk="0" hangingPunct="0">
                <a:defRPr/>
              </a:pPr>
              <a:r>
                <a:rPr lang="es-ES_tradnl" sz="2600" b="1" dirty="0">
                  <a:solidFill>
                    <a:srgbClr val="000000"/>
                  </a:solidFill>
                  <a:latin typeface="Helvetica" pitchFamily="34" charset="0"/>
                  <a:cs typeface="+mn-cs"/>
                </a:rPr>
                <a:t>5.000 m</a:t>
              </a:r>
              <a:endParaRPr lang="es-ES_tradnl" sz="3600" b="1" dirty="0">
                <a:effectLst>
                  <a:outerShdw blurRad="38100" dist="38100" dir="2700000" algn="tl">
                    <a:srgbClr val="C0C0C0"/>
                  </a:outerShdw>
                </a:effectLst>
                <a:latin typeface="B Helvetica Bold"/>
                <a:cs typeface="+mn-cs"/>
              </a:endParaRPr>
            </a:p>
          </p:txBody>
        </p:sp>
      </p:grpSp>
      <p:pic>
        <p:nvPicPr>
          <p:cNvPr id="18" name="Picture 120">
            <a:extLst>
              <a:ext uri="{FF2B5EF4-FFF2-40B4-BE49-F238E27FC236}">
                <a16:creationId xmlns:a16="http://schemas.microsoft.com/office/drawing/2014/main" id="{E90BDF42-4BA5-4FA1-9225-32A5E7A8E3E4}"/>
              </a:ext>
            </a:extLst>
          </p:cNvPr>
          <p:cNvPicPr>
            <a:picLocks noChangeAspect="1" noChangeArrowheads="1"/>
          </p:cNvPicPr>
          <p:nvPr/>
        </p:nvPicPr>
        <p:blipFill>
          <a:blip r:embed="rId2"/>
          <a:srcRect/>
          <a:stretch>
            <a:fillRect/>
          </a:stretch>
        </p:blipFill>
        <p:spPr bwMode="auto">
          <a:xfrm>
            <a:off x="4512059" y="1835674"/>
            <a:ext cx="3806027" cy="2847211"/>
          </a:xfrm>
          <a:prstGeom prst="rect">
            <a:avLst/>
          </a:prstGeom>
          <a:noFill/>
          <a:ln w="9525">
            <a:solidFill>
              <a:schemeClr val="tx1">
                <a:lumMod val="50000"/>
                <a:lumOff val="50000"/>
              </a:schemeClr>
            </a:solidFill>
            <a:miter lim="800000"/>
            <a:headEnd/>
            <a:tailEnd/>
          </a:ln>
        </p:spPr>
      </p:pic>
      <p:pic>
        <p:nvPicPr>
          <p:cNvPr id="19" name="Picture 119">
            <a:extLst>
              <a:ext uri="{FF2B5EF4-FFF2-40B4-BE49-F238E27FC236}">
                <a16:creationId xmlns:a16="http://schemas.microsoft.com/office/drawing/2014/main" id="{E9839E68-2571-42B2-9817-98FDE87FC126}"/>
              </a:ext>
            </a:extLst>
          </p:cNvPr>
          <p:cNvPicPr>
            <a:picLocks noChangeAspect="1" noChangeArrowheads="1"/>
          </p:cNvPicPr>
          <p:nvPr/>
        </p:nvPicPr>
        <p:blipFill>
          <a:blip r:embed="rId3"/>
          <a:srcRect/>
          <a:stretch>
            <a:fillRect/>
          </a:stretch>
        </p:blipFill>
        <p:spPr bwMode="auto">
          <a:xfrm>
            <a:off x="167724" y="3152419"/>
            <a:ext cx="4315083" cy="3257855"/>
          </a:xfrm>
          <a:prstGeom prst="rect">
            <a:avLst/>
          </a:prstGeom>
          <a:noFill/>
          <a:ln w="9525">
            <a:solidFill>
              <a:schemeClr val="tx1">
                <a:lumMod val="50000"/>
                <a:lumOff val="50000"/>
              </a:schemeClr>
            </a:solidFill>
            <a:miter lim="800000"/>
            <a:headEnd/>
            <a:tailEnd/>
          </a:ln>
        </p:spPr>
      </p:pic>
      <p:sp>
        <p:nvSpPr>
          <p:cNvPr id="20" name="Rectángulo 19">
            <a:extLst>
              <a:ext uri="{FF2B5EF4-FFF2-40B4-BE49-F238E27FC236}">
                <a16:creationId xmlns:a16="http://schemas.microsoft.com/office/drawing/2014/main" id="{01A61B34-0D6E-4B72-80A7-B0A437866063}"/>
              </a:ext>
            </a:extLst>
          </p:cNvPr>
          <p:cNvSpPr/>
          <p:nvPr/>
        </p:nvSpPr>
        <p:spPr>
          <a:xfrm>
            <a:off x="167694" y="94029"/>
            <a:ext cx="10932105" cy="166199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0" tIns="0" rIns="0" bIns="0">
            <a:spAutoFit/>
          </a:bodyPr>
          <a:lstStyle/>
          <a:p>
            <a:pPr algn="ctr">
              <a:spcBef>
                <a:spcPct val="50000"/>
              </a:spcBef>
            </a:pPr>
            <a:r>
              <a:rPr lang="es-VE" sz="3600" dirty="0">
                <a:ln w="25400">
                  <a:solidFill>
                    <a:srgbClr val="000022"/>
                  </a:solidFill>
                </a:ln>
                <a:solidFill>
                  <a:srgbClr val="00B0F0"/>
                </a:solidFill>
                <a:latin typeface="Arial Black" panose="020B0A04020102020204" pitchFamily="34" charset="0"/>
              </a:rPr>
              <a:t>El relieve varía desde el nivel del mar hasta las montañas cubiertas de nieve a</a:t>
            </a:r>
            <a:br>
              <a:rPr lang="es-VE" sz="3600" dirty="0">
                <a:ln w="25400">
                  <a:solidFill>
                    <a:srgbClr val="000022"/>
                  </a:solidFill>
                </a:ln>
                <a:solidFill>
                  <a:srgbClr val="00B0F0"/>
                </a:solidFill>
                <a:latin typeface="Arial Black" panose="020B0A04020102020204" pitchFamily="34" charset="0"/>
              </a:rPr>
            </a:br>
            <a:r>
              <a:rPr lang="es-VE" sz="3600" dirty="0">
                <a:ln w="25400">
                  <a:solidFill>
                    <a:srgbClr val="000022"/>
                  </a:solidFill>
                </a:ln>
                <a:solidFill>
                  <a:srgbClr val="00B0F0"/>
                </a:solidFill>
                <a:latin typeface="Arial Black" panose="020B0A04020102020204" pitchFamily="34" charset="0"/>
              </a:rPr>
              <a:t>cinco mil metros de altura</a:t>
            </a:r>
          </a:p>
        </p:txBody>
      </p:sp>
    </p:spTree>
    <p:extLst>
      <p:ext uri="{BB962C8B-B14F-4D97-AF65-F5344CB8AC3E}">
        <p14:creationId xmlns:p14="http://schemas.microsoft.com/office/powerpoint/2010/main" val="20999042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extLst>
              <a:ext uri="{FF2B5EF4-FFF2-40B4-BE49-F238E27FC236}">
                <a16:creationId xmlns:a16="http://schemas.microsoft.com/office/drawing/2014/main" id="{26D3CB38-F339-48FC-9EAB-13584A652BC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43296" y="3277370"/>
            <a:ext cx="3323338" cy="3573129"/>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5">
            <a:extLst>
              <a:ext uri="{FF2B5EF4-FFF2-40B4-BE49-F238E27FC236}">
                <a16:creationId xmlns:a16="http://schemas.microsoft.com/office/drawing/2014/main" id="{F11EA1EF-64FB-4446-83C1-72978C6426B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5" y="3619535"/>
            <a:ext cx="4941515" cy="3205026"/>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3">
            <a:extLst>
              <a:ext uri="{FF2B5EF4-FFF2-40B4-BE49-F238E27FC236}">
                <a16:creationId xmlns:a16="http://schemas.microsoft.com/office/drawing/2014/main" id="{D2141B5A-76DF-40C0-A4BB-A87D73BEF19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21778" y="4010921"/>
            <a:ext cx="3555948" cy="2847080"/>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4">
            <a:extLst>
              <a:ext uri="{FF2B5EF4-FFF2-40B4-BE49-F238E27FC236}">
                <a16:creationId xmlns:a16="http://schemas.microsoft.com/office/drawing/2014/main" id="{14A0B285-0725-4C22-9FB8-32605C6B17BE}"/>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8268570" y="2253208"/>
            <a:ext cx="2828595" cy="1757713"/>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EF0CFCDB-6AB3-4772-9C6C-CCE69275A706}"/>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821384" y="-4397"/>
            <a:ext cx="3267818" cy="2257605"/>
          </a:xfrm>
          <a:prstGeom prst="rect">
            <a:avLst/>
          </a:prstGeom>
          <a:noFill/>
          <a:extLst>
            <a:ext uri="{909E8E84-426E-40DD-AFC4-6F175D3DCCD1}">
              <a14:hiddenFill xmlns:a14="http://schemas.microsoft.com/office/drawing/2010/main">
                <a:solidFill>
                  <a:srgbClr val="FFFFFF"/>
                </a:solidFill>
              </a14:hiddenFill>
            </a:ext>
          </a:extLst>
        </p:spPr>
      </p:pic>
      <p:sp>
        <p:nvSpPr>
          <p:cNvPr id="8" name="Text Box 7">
            <a:extLst>
              <a:ext uri="{FF2B5EF4-FFF2-40B4-BE49-F238E27FC236}">
                <a16:creationId xmlns:a16="http://schemas.microsoft.com/office/drawing/2014/main" id="{ADFF33BE-83EA-4CDD-A9A4-775808A124F1}"/>
              </a:ext>
            </a:extLst>
          </p:cNvPr>
          <p:cNvSpPr txBox="1">
            <a:spLocks noChangeArrowheads="1"/>
          </p:cNvSpPr>
          <p:nvPr/>
        </p:nvSpPr>
        <p:spPr bwMode="auto">
          <a:xfrm>
            <a:off x="570547" y="754415"/>
            <a:ext cx="7119407" cy="4924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0" tIns="0" rIns="0" bIns="0">
            <a:spAutoFit/>
          </a:bodyPr>
          <a:lstStyle/>
          <a:p>
            <a:pPr algn="r"/>
            <a:r>
              <a:rPr lang="es-ES" altLang="es-VE" sz="3200" b="1" dirty="0">
                <a:ln w="22225">
                  <a:solidFill>
                    <a:srgbClr val="260000"/>
                  </a:solidFill>
                </a:ln>
                <a:solidFill>
                  <a:srgbClr val="FF0000"/>
                </a:solidFill>
                <a:effectLst/>
                <a:latin typeface="Arial" panose="020B0604020202020204" pitchFamily="34" charset="0"/>
                <a:cs typeface="Arial" panose="020B0604020202020204" pitchFamily="34" charset="0"/>
              </a:rPr>
              <a:t>...posición geográfica privilegiada </a:t>
            </a:r>
          </a:p>
        </p:txBody>
      </p:sp>
      <p:sp>
        <p:nvSpPr>
          <p:cNvPr id="9" name="Text Box 8">
            <a:extLst>
              <a:ext uri="{FF2B5EF4-FFF2-40B4-BE49-F238E27FC236}">
                <a16:creationId xmlns:a16="http://schemas.microsoft.com/office/drawing/2014/main" id="{8A65C886-69CB-4CA4-850C-1A1C785176CD}"/>
              </a:ext>
            </a:extLst>
          </p:cNvPr>
          <p:cNvSpPr txBox="1">
            <a:spLocks noChangeArrowheads="1"/>
          </p:cNvSpPr>
          <p:nvPr/>
        </p:nvSpPr>
        <p:spPr bwMode="auto">
          <a:xfrm>
            <a:off x="164734" y="1397715"/>
            <a:ext cx="7528575" cy="181588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0" tIns="0" rIns="0" bIns="0">
            <a:spAutoFit/>
          </a:bodyPr>
          <a:lstStyle/>
          <a:p>
            <a:pPr marL="571500" indent="-571500">
              <a:spcAft>
                <a:spcPts val="600"/>
              </a:spcAft>
              <a:buClr>
                <a:srgbClr val="FF0000"/>
              </a:buClr>
              <a:buFont typeface="Wingdings" panose="05000000000000000000" pitchFamily="2" charset="2"/>
              <a:buChar char="Ø"/>
            </a:pPr>
            <a:r>
              <a:rPr lang="es-ES" altLang="es-VE" sz="3600" dirty="0">
                <a:ln>
                  <a:solidFill>
                    <a:srgbClr val="000000"/>
                  </a:solidFill>
                </a:ln>
                <a:solidFill>
                  <a:srgbClr val="008000"/>
                </a:solidFill>
                <a:effectLst/>
                <a:latin typeface="Arial Black" panose="020B0A04020102020204" pitchFamily="34" charset="0"/>
              </a:rPr>
              <a:t>Diversidad vegetal</a:t>
            </a:r>
          </a:p>
          <a:p>
            <a:pPr marL="571500" indent="-571500">
              <a:spcAft>
                <a:spcPts val="600"/>
              </a:spcAft>
              <a:buClr>
                <a:srgbClr val="FF0000"/>
              </a:buClr>
              <a:buFont typeface="Wingdings" panose="05000000000000000000" pitchFamily="2" charset="2"/>
              <a:buChar char="Ø"/>
            </a:pPr>
            <a:r>
              <a:rPr lang="es-ES" altLang="es-VE" sz="3600" dirty="0">
                <a:ln>
                  <a:solidFill>
                    <a:srgbClr val="000000"/>
                  </a:solidFill>
                </a:ln>
                <a:solidFill>
                  <a:srgbClr val="008000"/>
                </a:solidFill>
                <a:effectLst/>
                <a:latin typeface="Arial Black" panose="020B0A04020102020204" pitchFamily="34" charset="0"/>
              </a:rPr>
              <a:t>Diversidad animal</a:t>
            </a:r>
          </a:p>
          <a:p>
            <a:pPr marL="571500" indent="-571500">
              <a:spcAft>
                <a:spcPts val="600"/>
              </a:spcAft>
              <a:buClr>
                <a:srgbClr val="FF0000"/>
              </a:buClr>
              <a:buFont typeface="Wingdings" panose="05000000000000000000" pitchFamily="2" charset="2"/>
              <a:buChar char="Ø"/>
            </a:pPr>
            <a:r>
              <a:rPr lang="es-ES" altLang="es-VE" sz="3600" dirty="0">
                <a:ln>
                  <a:solidFill>
                    <a:srgbClr val="000000"/>
                  </a:solidFill>
                </a:ln>
                <a:solidFill>
                  <a:srgbClr val="008000"/>
                </a:solidFill>
                <a:effectLst/>
                <a:latin typeface="Arial Black" panose="020B0A04020102020204" pitchFamily="34" charset="0"/>
              </a:rPr>
              <a:t>Diversidad de ecosistemas</a:t>
            </a:r>
          </a:p>
        </p:txBody>
      </p:sp>
      <p:sp>
        <p:nvSpPr>
          <p:cNvPr id="10" name="Text Box 9">
            <a:extLst>
              <a:ext uri="{FF2B5EF4-FFF2-40B4-BE49-F238E27FC236}">
                <a16:creationId xmlns:a16="http://schemas.microsoft.com/office/drawing/2014/main" id="{6AE027CF-AA4D-45FA-9EB6-042584C45517}"/>
              </a:ext>
            </a:extLst>
          </p:cNvPr>
          <p:cNvSpPr txBox="1">
            <a:spLocks noChangeArrowheads="1"/>
          </p:cNvSpPr>
          <p:nvPr/>
        </p:nvSpPr>
        <p:spPr bwMode="auto">
          <a:xfrm>
            <a:off x="161378" y="90425"/>
            <a:ext cx="7528576"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0" tIns="0" rIns="0" bIns="0">
            <a:spAutoFit/>
          </a:bodyPr>
          <a:lstStyle/>
          <a:p>
            <a:pPr algn="ctr">
              <a:spcBef>
                <a:spcPct val="50000"/>
              </a:spcBef>
            </a:pPr>
            <a:r>
              <a:rPr lang="es-VE" altLang="es-VE" sz="3800" dirty="0">
                <a:ln w="25400">
                  <a:solidFill>
                    <a:srgbClr val="000022"/>
                  </a:solidFill>
                </a:ln>
                <a:solidFill>
                  <a:srgbClr val="00B0F0"/>
                </a:solidFill>
                <a:effectLst/>
                <a:latin typeface="Arial Black" panose="020B0A04020102020204" pitchFamily="34" charset="0"/>
              </a:rPr>
              <a:t>Venezuela País Megadiverso</a:t>
            </a:r>
            <a:endParaRPr lang="es-ES" altLang="es-VE" sz="3800" dirty="0">
              <a:ln w="25400">
                <a:solidFill>
                  <a:srgbClr val="000022"/>
                </a:solidFill>
              </a:ln>
              <a:solidFill>
                <a:srgbClr val="00B0F0"/>
              </a:solidFill>
              <a:effectLst/>
              <a:latin typeface="Arial Black" panose="020B0A04020102020204" pitchFamily="34" charset="0"/>
            </a:endParaRPr>
          </a:p>
        </p:txBody>
      </p:sp>
    </p:spTree>
    <p:extLst>
      <p:ext uri="{BB962C8B-B14F-4D97-AF65-F5344CB8AC3E}">
        <p14:creationId xmlns:p14="http://schemas.microsoft.com/office/powerpoint/2010/main" val="26964817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n 2">
            <a:extLst>
              <a:ext uri="{FF2B5EF4-FFF2-40B4-BE49-F238E27FC236}">
                <a16:creationId xmlns:a16="http://schemas.microsoft.com/office/drawing/2014/main" id="{1E92CF59-CE0A-4230-B38A-23A001A5CD2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48264" y="0"/>
            <a:ext cx="8938260" cy="6858000"/>
          </a:xfrm>
          <a:prstGeom prst="rect">
            <a:avLst/>
          </a:prstGeom>
        </p:spPr>
      </p:pic>
      <p:sp>
        <p:nvSpPr>
          <p:cNvPr id="6" name="Rectángulo 5">
            <a:extLst>
              <a:ext uri="{FF2B5EF4-FFF2-40B4-BE49-F238E27FC236}">
                <a16:creationId xmlns:a16="http://schemas.microsoft.com/office/drawing/2014/main" id="{CBAD4726-1974-458A-A56C-58FB08622067}"/>
              </a:ext>
            </a:extLst>
          </p:cNvPr>
          <p:cNvSpPr/>
          <p:nvPr/>
        </p:nvSpPr>
        <p:spPr>
          <a:xfrm>
            <a:off x="3456717" y="4365625"/>
            <a:ext cx="1393371" cy="195897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VE"/>
          </a:p>
        </p:txBody>
      </p:sp>
      <p:pic>
        <p:nvPicPr>
          <p:cNvPr id="5" name="Imagen 4">
            <a:extLst>
              <a:ext uri="{FF2B5EF4-FFF2-40B4-BE49-F238E27FC236}">
                <a16:creationId xmlns:a16="http://schemas.microsoft.com/office/drawing/2014/main" id="{9055FA5D-BD2A-4AF1-83F7-006F7E2A85C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2219775"/>
            <a:ext cx="3248264" cy="4633223"/>
          </a:xfrm>
          <a:prstGeom prst="rect">
            <a:avLst/>
          </a:prstGeom>
        </p:spPr>
      </p:pic>
      <p:sp>
        <p:nvSpPr>
          <p:cNvPr id="7" name="CuadroTexto 6">
            <a:extLst>
              <a:ext uri="{FF2B5EF4-FFF2-40B4-BE49-F238E27FC236}">
                <a16:creationId xmlns:a16="http://schemas.microsoft.com/office/drawing/2014/main" id="{F8756EC4-590E-464B-B143-A6CD6B0D9D75}"/>
              </a:ext>
            </a:extLst>
          </p:cNvPr>
          <p:cNvSpPr txBox="1"/>
          <p:nvPr/>
        </p:nvSpPr>
        <p:spPr>
          <a:xfrm>
            <a:off x="141868" y="108313"/>
            <a:ext cx="3106396" cy="1754326"/>
          </a:xfrm>
          <a:prstGeom prst="rect">
            <a:avLst/>
          </a:prstGeom>
          <a:solidFill>
            <a:schemeClr val="bg1"/>
          </a:solidFill>
        </p:spPr>
        <p:txBody>
          <a:bodyPr wrap="square">
            <a:spAutoFit/>
          </a:bodyPr>
          <a:lstStyle/>
          <a:p>
            <a:r>
              <a:rPr lang="es-VE" b="1" dirty="0">
                <a:latin typeface="Arial" panose="020B0604020202020204" pitchFamily="34" charset="0"/>
                <a:cs typeface="Arial" panose="020B0604020202020204" pitchFamily="34" charset="0"/>
              </a:rPr>
              <a:t>Una biorregión se caracteriza por factores bióticos y abióticos, tales como: factores climáticos, animales, plantas y materiales abióticos.</a:t>
            </a:r>
          </a:p>
        </p:txBody>
      </p:sp>
    </p:spTree>
    <p:extLst>
      <p:ext uri="{BB962C8B-B14F-4D97-AF65-F5344CB8AC3E}">
        <p14:creationId xmlns:p14="http://schemas.microsoft.com/office/powerpoint/2010/main" val="545126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n 2">
            <a:extLst>
              <a:ext uri="{FF2B5EF4-FFF2-40B4-BE49-F238E27FC236}">
                <a16:creationId xmlns:a16="http://schemas.microsoft.com/office/drawing/2014/main" id="{52A119D4-5896-491C-BFD5-71729ED87D3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59143" y="0"/>
            <a:ext cx="8938260" cy="6858000"/>
          </a:xfrm>
          <a:prstGeom prst="rect">
            <a:avLst/>
          </a:prstGeom>
        </p:spPr>
      </p:pic>
      <p:sp>
        <p:nvSpPr>
          <p:cNvPr id="4" name="Rectángulo 3">
            <a:extLst>
              <a:ext uri="{FF2B5EF4-FFF2-40B4-BE49-F238E27FC236}">
                <a16:creationId xmlns:a16="http://schemas.microsoft.com/office/drawing/2014/main" id="{84DCA213-5B91-4F47-9612-F02544615F01}"/>
              </a:ext>
            </a:extLst>
          </p:cNvPr>
          <p:cNvSpPr/>
          <p:nvPr/>
        </p:nvSpPr>
        <p:spPr>
          <a:xfrm>
            <a:off x="3511155" y="4049487"/>
            <a:ext cx="1513113" cy="225334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VE"/>
          </a:p>
        </p:txBody>
      </p:sp>
      <p:pic>
        <p:nvPicPr>
          <p:cNvPr id="6" name="Imagen 5">
            <a:extLst>
              <a:ext uri="{FF2B5EF4-FFF2-40B4-BE49-F238E27FC236}">
                <a16:creationId xmlns:a16="http://schemas.microsoft.com/office/drawing/2014/main" id="{9B8C74DC-0C15-4045-9098-C6338797CAD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618873"/>
            <a:ext cx="3259143" cy="4901277"/>
          </a:xfrm>
          <a:prstGeom prst="rect">
            <a:avLst/>
          </a:prstGeom>
        </p:spPr>
      </p:pic>
    </p:spTree>
    <p:extLst>
      <p:ext uri="{BB962C8B-B14F-4D97-AF65-F5344CB8AC3E}">
        <p14:creationId xmlns:p14="http://schemas.microsoft.com/office/powerpoint/2010/main" val="3395025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3" name="Imagen 42">
            <a:extLst>
              <a:ext uri="{FF2B5EF4-FFF2-40B4-BE49-F238E27FC236}">
                <a16:creationId xmlns:a16="http://schemas.microsoft.com/office/drawing/2014/main" id="{4FCF9334-B58B-446C-957E-A39AE7197FB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23098" y="0"/>
            <a:ext cx="9181494" cy="6857992"/>
          </a:xfrm>
          <a:prstGeom prst="rect">
            <a:avLst/>
          </a:prstGeom>
        </p:spPr>
      </p:pic>
      <p:sp>
        <p:nvSpPr>
          <p:cNvPr id="2" name="Text Box 3">
            <a:extLst>
              <a:ext uri="{FF2B5EF4-FFF2-40B4-BE49-F238E27FC236}">
                <a16:creationId xmlns:a16="http://schemas.microsoft.com/office/drawing/2014/main" id="{38254408-4200-4054-950F-8E5EACAAA387}"/>
              </a:ext>
            </a:extLst>
          </p:cNvPr>
          <p:cNvSpPr txBox="1">
            <a:spLocks noChangeArrowheads="1"/>
          </p:cNvSpPr>
          <p:nvPr/>
        </p:nvSpPr>
        <p:spPr bwMode="auto">
          <a:xfrm>
            <a:off x="166735" y="4684536"/>
            <a:ext cx="3167063" cy="2462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ctr" anchorCtr="0">
            <a:spAutoFit/>
          </a:bodyPr>
          <a:lstStyle>
            <a:defPPr>
              <a:defRPr lang="es-VE"/>
            </a:defPPr>
            <a:lvl1pPr eaLnBrk="0" hangingPunct="0">
              <a:spcBef>
                <a:spcPct val="50000"/>
              </a:spcBef>
              <a:defRPr sz="1600" b="0">
                <a:effectLst/>
                <a:latin typeface="Arial Black" panose="020B0A04020102020204" pitchFamily="34" charset="0"/>
                <a:cs typeface="Arial" panose="020B0604020202020204" pitchFamily="34" charset="0"/>
              </a:defRPr>
            </a:lvl1pPr>
            <a:lvl2pPr marL="742950" indent="-285750">
              <a:defRPr>
                <a:latin typeface="Arial" panose="020B0604020202020204" pitchFamily="34" charset="0"/>
                <a:cs typeface="Arial" panose="020B0604020202020204" pitchFamily="34" charset="0"/>
              </a:defRPr>
            </a:lvl2pPr>
            <a:lvl3pPr marL="1143000" indent="-228600">
              <a:defRPr>
                <a:latin typeface="Arial" panose="020B0604020202020204" pitchFamily="34" charset="0"/>
                <a:cs typeface="Arial" panose="020B0604020202020204" pitchFamily="34" charset="0"/>
              </a:defRPr>
            </a:lvl3pPr>
            <a:lvl4pPr marL="1600200" indent="-228600">
              <a:defRPr>
                <a:latin typeface="Arial" panose="020B0604020202020204" pitchFamily="34" charset="0"/>
                <a:cs typeface="Arial" panose="020B0604020202020204" pitchFamily="34" charset="0"/>
              </a:defRPr>
            </a:lvl4pPr>
            <a:lvl5pPr marL="2057400" indent="-228600">
              <a:defRPr>
                <a:latin typeface="Arial" panose="020B0604020202020204" pitchFamily="34" charset="0"/>
                <a:cs typeface="Arial" panose="020B0604020202020204" pitchFamily="34" charset="0"/>
              </a:defRPr>
            </a:lvl5pPr>
            <a:lvl6pPr marL="2514600" indent="-228600" fontAlgn="base">
              <a:spcBef>
                <a:spcPct val="0"/>
              </a:spcBef>
              <a:spcAft>
                <a:spcPct val="0"/>
              </a:spcAft>
              <a:defRPr>
                <a:latin typeface="Arial" panose="020B0604020202020204" pitchFamily="34" charset="0"/>
                <a:cs typeface="Arial" panose="020B0604020202020204" pitchFamily="34" charset="0"/>
              </a:defRPr>
            </a:lvl6pPr>
            <a:lvl7pPr marL="2971800" indent="-228600" fontAlgn="base">
              <a:spcBef>
                <a:spcPct val="0"/>
              </a:spcBef>
              <a:spcAft>
                <a:spcPct val="0"/>
              </a:spcAft>
              <a:defRPr>
                <a:latin typeface="Arial" panose="020B0604020202020204" pitchFamily="34" charset="0"/>
                <a:cs typeface="Arial" panose="020B0604020202020204" pitchFamily="34" charset="0"/>
              </a:defRPr>
            </a:lvl7pPr>
            <a:lvl8pPr marL="3429000" indent="-228600" fontAlgn="base">
              <a:spcBef>
                <a:spcPct val="0"/>
              </a:spcBef>
              <a:spcAft>
                <a:spcPct val="0"/>
              </a:spcAft>
              <a:defRPr>
                <a:latin typeface="Arial" panose="020B0604020202020204" pitchFamily="34" charset="0"/>
                <a:cs typeface="Arial" panose="020B0604020202020204" pitchFamily="34" charset="0"/>
              </a:defRPr>
            </a:lvl8pPr>
            <a:lvl9pPr marL="3886200" indent="-228600" fontAlgn="base">
              <a:spcBef>
                <a:spcPct val="0"/>
              </a:spcBef>
              <a:spcAft>
                <a:spcPct val="0"/>
              </a:spcAft>
              <a:defRPr>
                <a:latin typeface="Arial" panose="020B0604020202020204" pitchFamily="34" charset="0"/>
                <a:cs typeface="Arial" panose="020B0604020202020204" pitchFamily="34" charset="0"/>
              </a:defRPr>
            </a:lvl9pPr>
          </a:lstStyle>
          <a:p>
            <a:r>
              <a:rPr lang="en-US" altLang="es-VE" dirty="0" err="1"/>
              <a:t>Arrecifes</a:t>
            </a:r>
            <a:r>
              <a:rPr lang="en-US" altLang="es-VE" dirty="0"/>
              <a:t> </a:t>
            </a:r>
            <a:r>
              <a:rPr lang="en-US" altLang="es-VE" dirty="0" err="1"/>
              <a:t>Coralinos</a:t>
            </a:r>
            <a:endParaRPr lang="en-US" altLang="es-VE" dirty="0"/>
          </a:p>
        </p:txBody>
      </p:sp>
      <p:sp>
        <p:nvSpPr>
          <p:cNvPr id="6" name="Text Box 7">
            <a:extLst>
              <a:ext uri="{FF2B5EF4-FFF2-40B4-BE49-F238E27FC236}">
                <a16:creationId xmlns:a16="http://schemas.microsoft.com/office/drawing/2014/main" id="{53A438A2-A4AC-4EE7-8750-335070100298}"/>
              </a:ext>
            </a:extLst>
          </p:cNvPr>
          <p:cNvSpPr txBox="1">
            <a:spLocks noChangeArrowheads="1"/>
          </p:cNvSpPr>
          <p:nvPr/>
        </p:nvSpPr>
        <p:spPr bwMode="auto">
          <a:xfrm>
            <a:off x="166735" y="5206060"/>
            <a:ext cx="3167063" cy="2462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ctr" anchorCtr="0">
            <a:spAutoFit/>
          </a:bodyPr>
          <a:lstStyle>
            <a:defPPr>
              <a:defRPr lang="es-VE"/>
            </a:defPPr>
            <a:lvl1pPr eaLnBrk="0" hangingPunct="0">
              <a:spcBef>
                <a:spcPct val="50000"/>
              </a:spcBef>
              <a:defRPr sz="1600" b="0">
                <a:effectLst/>
                <a:latin typeface="Arial Black" panose="020B0A04020102020204" pitchFamily="34" charset="0"/>
                <a:cs typeface="Arial" panose="020B0604020202020204" pitchFamily="34" charset="0"/>
              </a:defRPr>
            </a:lvl1pPr>
            <a:lvl2pPr marL="742950" indent="-285750">
              <a:defRPr>
                <a:latin typeface="Arial" panose="020B0604020202020204" pitchFamily="34" charset="0"/>
                <a:cs typeface="Arial" panose="020B0604020202020204" pitchFamily="34" charset="0"/>
              </a:defRPr>
            </a:lvl2pPr>
            <a:lvl3pPr marL="1143000" indent="-228600">
              <a:defRPr>
                <a:latin typeface="Arial" panose="020B0604020202020204" pitchFamily="34" charset="0"/>
                <a:cs typeface="Arial" panose="020B0604020202020204" pitchFamily="34" charset="0"/>
              </a:defRPr>
            </a:lvl3pPr>
            <a:lvl4pPr marL="1600200" indent="-228600">
              <a:defRPr>
                <a:latin typeface="Arial" panose="020B0604020202020204" pitchFamily="34" charset="0"/>
                <a:cs typeface="Arial" panose="020B0604020202020204" pitchFamily="34" charset="0"/>
              </a:defRPr>
            </a:lvl4pPr>
            <a:lvl5pPr marL="2057400" indent="-228600">
              <a:defRPr>
                <a:latin typeface="Arial" panose="020B0604020202020204" pitchFamily="34" charset="0"/>
                <a:cs typeface="Arial" panose="020B0604020202020204" pitchFamily="34" charset="0"/>
              </a:defRPr>
            </a:lvl5pPr>
            <a:lvl6pPr marL="2514600" indent="-228600" fontAlgn="base">
              <a:spcBef>
                <a:spcPct val="0"/>
              </a:spcBef>
              <a:spcAft>
                <a:spcPct val="0"/>
              </a:spcAft>
              <a:defRPr>
                <a:latin typeface="Arial" panose="020B0604020202020204" pitchFamily="34" charset="0"/>
                <a:cs typeface="Arial" panose="020B0604020202020204" pitchFamily="34" charset="0"/>
              </a:defRPr>
            </a:lvl6pPr>
            <a:lvl7pPr marL="2971800" indent="-228600" fontAlgn="base">
              <a:spcBef>
                <a:spcPct val="0"/>
              </a:spcBef>
              <a:spcAft>
                <a:spcPct val="0"/>
              </a:spcAft>
              <a:defRPr>
                <a:latin typeface="Arial" panose="020B0604020202020204" pitchFamily="34" charset="0"/>
                <a:cs typeface="Arial" panose="020B0604020202020204" pitchFamily="34" charset="0"/>
              </a:defRPr>
            </a:lvl7pPr>
            <a:lvl8pPr marL="3429000" indent="-228600" fontAlgn="base">
              <a:spcBef>
                <a:spcPct val="0"/>
              </a:spcBef>
              <a:spcAft>
                <a:spcPct val="0"/>
              </a:spcAft>
              <a:defRPr>
                <a:latin typeface="Arial" panose="020B0604020202020204" pitchFamily="34" charset="0"/>
                <a:cs typeface="Arial" panose="020B0604020202020204" pitchFamily="34" charset="0"/>
              </a:defRPr>
            </a:lvl8pPr>
            <a:lvl9pPr marL="3886200" indent="-228600" fontAlgn="base">
              <a:spcBef>
                <a:spcPct val="0"/>
              </a:spcBef>
              <a:spcAft>
                <a:spcPct val="0"/>
              </a:spcAft>
              <a:defRPr>
                <a:latin typeface="Arial" panose="020B0604020202020204" pitchFamily="34" charset="0"/>
                <a:cs typeface="Arial" panose="020B0604020202020204" pitchFamily="34" charset="0"/>
              </a:defRPr>
            </a:lvl9pPr>
          </a:lstStyle>
          <a:p>
            <a:r>
              <a:rPr lang="en-US" altLang="es-VE" dirty="0" err="1"/>
              <a:t>Ecosistemas</a:t>
            </a:r>
            <a:r>
              <a:rPr lang="en-US" altLang="es-VE" dirty="0"/>
              <a:t> </a:t>
            </a:r>
            <a:r>
              <a:rPr lang="en-US" altLang="es-VE" dirty="0" err="1"/>
              <a:t>Pelágicos</a:t>
            </a:r>
            <a:endParaRPr lang="en-US" altLang="es-VE" dirty="0"/>
          </a:p>
        </p:txBody>
      </p:sp>
      <p:sp>
        <p:nvSpPr>
          <p:cNvPr id="8" name="Text Box 9">
            <a:extLst>
              <a:ext uri="{FF2B5EF4-FFF2-40B4-BE49-F238E27FC236}">
                <a16:creationId xmlns:a16="http://schemas.microsoft.com/office/drawing/2014/main" id="{DB905D65-1D7E-4226-A91F-4BD4B8500287}"/>
              </a:ext>
            </a:extLst>
          </p:cNvPr>
          <p:cNvSpPr txBox="1">
            <a:spLocks noChangeArrowheads="1"/>
          </p:cNvSpPr>
          <p:nvPr/>
        </p:nvSpPr>
        <p:spPr bwMode="auto">
          <a:xfrm>
            <a:off x="166735" y="5727581"/>
            <a:ext cx="3167063" cy="2462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ctr" anchorCtr="0">
            <a:spAutoFit/>
          </a:bodyPr>
          <a:lstStyle>
            <a:defPPr>
              <a:defRPr lang="es-VE"/>
            </a:defPPr>
            <a:lvl1pPr eaLnBrk="0" hangingPunct="0">
              <a:spcBef>
                <a:spcPct val="50000"/>
              </a:spcBef>
              <a:defRPr sz="1600" b="0">
                <a:effectLst/>
                <a:latin typeface="Arial Black" panose="020B0A04020102020204" pitchFamily="34" charset="0"/>
                <a:cs typeface="Arial" panose="020B0604020202020204" pitchFamily="34" charset="0"/>
              </a:defRPr>
            </a:lvl1pPr>
            <a:lvl2pPr marL="742950" indent="-285750">
              <a:defRPr>
                <a:latin typeface="Arial" panose="020B0604020202020204" pitchFamily="34" charset="0"/>
                <a:cs typeface="Arial" panose="020B0604020202020204" pitchFamily="34" charset="0"/>
              </a:defRPr>
            </a:lvl2pPr>
            <a:lvl3pPr marL="1143000" indent="-228600">
              <a:defRPr>
                <a:latin typeface="Arial" panose="020B0604020202020204" pitchFamily="34" charset="0"/>
                <a:cs typeface="Arial" panose="020B0604020202020204" pitchFamily="34" charset="0"/>
              </a:defRPr>
            </a:lvl3pPr>
            <a:lvl4pPr marL="1600200" indent="-228600">
              <a:defRPr>
                <a:latin typeface="Arial" panose="020B0604020202020204" pitchFamily="34" charset="0"/>
                <a:cs typeface="Arial" panose="020B0604020202020204" pitchFamily="34" charset="0"/>
              </a:defRPr>
            </a:lvl4pPr>
            <a:lvl5pPr marL="2057400" indent="-228600">
              <a:defRPr>
                <a:latin typeface="Arial" panose="020B0604020202020204" pitchFamily="34" charset="0"/>
                <a:cs typeface="Arial" panose="020B0604020202020204" pitchFamily="34" charset="0"/>
              </a:defRPr>
            </a:lvl5pPr>
            <a:lvl6pPr marL="2514600" indent="-228600" fontAlgn="base">
              <a:spcBef>
                <a:spcPct val="0"/>
              </a:spcBef>
              <a:spcAft>
                <a:spcPct val="0"/>
              </a:spcAft>
              <a:defRPr>
                <a:latin typeface="Arial" panose="020B0604020202020204" pitchFamily="34" charset="0"/>
                <a:cs typeface="Arial" panose="020B0604020202020204" pitchFamily="34" charset="0"/>
              </a:defRPr>
            </a:lvl6pPr>
            <a:lvl7pPr marL="2971800" indent="-228600" fontAlgn="base">
              <a:spcBef>
                <a:spcPct val="0"/>
              </a:spcBef>
              <a:spcAft>
                <a:spcPct val="0"/>
              </a:spcAft>
              <a:defRPr>
                <a:latin typeface="Arial" panose="020B0604020202020204" pitchFamily="34" charset="0"/>
                <a:cs typeface="Arial" panose="020B0604020202020204" pitchFamily="34" charset="0"/>
              </a:defRPr>
            </a:lvl7pPr>
            <a:lvl8pPr marL="3429000" indent="-228600" fontAlgn="base">
              <a:spcBef>
                <a:spcPct val="0"/>
              </a:spcBef>
              <a:spcAft>
                <a:spcPct val="0"/>
              </a:spcAft>
              <a:defRPr>
                <a:latin typeface="Arial" panose="020B0604020202020204" pitchFamily="34" charset="0"/>
                <a:cs typeface="Arial" panose="020B0604020202020204" pitchFamily="34" charset="0"/>
              </a:defRPr>
            </a:lvl8pPr>
            <a:lvl9pPr marL="3886200" indent="-228600" fontAlgn="base">
              <a:spcBef>
                <a:spcPct val="0"/>
              </a:spcBef>
              <a:spcAft>
                <a:spcPct val="0"/>
              </a:spcAft>
              <a:defRPr>
                <a:latin typeface="Arial" panose="020B0604020202020204" pitchFamily="34" charset="0"/>
                <a:cs typeface="Arial" panose="020B0604020202020204" pitchFamily="34" charset="0"/>
              </a:defRPr>
            </a:lvl9pPr>
          </a:lstStyle>
          <a:p>
            <a:r>
              <a:rPr lang="en-US" altLang="es-VE" dirty="0" err="1"/>
              <a:t>Manglares</a:t>
            </a:r>
            <a:endParaRPr lang="en-US" altLang="es-VE" dirty="0"/>
          </a:p>
        </p:txBody>
      </p:sp>
      <p:sp>
        <p:nvSpPr>
          <p:cNvPr id="11" name="Text Box 12">
            <a:extLst>
              <a:ext uri="{FF2B5EF4-FFF2-40B4-BE49-F238E27FC236}">
                <a16:creationId xmlns:a16="http://schemas.microsoft.com/office/drawing/2014/main" id="{78538697-C0F2-434F-9476-5B3A64C36728}"/>
              </a:ext>
            </a:extLst>
          </p:cNvPr>
          <p:cNvSpPr txBox="1">
            <a:spLocks noChangeArrowheads="1"/>
          </p:cNvSpPr>
          <p:nvPr/>
        </p:nvSpPr>
        <p:spPr bwMode="auto">
          <a:xfrm>
            <a:off x="8281175" y="4685531"/>
            <a:ext cx="1266825" cy="2462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ctr" anchorCtr="0">
            <a:spAutoFit/>
          </a:bodyPr>
          <a:lstStyle>
            <a:defPPr>
              <a:defRPr lang="es-VE"/>
            </a:defPPr>
            <a:lvl1pPr eaLnBrk="0" hangingPunct="0">
              <a:spcBef>
                <a:spcPct val="50000"/>
              </a:spcBef>
              <a:defRPr sz="1600" b="0">
                <a:effectLst/>
                <a:latin typeface="Arial Black" panose="020B0A04020102020204" pitchFamily="34" charset="0"/>
                <a:cs typeface="Arial" panose="020B0604020202020204" pitchFamily="34" charset="0"/>
              </a:defRPr>
            </a:lvl1pPr>
            <a:lvl2pPr marL="742950" indent="-285750">
              <a:defRPr>
                <a:latin typeface="Arial" panose="020B0604020202020204" pitchFamily="34" charset="0"/>
                <a:cs typeface="Arial" panose="020B0604020202020204" pitchFamily="34" charset="0"/>
              </a:defRPr>
            </a:lvl2pPr>
            <a:lvl3pPr marL="1143000" indent="-228600">
              <a:defRPr>
                <a:latin typeface="Arial" panose="020B0604020202020204" pitchFamily="34" charset="0"/>
                <a:cs typeface="Arial" panose="020B0604020202020204" pitchFamily="34" charset="0"/>
              </a:defRPr>
            </a:lvl3pPr>
            <a:lvl4pPr marL="1600200" indent="-228600">
              <a:defRPr>
                <a:latin typeface="Arial" panose="020B0604020202020204" pitchFamily="34" charset="0"/>
                <a:cs typeface="Arial" panose="020B0604020202020204" pitchFamily="34" charset="0"/>
              </a:defRPr>
            </a:lvl4pPr>
            <a:lvl5pPr marL="2057400" indent="-228600">
              <a:defRPr>
                <a:latin typeface="Arial" panose="020B0604020202020204" pitchFamily="34" charset="0"/>
                <a:cs typeface="Arial" panose="020B0604020202020204" pitchFamily="34" charset="0"/>
              </a:defRPr>
            </a:lvl5pPr>
            <a:lvl6pPr marL="2514600" indent="-228600" fontAlgn="base">
              <a:spcBef>
                <a:spcPct val="0"/>
              </a:spcBef>
              <a:spcAft>
                <a:spcPct val="0"/>
              </a:spcAft>
              <a:defRPr>
                <a:latin typeface="Arial" panose="020B0604020202020204" pitchFamily="34" charset="0"/>
                <a:cs typeface="Arial" panose="020B0604020202020204" pitchFamily="34" charset="0"/>
              </a:defRPr>
            </a:lvl6pPr>
            <a:lvl7pPr marL="2971800" indent="-228600" fontAlgn="base">
              <a:spcBef>
                <a:spcPct val="0"/>
              </a:spcBef>
              <a:spcAft>
                <a:spcPct val="0"/>
              </a:spcAft>
              <a:defRPr>
                <a:latin typeface="Arial" panose="020B0604020202020204" pitchFamily="34" charset="0"/>
                <a:cs typeface="Arial" panose="020B0604020202020204" pitchFamily="34" charset="0"/>
              </a:defRPr>
            </a:lvl7pPr>
            <a:lvl8pPr marL="3429000" indent="-228600" fontAlgn="base">
              <a:spcBef>
                <a:spcPct val="0"/>
              </a:spcBef>
              <a:spcAft>
                <a:spcPct val="0"/>
              </a:spcAft>
              <a:defRPr>
                <a:latin typeface="Arial" panose="020B0604020202020204" pitchFamily="34" charset="0"/>
                <a:cs typeface="Arial" panose="020B0604020202020204" pitchFamily="34" charset="0"/>
              </a:defRPr>
            </a:lvl8pPr>
            <a:lvl9pPr marL="3886200" indent="-228600" fontAlgn="base">
              <a:spcBef>
                <a:spcPct val="0"/>
              </a:spcBef>
              <a:spcAft>
                <a:spcPct val="0"/>
              </a:spcAft>
              <a:defRPr>
                <a:latin typeface="Arial" panose="020B0604020202020204" pitchFamily="34" charset="0"/>
                <a:cs typeface="Arial" panose="020B0604020202020204" pitchFamily="34" charset="0"/>
              </a:defRPr>
            </a:lvl9pPr>
          </a:lstStyle>
          <a:p>
            <a:r>
              <a:rPr lang="en-US" altLang="es-VE" dirty="0" err="1"/>
              <a:t>Páramos</a:t>
            </a:r>
            <a:endParaRPr lang="en-US" altLang="es-VE" dirty="0"/>
          </a:p>
        </p:txBody>
      </p:sp>
      <p:sp>
        <p:nvSpPr>
          <p:cNvPr id="12" name="Text Box 13">
            <a:extLst>
              <a:ext uri="{FF2B5EF4-FFF2-40B4-BE49-F238E27FC236}">
                <a16:creationId xmlns:a16="http://schemas.microsoft.com/office/drawing/2014/main" id="{D2FBF0AD-753C-439B-8444-8961FE82191B}"/>
              </a:ext>
            </a:extLst>
          </p:cNvPr>
          <p:cNvSpPr txBox="1">
            <a:spLocks noChangeArrowheads="1"/>
          </p:cNvSpPr>
          <p:nvPr/>
        </p:nvSpPr>
        <p:spPr bwMode="auto">
          <a:xfrm>
            <a:off x="8281173" y="5197161"/>
            <a:ext cx="1176338" cy="2462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ctr" anchorCtr="0">
            <a:spAutoFit/>
          </a:bodyPr>
          <a:lstStyle>
            <a:defPPr>
              <a:defRPr lang="es-VE"/>
            </a:defPPr>
            <a:lvl1pPr eaLnBrk="0" hangingPunct="0">
              <a:spcBef>
                <a:spcPct val="50000"/>
              </a:spcBef>
              <a:defRPr sz="1600" b="0">
                <a:effectLst/>
                <a:latin typeface="Arial Black" panose="020B0A04020102020204" pitchFamily="34" charset="0"/>
                <a:cs typeface="Arial" panose="020B0604020202020204" pitchFamily="34" charset="0"/>
              </a:defRPr>
            </a:lvl1pPr>
            <a:lvl2pPr marL="742950" indent="-285750">
              <a:defRPr>
                <a:latin typeface="Arial" panose="020B0604020202020204" pitchFamily="34" charset="0"/>
                <a:cs typeface="Arial" panose="020B0604020202020204" pitchFamily="34" charset="0"/>
              </a:defRPr>
            </a:lvl2pPr>
            <a:lvl3pPr marL="1143000" indent="-228600">
              <a:defRPr>
                <a:latin typeface="Arial" panose="020B0604020202020204" pitchFamily="34" charset="0"/>
                <a:cs typeface="Arial" panose="020B0604020202020204" pitchFamily="34" charset="0"/>
              </a:defRPr>
            </a:lvl3pPr>
            <a:lvl4pPr marL="1600200" indent="-228600">
              <a:defRPr>
                <a:latin typeface="Arial" panose="020B0604020202020204" pitchFamily="34" charset="0"/>
                <a:cs typeface="Arial" panose="020B0604020202020204" pitchFamily="34" charset="0"/>
              </a:defRPr>
            </a:lvl4pPr>
            <a:lvl5pPr marL="2057400" indent="-228600">
              <a:defRPr>
                <a:latin typeface="Arial" panose="020B0604020202020204" pitchFamily="34" charset="0"/>
                <a:cs typeface="Arial" panose="020B0604020202020204" pitchFamily="34" charset="0"/>
              </a:defRPr>
            </a:lvl5pPr>
            <a:lvl6pPr marL="2514600" indent="-228600" fontAlgn="base">
              <a:spcBef>
                <a:spcPct val="0"/>
              </a:spcBef>
              <a:spcAft>
                <a:spcPct val="0"/>
              </a:spcAft>
              <a:defRPr>
                <a:latin typeface="Arial" panose="020B0604020202020204" pitchFamily="34" charset="0"/>
                <a:cs typeface="Arial" panose="020B0604020202020204" pitchFamily="34" charset="0"/>
              </a:defRPr>
            </a:lvl6pPr>
            <a:lvl7pPr marL="2971800" indent="-228600" fontAlgn="base">
              <a:spcBef>
                <a:spcPct val="0"/>
              </a:spcBef>
              <a:spcAft>
                <a:spcPct val="0"/>
              </a:spcAft>
              <a:defRPr>
                <a:latin typeface="Arial" panose="020B0604020202020204" pitchFamily="34" charset="0"/>
                <a:cs typeface="Arial" panose="020B0604020202020204" pitchFamily="34" charset="0"/>
              </a:defRPr>
            </a:lvl7pPr>
            <a:lvl8pPr marL="3429000" indent="-228600" fontAlgn="base">
              <a:spcBef>
                <a:spcPct val="0"/>
              </a:spcBef>
              <a:spcAft>
                <a:spcPct val="0"/>
              </a:spcAft>
              <a:defRPr>
                <a:latin typeface="Arial" panose="020B0604020202020204" pitchFamily="34" charset="0"/>
                <a:cs typeface="Arial" panose="020B0604020202020204" pitchFamily="34" charset="0"/>
              </a:defRPr>
            </a:lvl8pPr>
            <a:lvl9pPr marL="3886200" indent="-228600" fontAlgn="base">
              <a:spcBef>
                <a:spcPct val="0"/>
              </a:spcBef>
              <a:spcAft>
                <a:spcPct val="0"/>
              </a:spcAft>
              <a:defRPr>
                <a:latin typeface="Arial" panose="020B0604020202020204" pitchFamily="34" charset="0"/>
                <a:cs typeface="Arial" panose="020B0604020202020204" pitchFamily="34" charset="0"/>
              </a:defRPr>
            </a:lvl9pPr>
          </a:lstStyle>
          <a:p>
            <a:r>
              <a:rPr lang="en-US" altLang="es-VE" dirty="0" err="1"/>
              <a:t>Sabanas</a:t>
            </a:r>
            <a:endParaRPr lang="en-US" altLang="es-VE" dirty="0"/>
          </a:p>
        </p:txBody>
      </p:sp>
      <p:sp>
        <p:nvSpPr>
          <p:cNvPr id="14" name="Text Box 15">
            <a:extLst>
              <a:ext uri="{FF2B5EF4-FFF2-40B4-BE49-F238E27FC236}">
                <a16:creationId xmlns:a16="http://schemas.microsoft.com/office/drawing/2014/main" id="{8E5CD23E-3CA0-4C35-9244-87A92802A599}"/>
              </a:ext>
            </a:extLst>
          </p:cNvPr>
          <p:cNvSpPr txBox="1">
            <a:spLocks noChangeArrowheads="1"/>
          </p:cNvSpPr>
          <p:nvPr/>
        </p:nvSpPr>
        <p:spPr bwMode="auto">
          <a:xfrm>
            <a:off x="166735" y="6237231"/>
            <a:ext cx="2986088" cy="2462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ctr" anchorCtr="0">
            <a:spAutoFit/>
          </a:bodyPr>
          <a:lstStyle>
            <a:defPPr>
              <a:defRPr lang="es-VE"/>
            </a:defPPr>
            <a:lvl1pPr eaLnBrk="0" hangingPunct="0">
              <a:spcBef>
                <a:spcPct val="50000"/>
              </a:spcBef>
              <a:defRPr sz="1600" b="0">
                <a:effectLst/>
                <a:latin typeface="Arial Black" panose="020B0A04020102020204" pitchFamily="34" charset="0"/>
                <a:cs typeface="Arial" panose="020B0604020202020204" pitchFamily="34" charset="0"/>
              </a:defRPr>
            </a:lvl1pPr>
            <a:lvl2pPr marL="742950" indent="-285750">
              <a:defRPr>
                <a:latin typeface="Arial" panose="020B0604020202020204" pitchFamily="34" charset="0"/>
                <a:cs typeface="Arial" panose="020B0604020202020204" pitchFamily="34" charset="0"/>
              </a:defRPr>
            </a:lvl2pPr>
            <a:lvl3pPr marL="1143000" indent="-228600">
              <a:defRPr>
                <a:latin typeface="Arial" panose="020B0604020202020204" pitchFamily="34" charset="0"/>
                <a:cs typeface="Arial" panose="020B0604020202020204" pitchFamily="34" charset="0"/>
              </a:defRPr>
            </a:lvl3pPr>
            <a:lvl4pPr marL="1600200" indent="-228600">
              <a:defRPr>
                <a:latin typeface="Arial" panose="020B0604020202020204" pitchFamily="34" charset="0"/>
                <a:cs typeface="Arial" panose="020B0604020202020204" pitchFamily="34" charset="0"/>
              </a:defRPr>
            </a:lvl4pPr>
            <a:lvl5pPr marL="2057400" indent="-228600">
              <a:defRPr>
                <a:latin typeface="Arial" panose="020B0604020202020204" pitchFamily="34" charset="0"/>
                <a:cs typeface="Arial" panose="020B0604020202020204" pitchFamily="34" charset="0"/>
              </a:defRPr>
            </a:lvl5pPr>
            <a:lvl6pPr marL="2514600" indent="-228600" fontAlgn="base">
              <a:spcBef>
                <a:spcPct val="0"/>
              </a:spcBef>
              <a:spcAft>
                <a:spcPct val="0"/>
              </a:spcAft>
              <a:defRPr>
                <a:latin typeface="Arial" panose="020B0604020202020204" pitchFamily="34" charset="0"/>
                <a:cs typeface="Arial" panose="020B0604020202020204" pitchFamily="34" charset="0"/>
              </a:defRPr>
            </a:lvl6pPr>
            <a:lvl7pPr marL="2971800" indent="-228600" fontAlgn="base">
              <a:spcBef>
                <a:spcPct val="0"/>
              </a:spcBef>
              <a:spcAft>
                <a:spcPct val="0"/>
              </a:spcAft>
              <a:defRPr>
                <a:latin typeface="Arial" panose="020B0604020202020204" pitchFamily="34" charset="0"/>
                <a:cs typeface="Arial" panose="020B0604020202020204" pitchFamily="34" charset="0"/>
              </a:defRPr>
            </a:lvl7pPr>
            <a:lvl8pPr marL="3429000" indent="-228600" fontAlgn="base">
              <a:spcBef>
                <a:spcPct val="0"/>
              </a:spcBef>
              <a:spcAft>
                <a:spcPct val="0"/>
              </a:spcAft>
              <a:defRPr>
                <a:latin typeface="Arial" panose="020B0604020202020204" pitchFamily="34" charset="0"/>
                <a:cs typeface="Arial" panose="020B0604020202020204" pitchFamily="34" charset="0"/>
              </a:defRPr>
            </a:lvl8pPr>
            <a:lvl9pPr marL="3886200" indent="-228600" fontAlgn="base">
              <a:spcBef>
                <a:spcPct val="0"/>
              </a:spcBef>
              <a:spcAft>
                <a:spcPct val="0"/>
              </a:spcAft>
              <a:defRPr>
                <a:latin typeface="Arial" panose="020B0604020202020204" pitchFamily="34" charset="0"/>
                <a:cs typeface="Arial" panose="020B0604020202020204" pitchFamily="34" charset="0"/>
              </a:defRPr>
            </a:lvl9pPr>
          </a:lstStyle>
          <a:p>
            <a:r>
              <a:rPr lang="en-US" altLang="es-VE" dirty="0" err="1"/>
              <a:t>Ecosistemas</a:t>
            </a:r>
            <a:r>
              <a:rPr lang="en-US" altLang="es-VE" dirty="0"/>
              <a:t> </a:t>
            </a:r>
            <a:r>
              <a:rPr lang="en-US" altLang="es-VE" dirty="0" err="1"/>
              <a:t>Tepuyanos</a:t>
            </a:r>
            <a:endParaRPr lang="en-US" altLang="es-VE" dirty="0"/>
          </a:p>
        </p:txBody>
      </p:sp>
      <p:sp>
        <p:nvSpPr>
          <p:cNvPr id="16" name="Text Box 17">
            <a:extLst>
              <a:ext uri="{FF2B5EF4-FFF2-40B4-BE49-F238E27FC236}">
                <a16:creationId xmlns:a16="http://schemas.microsoft.com/office/drawing/2014/main" id="{D94E3B76-783F-416B-81A1-3124F0C72B62}"/>
              </a:ext>
            </a:extLst>
          </p:cNvPr>
          <p:cNvSpPr txBox="1">
            <a:spLocks noChangeArrowheads="1"/>
          </p:cNvSpPr>
          <p:nvPr/>
        </p:nvSpPr>
        <p:spPr bwMode="auto">
          <a:xfrm>
            <a:off x="8269298" y="5737488"/>
            <a:ext cx="1176338" cy="2462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ctr" anchorCtr="0">
            <a:spAutoFit/>
          </a:bodyPr>
          <a:lstStyle>
            <a:defPPr>
              <a:defRPr lang="es-VE"/>
            </a:defPPr>
            <a:lvl1pPr eaLnBrk="0" hangingPunct="0">
              <a:spcBef>
                <a:spcPct val="50000"/>
              </a:spcBef>
              <a:defRPr sz="1600" b="0">
                <a:effectLst/>
                <a:latin typeface="Arial Black" panose="020B0A04020102020204" pitchFamily="34" charset="0"/>
                <a:cs typeface="Arial" panose="020B0604020202020204" pitchFamily="34" charset="0"/>
              </a:defRPr>
            </a:lvl1pPr>
            <a:lvl2pPr marL="742950" indent="-285750">
              <a:defRPr>
                <a:latin typeface="Arial" panose="020B0604020202020204" pitchFamily="34" charset="0"/>
                <a:cs typeface="Arial" panose="020B0604020202020204" pitchFamily="34" charset="0"/>
              </a:defRPr>
            </a:lvl2pPr>
            <a:lvl3pPr marL="1143000" indent="-228600">
              <a:defRPr>
                <a:latin typeface="Arial" panose="020B0604020202020204" pitchFamily="34" charset="0"/>
                <a:cs typeface="Arial" panose="020B0604020202020204" pitchFamily="34" charset="0"/>
              </a:defRPr>
            </a:lvl3pPr>
            <a:lvl4pPr marL="1600200" indent="-228600">
              <a:defRPr>
                <a:latin typeface="Arial" panose="020B0604020202020204" pitchFamily="34" charset="0"/>
                <a:cs typeface="Arial" panose="020B0604020202020204" pitchFamily="34" charset="0"/>
              </a:defRPr>
            </a:lvl4pPr>
            <a:lvl5pPr marL="2057400" indent="-228600">
              <a:defRPr>
                <a:latin typeface="Arial" panose="020B0604020202020204" pitchFamily="34" charset="0"/>
                <a:cs typeface="Arial" panose="020B0604020202020204" pitchFamily="34" charset="0"/>
              </a:defRPr>
            </a:lvl5pPr>
            <a:lvl6pPr marL="2514600" indent="-228600" fontAlgn="base">
              <a:spcBef>
                <a:spcPct val="0"/>
              </a:spcBef>
              <a:spcAft>
                <a:spcPct val="0"/>
              </a:spcAft>
              <a:defRPr>
                <a:latin typeface="Arial" panose="020B0604020202020204" pitchFamily="34" charset="0"/>
                <a:cs typeface="Arial" panose="020B0604020202020204" pitchFamily="34" charset="0"/>
              </a:defRPr>
            </a:lvl6pPr>
            <a:lvl7pPr marL="2971800" indent="-228600" fontAlgn="base">
              <a:spcBef>
                <a:spcPct val="0"/>
              </a:spcBef>
              <a:spcAft>
                <a:spcPct val="0"/>
              </a:spcAft>
              <a:defRPr>
                <a:latin typeface="Arial" panose="020B0604020202020204" pitchFamily="34" charset="0"/>
                <a:cs typeface="Arial" panose="020B0604020202020204" pitchFamily="34" charset="0"/>
              </a:defRPr>
            </a:lvl7pPr>
            <a:lvl8pPr marL="3429000" indent="-228600" fontAlgn="base">
              <a:spcBef>
                <a:spcPct val="0"/>
              </a:spcBef>
              <a:spcAft>
                <a:spcPct val="0"/>
              </a:spcAft>
              <a:defRPr>
                <a:latin typeface="Arial" panose="020B0604020202020204" pitchFamily="34" charset="0"/>
                <a:cs typeface="Arial" panose="020B0604020202020204" pitchFamily="34" charset="0"/>
              </a:defRPr>
            </a:lvl8pPr>
            <a:lvl9pPr marL="3886200" indent="-228600" fontAlgn="base">
              <a:spcBef>
                <a:spcPct val="0"/>
              </a:spcBef>
              <a:spcAft>
                <a:spcPct val="0"/>
              </a:spcAft>
              <a:defRPr>
                <a:latin typeface="Arial" panose="020B0604020202020204" pitchFamily="34" charset="0"/>
                <a:cs typeface="Arial" panose="020B0604020202020204" pitchFamily="34" charset="0"/>
              </a:defRPr>
            </a:lvl9pPr>
          </a:lstStyle>
          <a:p>
            <a:r>
              <a:rPr lang="en-US" altLang="es-VE" dirty="0"/>
              <a:t>Bosques</a:t>
            </a:r>
          </a:p>
        </p:txBody>
      </p:sp>
      <p:sp>
        <p:nvSpPr>
          <p:cNvPr id="17" name="Text Box 18">
            <a:extLst>
              <a:ext uri="{FF2B5EF4-FFF2-40B4-BE49-F238E27FC236}">
                <a16:creationId xmlns:a16="http://schemas.microsoft.com/office/drawing/2014/main" id="{6F18E82E-FDEF-4226-AF69-5E41CE026088}"/>
              </a:ext>
            </a:extLst>
          </p:cNvPr>
          <p:cNvSpPr txBox="1">
            <a:spLocks noChangeArrowheads="1"/>
          </p:cNvSpPr>
          <p:nvPr/>
        </p:nvSpPr>
        <p:spPr bwMode="auto">
          <a:xfrm>
            <a:off x="8269299" y="6242188"/>
            <a:ext cx="1447800" cy="2462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ctr" anchorCtr="0">
            <a:spAutoFit/>
          </a:bodyPr>
          <a:lstStyle>
            <a:defPPr>
              <a:defRPr lang="es-VE"/>
            </a:defPPr>
            <a:lvl1pPr eaLnBrk="0" hangingPunct="0">
              <a:spcBef>
                <a:spcPct val="50000"/>
              </a:spcBef>
              <a:defRPr sz="1600" b="0">
                <a:effectLst/>
                <a:latin typeface="Arial Black" panose="020B0A04020102020204" pitchFamily="34" charset="0"/>
                <a:cs typeface="Arial" panose="020B0604020202020204" pitchFamily="34" charset="0"/>
              </a:defRPr>
            </a:lvl1pPr>
            <a:lvl2pPr marL="742950" indent="-285750">
              <a:defRPr>
                <a:latin typeface="Arial" panose="020B0604020202020204" pitchFamily="34" charset="0"/>
                <a:cs typeface="Arial" panose="020B0604020202020204" pitchFamily="34" charset="0"/>
              </a:defRPr>
            </a:lvl2pPr>
            <a:lvl3pPr marL="1143000" indent="-228600">
              <a:defRPr>
                <a:latin typeface="Arial" panose="020B0604020202020204" pitchFamily="34" charset="0"/>
                <a:cs typeface="Arial" panose="020B0604020202020204" pitchFamily="34" charset="0"/>
              </a:defRPr>
            </a:lvl3pPr>
            <a:lvl4pPr marL="1600200" indent="-228600">
              <a:defRPr>
                <a:latin typeface="Arial" panose="020B0604020202020204" pitchFamily="34" charset="0"/>
                <a:cs typeface="Arial" panose="020B0604020202020204" pitchFamily="34" charset="0"/>
              </a:defRPr>
            </a:lvl4pPr>
            <a:lvl5pPr marL="2057400" indent="-228600">
              <a:defRPr>
                <a:latin typeface="Arial" panose="020B0604020202020204" pitchFamily="34" charset="0"/>
                <a:cs typeface="Arial" panose="020B0604020202020204" pitchFamily="34" charset="0"/>
              </a:defRPr>
            </a:lvl5pPr>
            <a:lvl6pPr marL="2514600" indent="-228600" fontAlgn="base">
              <a:spcBef>
                <a:spcPct val="0"/>
              </a:spcBef>
              <a:spcAft>
                <a:spcPct val="0"/>
              </a:spcAft>
              <a:defRPr>
                <a:latin typeface="Arial" panose="020B0604020202020204" pitchFamily="34" charset="0"/>
                <a:cs typeface="Arial" panose="020B0604020202020204" pitchFamily="34" charset="0"/>
              </a:defRPr>
            </a:lvl6pPr>
            <a:lvl7pPr marL="2971800" indent="-228600" fontAlgn="base">
              <a:spcBef>
                <a:spcPct val="0"/>
              </a:spcBef>
              <a:spcAft>
                <a:spcPct val="0"/>
              </a:spcAft>
              <a:defRPr>
                <a:latin typeface="Arial" panose="020B0604020202020204" pitchFamily="34" charset="0"/>
                <a:cs typeface="Arial" panose="020B0604020202020204" pitchFamily="34" charset="0"/>
              </a:defRPr>
            </a:lvl7pPr>
            <a:lvl8pPr marL="3429000" indent="-228600" fontAlgn="base">
              <a:spcBef>
                <a:spcPct val="0"/>
              </a:spcBef>
              <a:spcAft>
                <a:spcPct val="0"/>
              </a:spcAft>
              <a:defRPr>
                <a:latin typeface="Arial" panose="020B0604020202020204" pitchFamily="34" charset="0"/>
                <a:cs typeface="Arial" panose="020B0604020202020204" pitchFamily="34" charset="0"/>
              </a:defRPr>
            </a:lvl8pPr>
            <a:lvl9pPr marL="3886200" indent="-228600" fontAlgn="base">
              <a:spcBef>
                <a:spcPct val="0"/>
              </a:spcBef>
              <a:spcAft>
                <a:spcPct val="0"/>
              </a:spcAft>
              <a:defRPr>
                <a:latin typeface="Arial" panose="020B0604020202020204" pitchFamily="34" charset="0"/>
                <a:cs typeface="Arial" panose="020B0604020202020204" pitchFamily="34" charset="0"/>
              </a:defRPr>
            </a:lvl9pPr>
          </a:lstStyle>
          <a:p>
            <a:r>
              <a:rPr lang="en-US" altLang="es-VE" dirty="0" err="1"/>
              <a:t>Morichales</a:t>
            </a:r>
            <a:endParaRPr lang="en-US" altLang="es-VE" dirty="0"/>
          </a:p>
        </p:txBody>
      </p:sp>
      <p:sp>
        <p:nvSpPr>
          <p:cNvPr id="19" name="Text Box 20">
            <a:extLst>
              <a:ext uri="{FF2B5EF4-FFF2-40B4-BE49-F238E27FC236}">
                <a16:creationId xmlns:a16="http://schemas.microsoft.com/office/drawing/2014/main" id="{AF3A8B04-7100-4756-B984-4CD1D1F2609D}"/>
              </a:ext>
            </a:extLst>
          </p:cNvPr>
          <p:cNvSpPr txBox="1">
            <a:spLocks noChangeArrowheads="1"/>
          </p:cNvSpPr>
          <p:nvPr/>
        </p:nvSpPr>
        <p:spPr bwMode="auto">
          <a:xfrm>
            <a:off x="154860" y="4152373"/>
            <a:ext cx="3981450" cy="2462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ctr" anchorCtr="0">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0" hangingPunct="0">
              <a:spcBef>
                <a:spcPct val="50000"/>
              </a:spcBef>
            </a:pPr>
            <a:r>
              <a:rPr lang="en-US" altLang="es-VE" sz="1600" b="0" dirty="0" err="1">
                <a:effectLst/>
                <a:latin typeface="Arial Black" panose="020B0A04020102020204" pitchFamily="34" charset="0"/>
              </a:rPr>
              <a:t>Matorrales</a:t>
            </a:r>
            <a:r>
              <a:rPr lang="en-US" altLang="es-VE" sz="1600" b="0" dirty="0">
                <a:effectLst/>
                <a:latin typeface="Arial Black" panose="020B0A04020102020204" pitchFamily="34" charset="0"/>
              </a:rPr>
              <a:t>, </a:t>
            </a:r>
            <a:r>
              <a:rPr lang="en-US" altLang="es-VE" sz="1600" b="0" dirty="0" err="1">
                <a:effectLst/>
                <a:latin typeface="Arial Black" panose="020B0A04020102020204" pitchFamily="34" charset="0"/>
              </a:rPr>
              <a:t>Cardonales</a:t>
            </a:r>
            <a:r>
              <a:rPr lang="en-US" altLang="es-VE" sz="1600" b="0" dirty="0">
                <a:effectLst/>
                <a:latin typeface="Arial Black" panose="020B0A04020102020204" pitchFamily="34" charset="0"/>
              </a:rPr>
              <a:t> y </a:t>
            </a:r>
            <a:r>
              <a:rPr lang="en-US" altLang="es-VE" sz="1600" b="0" dirty="0" err="1">
                <a:effectLst/>
                <a:latin typeface="Arial Black" panose="020B0A04020102020204" pitchFamily="34" charset="0"/>
              </a:rPr>
              <a:t>Espinares</a:t>
            </a:r>
            <a:endParaRPr lang="en-US" altLang="es-VE" sz="1600" b="0" dirty="0">
              <a:effectLst/>
              <a:latin typeface="Arial Black" panose="020B0A04020102020204" pitchFamily="34" charset="0"/>
            </a:endParaRPr>
          </a:p>
        </p:txBody>
      </p:sp>
      <p:sp>
        <p:nvSpPr>
          <p:cNvPr id="20" name="WordArt 21">
            <a:extLst>
              <a:ext uri="{FF2B5EF4-FFF2-40B4-BE49-F238E27FC236}">
                <a16:creationId xmlns:a16="http://schemas.microsoft.com/office/drawing/2014/main" id="{F75751D8-AB75-42EB-AF22-59300C930355}"/>
              </a:ext>
            </a:extLst>
          </p:cNvPr>
          <p:cNvSpPr>
            <a:spLocks noChangeArrowheads="1" noChangeShapeType="1" noTextEdit="1"/>
          </p:cNvSpPr>
          <p:nvPr/>
        </p:nvSpPr>
        <p:spPr bwMode="auto">
          <a:xfrm>
            <a:off x="170021" y="2430810"/>
            <a:ext cx="4749800" cy="1447800"/>
          </a:xfrm>
          <a:prstGeom prst="rect">
            <a:avLst/>
          </a:prstGeom>
        </p:spPr>
        <p:txBody>
          <a:bodyPr wrap="none" fromWordArt="1">
            <a:prstTxWarp prst="textPlain">
              <a:avLst>
                <a:gd name="adj" fmla="val 50000"/>
              </a:avLst>
            </a:prstTxWarp>
          </a:bodyPr>
          <a:lstStyle/>
          <a:p>
            <a:pPr algn="ctr"/>
            <a:r>
              <a:rPr lang="es-VE" kern="10" dirty="0">
                <a:ln w="28575">
                  <a:solidFill>
                    <a:schemeClr val="tx1"/>
                  </a:solidFill>
                  <a:round/>
                  <a:headEnd/>
                  <a:tailEnd/>
                </a:ln>
                <a:solidFill>
                  <a:srgbClr val="FFFFFF"/>
                </a:solidFill>
                <a:effectLst>
                  <a:outerShdw algn="tl" rotWithShape="0">
                    <a:srgbClr val="000000">
                      <a:alpha val="70000"/>
                    </a:srgbClr>
                  </a:outerShdw>
                </a:effectLst>
                <a:latin typeface="Arial Black" panose="020B0A04020102020204" pitchFamily="34" charset="0"/>
              </a:rPr>
              <a:t>Ecosistemas </a:t>
            </a:r>
          </a:p>
          <a:p>
            <a:pPr algn="ctr"/>
            <a:r>
              <a:rPr lang="es-VE" kern="10" dirty="0">
                <a:ln w="28575">
                  <a:solidFill>
                    <a:schemeClr val="tx1"/>
                  </a:solidFill>
                  <a:round/>
                  <a:headEnd/>
                  <a:tailEnd/>
                </a:ln>
                <a:solidFill>
                  <a:srgbClr val="FFFFFF"/>
                </a:solidFill>
                <a:effectLst>
                  <a:outerShdw algn="tl" rotWithShape="0">
                    <a:srgbClr val="000000">
                      <a:alpha val="70000"/>
                    </a:srgbClr>
                  </a:outerShdw>
                </a:effectLst>
                <a:latin typeface="Arial Black" panose="020B0A04020102020204" pitchFamily="34" charset="0"/>
              </a:rPr>
              <a:t>de Venezuela</a:t>
            </a:r>
          </a:p>
        </p:txBody>
      </p:sp>
      <p:sp>
        <p:nvSpPr>
          <p:cNvPr id="30" name="Line 14">
            <a:extLst>
              <a:ext uri="{FF2B5EF4-FFF2-40B4-BE49-F238E27FC236}">
                <a16:creationId xmlns:a16="http://schemas.microsoft.com/office/drawing/2014/main" id="{5F2E9E48-2FA7-44E1-A0DE-4DDB8CF37FCB}"/>
              </a:ext>
            </a:extLst>
          </p:cNvPr>
          <p:cNvSpPr>
            <a:spLocks noChangeShapeType="1"/>
          </p:cNvSpPr>
          <p:nvPr/>
        </p:nvSpPr>
        <p:spPr bwMode="auto">
          <a:xfrm>
            <a:off x="171685" y="6568373"/>
            <a:ext cx="2895600" cy="0"/>
          </a:xfrm>
          <a:prstGeom prst="line">
            <a:avLst/>
          </a:prstGeom>
          <a:noFill/>
          <a:ln w="101600">
            <a:solidFill>
              <a:srgbClr val="EC8C00"/>
            </a:solidFill>
            <a:round/>
            <a:headEnd/>
            <a:tailEnd/>
          </a:ln>
          <a:extLst>
            <a:ext uri="{909E8E84-426E-40DD-AFC4-6F175D3DCCD1}">
              <a14:hiddenFill xmlns:a14="http://schemas.microsoft.com/office/drawing/2010/main">
                <a:noFill/>
              </a14:hiddenFill>
            </a:ext>
          </a:extLst>
        </p:spPr>
        <p:txBody>
          <a:bodyPr wrap="none" anchor="ctr"/>
          <a:lstStyle/>
          <a:p>
            <a:endParaRPr lang="es-VE" dirty="0"/>
          </a:p>
        </p:txBody>
      </p:sp>
      <p:sp>
        <p:nvSpPr>
          <p:cNvPr id="31" name="Line 8">
            <a:extLst>
              <a:ext uri="{FF2B5EF4-FFF2-40B4-BE49-F238E27FC236}">
                <a16:creationId xmlns:a16="http://schemas.microsoft.com/office/drawing/2014/main" id="{47EB45C3-0D5E-43F4-B2B6-834C9386DFBD}"/>
              </a:ext>
            </a:extLst>
          </p:cNvPr>
          <p:cNvSpPr>
            <a:spLocks noChangeShapeType="1"/>
          </p:cNvSpPr>
          <p:nvPr/>
        </p:nvSpPr>
        <p:spPr bwMode="auto">
          <a:xfrm>
            <a:off x="171685" y="6046846"/>
            <a:ext cx="2895600" cy="0"/>
          </a:xfrm>
          <a:prstGeom prst="line">
            <a:avLst/>
          </a:prstGeom>
          <a:noFill/>
          <a:ln w="101600">
            <a:solidFill>
              <a:srgbClr val="642AA2"/>
            </a:solidFill>
            <a:round/>
            <a:headEnd/>
            <a:tailEnd/>
          </a:ln>
          <a:extLst>
            <a:ext uri="{909E8E84-426E-40DD-AFC4-6F175D3DCCD1}">
              <a14:hiddenFill xmlns:a14="http://schemas.microsoft.com/office/drawing/2010/main">
                <a:noFill/>
              </a14:hiddenFill>
            </a:ext>
          </a:extLst>
        </p:spPr>
        <p:txBody>
          <a:bodyPr wrap="none" anchor="ctr"/>
          <a:lstStyle/>
          <a:p>
            <a:endParaRPr lang="es-VE"/>
          </a:p>
        </p:txBody>
      </p:sp>
      <p:sp>
        <p:nvSpPr>
          <p:cNvPr id="32" name="Line 6">
            <a:extLst>
              <a:ext uri="{FF2B5EF4-FFF2-40B4-BE49-F238E27FC236}">
                <a16:creationId xmlns:a16="http://schemas.microsoft.com/office/drawing/2014/main" id="{56F3E529-568D-49D7-B9BD-31B3DA131B3A}"/>
              </a:ext>
            </a:extLst>
          </p:cNvPr>
          <p:cNvSpPr>
            <a:spLocks noChangeShapeType="1"/>
          </p:cNvSpPr>
          <p:nvPr/>
        </p:nvSpPr>
        <p:spPr bwMode="auto">
          <a:xfrm>
            <a:off x="171685" y="5537196"/>
            <a:ext cx="2895600" cy="0"/>
          </a:xfrm>
          <a:prstGeom prst="line">
            <a:avLst/>
          </a:prstGeom>
          <a:noFill/>
          <a:ln w="101600">
            <a:solidFill>
              <a:srgbClr val="00B1AB"/>
            </a:solidFill>
            <a:round/>
            <a:headEnd/>
            <a:tailEnd/>
          </a:ln>
          <a:extLst>
            <a:ext uri="{909E8E84-426E-40DD-AFC4-6F175D3DCCD1}">
              <a14:hiddenFill xmlns:a14="http://schemas.microsoft.com/office/drawing/2010/main">
                <a:noFill/>
              </a14:hiddenFill>
            </a:ext>
          </a:extLst>
        </p:spPr>
        <p:txBody>
          <a:bodyPr wrap="none" anchor="ctr"/>
          <a:lstStyle/>
          <a:p>
            <a:endParaRPr lang="es-VE"/>
          </a:p>
        </p:txBody>
      </p:sp>
      <p:sp>
        <p:nvSpPr>
          <p:cNvPr id="33" name="Line 4">
            <a:extLst>
              <a:ext uri="{FF2B5EF4-FFF2-40B4-BE49-F238E27FC236}">
                <a16:creationId xmlns:a16="http://schemas.microsoft.com/office/drawing/2014/main" id="{484B5FCE-4990-4B2A-A64D-1FAFA338C543}"/>
              </a:ext>
            </a:extLst>
          </p:cNvPr>
          <p:cNvSpPr>
            <a:spLocks noChangeShapeType="1"/>
          </p:cNvSpPr>
          <p:nvPr/>
        </p:nvSpPr>
        <p:spPr bwMode="auto">
          <a:xfrm>
            <a:off x="183560" y="4494147"/>
            <a:ext cx="2895600" cy="0"/>
          </a:xfrm>
          <a:prstGeom prst="line">
            <a:avLst/>
          </a:prstGeom>
          <a:noFill/>
          <a:ln w="101600">
            <a:solidFill>
              <a:srgbClr val="D0B100"/>
            </a:solidFill>
            <a:round/>
            <a:headEnd/>
            <a:tailEnd/>
          </a:ln>
          <a:extLst>
            <a:ext uri="{909E8E84-426E-40DD-AFC4-6F175D3DCCD1}">
              <a14:hiddenFill xmlns:a14="http://schemas.microsoft.com/office/drawing/2010/main">
                <a:noFill/>
              </a14:hiddenFill>
            </a:ext>
          </a:extLst>
        </p:spPr>
        <p:txBody>
          <a:bodyPr wrap="none" anchor="ctr"/>
          <a:lstStyle/>
          <a:p>
            <a:endParaRPr lang="es-VE"/>
          </a:p>
        </p:txBody>
      </p:sp>
      <p:sp>
        <p:nvSpPr>
          <p:cNvPr id="34" name="Line 5">
            <a:extLst>
              <a:ext uri="{FF2B5EF4-FFF2-40B4-BE49-F238E27FC236}">
                <a16:creationId xmlns:a16="http://schemas.microsoft.com/office/drawing/2014/main" id="{375422A6-F8F9-485D-BE3A-5469F3C747BD}"/>
              </a:ext>
            </a:extLst>
          </p:cNvPr>
          <p:cNvSpPr>
            <a:spLocks noChangeShapeType="1"/>
          </p:cNvSpPr>
          <p:nvPr/>
        </p:nvSpPr>
        <p:spPr bwMode="auto">
          <a:xfrm>
            <a:off x="171685" y="5015671"/>
            <a:ext cx="2895600" cy="0"/>
          </a:xfrm>
          <a:prstGeom prst="line">
            <a:avLst/>
          </a:prstGeom>
          <a:noFill/>
          <a:ln w="101600">
            <a:solidFill>
              <a:srgbClr val="BF2D69"/>
            </a:solidFill>
            <a:round/>
            <a:headEnd/>
            <a:tailEnd/>
          </a:ln>
          <a:extLst>
            <a:ext uri="{909E8E84-426E-40DD-AFC4-6F175D3DCCD1}">
              <a14:hiddenFill xmlns:a14="http://schemas.microsoft.com/office/drawing/2010/main">
                <a:noFill/>
              </a14:hiddenFill>
            </a:ext>
          </a:extLst>
        </p:spPr>
        <p:txBody>
          <a:bodyPr wrap="none" anchor="ctr"/>
          <a:lstStyle/>
          <a:p>
            <a:endParaRPr lang="es-VE"/>
          </a:p>
        </p:txBody>
      </p:sp>
      <p:sp>
        <p:nvSpPr>
          <p:cNvPr id="38" name="Line 19">
            <a:extLst>
              <a:ext uri="{FF2B5EF4-FFF2-40B4-BE49-F238E27FC236}">
                <a16:creationId xmlns:a16="http://schemas.microsoft.com/office/drawing/2014/main" id="{CBF4BE59-DE6E-4E5B-9986-F12DEE649C9F}"/>
              </a:ext>
            </a:extLst>
          </p:cNvPr>
          <p:cNvSpPr>
            <a:spLocks noChangeShapeType="1"/>
          </p:cNvSpPr>
          <p:nvPr/>
        </p:nvSpPr>
        <p:spPr bwMode="auto">
          <a:xfrm>
            <a:off x="8275233" y="6550891"/>
            <a:ext cx="2912425" cy="0"/>
          </a:xfrm>
          <a:prstGeom prst="line">
            <a:avLst/>
          </a:prstGeom>
          <a:noFill/>
          <a:ln w="101600">
            <a:solidFill>
              <a:srgbClr val="765E00"/>
            </a:solidFill>
            <a:round/>
            <a:headEnd/>
            <a:tailEnd/>
          </a:ln>
          <a:extLst>
            <a:ext uri="{909E8E84-426E-40DD-AFC4-6F175D3DCCD1}">
              <a14:hiddenFill xmlns:a14="http://schemas.microsoft.com/office/drawing/2010/main">
                <a:noFill/>
              </a14:hiddenFill>
            </a:ext>
          </a:extLst>
        </p:spPr>
        <p:txBody>
          <a:bodyPr wrap="none" anchor="ctr"/>
          <a:lstStyle/>
          <a:p>
            <a:endParaRPr lang="es-VE" dirty="0"/>
          </a:p>
        </p:txBody>
      </p:sp>
      <p:sp>
        <p:nvSpPr>
          <p:cNvPr id="39" name="Line 10">
            <a:extLst>
              <a:ext uri="{FF2B5EF4-FFF2-40B4-BE49-F238E27FC236}">
                <a16:creationId xmlns:a16="http://schemas.microsoft.com/office/drawing/2014/main" id="{4660F06E-227E-410C-AECA-245F384CD3DA}"/>
              </a:ext>
            </a:extLst>
          </p:cNvPr>
          <p:cNvSpPr>
            <a:spLocks noChangeShapeType="1"/>
          </p:cNvSpPr>
          <p:nvPr/>
        </p:nvSpPr>
        <p:spPr bwMode="auto">
          <a:xfrm>
            <a:off x="8283469" y="5517791"/>
            <a:ext cx="2904196" cy="0"/>
          </a:xfrm>
          <a:prstGeom prst="line">
            <a:avLst/>
          </a:prstGeom>
          <a:noFill/>
          <a:ln w="101600">
            <a:solidFill>
              <a:srgbClr val="9CD900"/>
            </a:solidFill>
            <a:round/>
            <a:headEnd/>
            <a:tailEnd/>
          </a:ln>
          <a:extLst>
            <a:ext uri="{909E8E84-426E-40DD-AFC4-6F175D3DCCD1}">
              <a14:hiddenFill xmlns:a14="http://schemas.microsoft.com/office/drawing/2010/main">
                <a:noFill/>
              </a14:hiddenFill>
            </a:ext>
          </a:extLst>
        </p:spPr>
        <p:txBody>
          <a:bodyPr wrap="none" anchor="ctr"/>
          <a:lstStyle/>
          <a:p>
            <a:endParaRPr lang="es-VE"/>
          </a:p>
        </p:txBody>
      </p:sp>
      <p:sp>
        <p:nvSpPr>
          <p:cNvPr id="40" name="Line 11">
            <a:extLst>
              <a:ext uri="{FF2B5EF4-FFF2-40B4-BE49-F238E27FC236}">
                <a16:creationId xmlns:a16="http://schemas.microsoft.com/office/drawing/2014/main" id="{6F166D9D-2A23-4DB0-94B5-970A862745A6}"/>
              </a:ext>
            </a:extLst>
          </p:cNvPr>
          <p:cNvSpPr>
            <a:spLocks noChangeShapeType="1"/>
          </p:cNvSpPr>
          <p:nvPr/>
        </p:nvSpPr>
        <p:spPr bwMode="auto">
          <a:xfrm>
            <a:off x="8275233" y="5005166"/>
            <a:ext cx="2900550" cy="0"/>
          </a:xfrm>
          <a:prstGeom prst="line">
            <a:avLst/>
          </a:prstGeom>
          <a:noFill/>
          <a:ln w="101600">
            <a:solidFill>
              <a:srgbClr val="A260AE"/>
            </a:solidFill>
            <a:round/>
            <a:headEnd/>
            <a:tailEnd/>
          </a:ln>
          <a:extLst>
            <a:ext uri="{909E8E84-426E-40DD-AFC4-6F175D3DCCD1}">
              <a14:hiddenFill xmlns:a14="http://schemas.microsoft.com/office/drawing/2010/main">
                <a:noFill/>
              </a14:hiddenFill>
            </a:ext>
          </a:extLst>
        </p:spPr>
        <p:txBody>
          <a:bodyPr wrap="none" anchor="ctr"/>
          <a:lstStyle/>
          <a:p>
            <a:endParaRPr lang="es-VE" dirty="0"/>
          </a:p>
        </p:txBody>
      </p:sp>
      <p:sp>
        <p:nvSpPr>
          <p:cNvPr id="41" name="Line 16">
            <a:extLst>
              <a:ext uri="{FF2B5EF4-FFF2-40B4-BE49-F238E27FC236}">
                <a16:creationId xmlns:a16="http://schemas.microsoft.com/office/drawing/2014/main" id="{4FF3F2D8-C5E6-4996-BF64-C32115030FB3}"/>
              </a:ext>
            </a:extLst>
          </p:cNvPr>
          <p:cNvSpPr>
            <a:spLocks noChangeShapeType="1"/>
          </p:cNvSpPr>
          <p:nvPr/>
        </p:nvSpPr>
        <p:spPr bwMode="auto">
          <a:xfrm>
            <a:off x="8275234" y="6060088"/>
            <a:ext cx="2924300" cy="0"/>
          </a:xfrm>
          <a:prstGeom prst="line">
            <a:avLst/>
          </a:prstGeom>
          <a:noFill/>
          <a:ln w="101600">
            <a:solidFill>
              <a:srgbClr val="0F8201"/>
            </a:solidFill>
            <a:round/>
            <a:headEnd/>
            <a:tailEnd/>
          </a:ln>
          <a:extLst>
            <a:ext uri="{909E8E84-426E-40DD-AFC4-6F175D3DCCD1}">
              <a14:hiddenFill xmlns:a14="http://schemas.microsoft.com/office/drawing/2010/main">
                <a:noFill/>
              </a14:hiddenFill>
            </a:ext>
          </a:extLst>
        </p:spPr>
        <p:txBody>
          <a:bodyPr wrap="none" anchor="ctr"/>
          <a:lstStyle/>
          <a:p>
            <a:endParaRPr lang="es-VE"/>
          </a:p>
        </p:txBody>
      </p:sp>
    </p:spTree>
    <p:extLst>
      <p:ext uri="{BB962C8B-B14F-4D97-AF65-F5344CB8AC3E}">
        <p14:creationId xmlns:p14="http://schemas.microsoft.com/office/powerpoint/2010/main" val="14852733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agen 3">
            <a:extLst>
              <a:ext uri="{FF2B5EF4-FFF2-40B4-BE49-F238E27FC236}">
                <a16:creationId xmlns:a16="http://schemas.microsoft.com/office/drawing/2014/main" id="{9DC35595-9E35-4D0A-980A-DB52A65B290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06924" y="0"/>
            <a:ext cx="9978152" cy="6858000"/>
          </a:xfrm>
          <a:prstGeom prst="rect">
            <a:avLst/>
          </a:prstGeom>
        </p:spPr>
      </p:pic>
      <p:sp>
        <p:nvSpPr>
          <p:cNvPr id="23" name="Rectangle 98">
            <a:extLst>
              <a:ext uri="{FF2B5EF4-FFF2-40B4-BE49-F238E27FC236}">
                <a16:creationId xmlns:a16="http://schemas.microsoft.com/office/drawing/2014/main" id="{A12905C8-E3FE-497C-AFDF-030470A7689A}"/>
              </a:ext>
            </a:extLst>
          </p:cNvPr>
          <p:cNvSpPr>
            <a:spLocks noChangeArrowheads="1"/>
          </p:cNvSpPr>
          <p:nvPr/>
        </p:nvSpPr>
        <p:spPr bwMode="auto">
          <a:xfrm rot="16200000">
            <a:off x="-2781418" y="3154686"/>
            <a:ext cx="6858001" cy="523220"/>
          </a:xfrm>
          <a:prstGeom prst="rect">
            <a:avLst/>
          </a:prstGeom>
          <a:noFill/>
          <a:ln w="9525">
            <a:noFill/>
            <a:miter lim="800000"/>
            <a:headEnd/>
            <a:tailEnd/>
          </a:ln>
        </p:spPr>
        <p:txBody>
          <a:bodyPr wrap="square" lIns="0" tIns="0" rIns="0" bIns="0">
            <a:spAutoFit/>
          </a:bodyPr>
          <a:lstStyle>
            <a:lvl1pPr algn="ctr">
              <a:defRPr>
                <a:solidFill>
                  <a:schemeClr val="tx1"/>
                </a:solidFill>
                <a:latin typeface="Arial" panose="020B0604020202020204" pitchFamily="34" charset="0"/>
              </a:defRPr>
            </a:lvl1pPr>
            <a:lvl2pPr marL="742950" indent="-285750" algn="ctr">
              <a:defRPr>
                <a:solidFill>
                  <a:schemeClr val="tx1"/>
                </a:solidFill>
                <a:latin typeface="Arial" panose="020B0604020202020204" pitchFamily="34" charset="0"/>
              </a:defRPr>
            </a:lvl2pPr>
            <a:lvl3pPr marL="1143000" indent="-228600" algn="ctr">
              <a:defRPr>
                <a:solidFill>
                  <a:schemeClr val="tx1"/>
                </a:solidFill>
                <a:latin typeface="Arial" panose="020B0604020202020204" pitchFamily="34" charset="0"/>
              </a:defRPr>
            </a:lvl3pPr>
            <a:lvl4pPr marL="1600200" indent="-228600" algn="ctr">
              <a:defRPr>
                <a:solidFill>
                  <a:schemeClr val="tx1"/>
                </a:solidFill>
                <a:latin typeface="Arial" panose="020B0604020202020204" pitchFamily="34" charset="0"/>
              </a:defRPr>
            </a:lvl4pPr>
            <a:lvl5pPr marL="2057400" indent="-228600" algn="ctr">
              <a:defRPr>
                <a:solidFill>
                  <a:schemeClr val="tx1"/>
                </a:solidFill>
                <a:latin typeface="Arial" panose="020B0604020202020204" pitchFamily="34" charset="0"/>
              </a:defRPr>
            </a:lvl5pPr>
            <a:lvl6pPr marL="2514600" indent="-228600" algn="ctr" fontAlgn="base">
              <a:spcBef>
                <a:spcPct val="0"/>
              </a:spcBef>
              <a:spcAft>
                <a:spcPct val="0"/>
              </a:spcAft>
              <a:defRPr>
                <a:solidFill>
                  <a:schemeClr val="tx1"/>
                </a:solidFill>
                <a:latin typeface="Arial" panose="020B0604020202020204" pitchFamily="34" charset="0"/>
              </a:defRPr>
            </a:lvl6pPr>
            <a:lvl7pPr marL="2971800" indent="-228600" algn="ctr" fontAlgn="base">
              <a:spcBef>
                <a:spcPct val="0"/>
              </a:spcBef>
              <a:spcAft>
                <a:spcPct val="0"/>
              </a:spcAft>
              <a:defRPr>
                <a:solidFill>
                  <a:schemeClr val="tx1"/>
                </a:solidFill>
                <a:latin typeface="Arial" panose="020B0604020202020204" pitchFamily="34" charset="0"/>
              </a:defRPr>
            </a:lvl7pPr>
            <a:lvl8pPr marL="3429000" indent="-228600" algn="ctr" fontAlgn="base">
              <a:spcBef>
                <a:spcPct val="0"/>
              </a:spcBef>
              <a:spcAft>
                <a:spcPct val="0"/>
              </a:spcAft>
              <a:defRPr>
                <a:solidFill>
                  <a:schemeClr val="tx1"/>
                </a:solidFill>
                <a:latin typeface="Arial" panose="020B0604020202020204" pitchFamily="34" charset="0"/>
              </a:defRPr>
            </a:lvl8pPr>
            <a:lvl9pPr marL="3886200" indent="-228600" algn="ctr" fontAlgn="base">
              <a:spcBef>
                <a:spcPct val="0"/>
              </a:spcBef>
              <a:spcAft>
                <a:spcPct val="0"/>
              </a:spcAft>
              <a:defRPr>
                <a:solidFill>
                  <a:schemeClr val="tx1"/>
                </a:solidFill>
                <a:latin typeface="Arial" panose="020B0604020202020204" pitchFamily="34" charset="0"/>
              </a:defRPr>
            </a:lvl9pPr>
          </a:lstStyle>
          <a:p>
            <a:pPr eaLnBrk="0" hangingPunct="0">
              <a:defRPr/>
            </a:pPr>
            <a:r>
              <a:rPr lang="es-ES_tradnl" altLang="es-VE" sz="3300" b="1" kern="10" spc="150" dirty="0">
                <a:ln w="25400">
                  <a:solidFill>
                    <a:srgbClr val="000000"/>
                  </a:solidFill>
                  <a:round/>
                  <a:headEnd/>
                  <a:tailEnd/>
                </a:ln>
                <a:solidFill>
                  <a:schemeClr val="bg1"/>
                </a:solidFill>
                <a:latin typeface="Arial Black"/>
              </a:rPr>
              <a:t>Ecosistemas de Venezuela</a:t>
            </a:r>
          </a:p>
        </p:txBody>
      </p:sp>
    </p:spTree>
    <p:extLst>
      <p:ext uri="{BB962C8B-B14F-4D97-AF65-F5344CB8AC3E}">
        <p14:creationId xmlns:p14="http://schemas.microsoft.com/office/powerpoint/2010/main" val="7002354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n 2">
            <a:extLst>
              <a:ext uri="{FF2B5EF4-FFF2-40B4-BE49-F238E27FC236}">
                <a16:creationId xmlns:a16="http://schemas.microsoft.com/office/drawing/2014/main" id="{04173427-5C78-452C-8809-FAD91984017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13811" y="0"/>
            <a:ext cx="8564378" cy="6858000"/>
          </a:xfrm>
          <a:prstGeom prst="rect">
            <a:avLst/>
          </a:prstGeom>
        </p:spPr>
      </p:pic>
    </p:spTree>
    <p:extLst>
      <p:ext uri="{BB962C8B-B14F-4D97-AF65-F5344CB8AC3E}">
        <p14:creationId xmlns:p14="http://schemas.microsoft.com/office/powerpoint/2010/main" val="6890954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uadroTexto 2">
            <a:extLst>
              <a:ext uri="{FF2B5EF4-FFF2-40B4-BE49-F238E27FC236}">
                <a16:creationId xmlns:a16="http://schemas.microsoft.com/office/drawing/2014/main" id="{F2DA091C-515C-45FB-B7E9-7B1913624951}"/>
              </a:ext>
            </a:extLst>
          </p:cNvPr>
          <p:cNvSpPr txBox="1"/>
          <p:nvPr/>
        </p:nvSpPr>
        <p:spPr>
          <a:xfrm>
            <a:off x="132918" y="884529"/>
            <a:ext cx="10909300" cy="5447645"/>
          </a:xfrm>
          <a:prstGeom prst="rect">
            <a:avLst/>
          </a:prstGeom>
          <a:noFill/>
        </p:spPr>
        <p:txBody>
          <a:bodyPr wrap="square">
            <a:spAutoFit/>
          </a:bodyPr>
          <a:lstStyle/>
          <a:p>
            <a:pPr marL="457200" indent="-457200" algn="l" fontAlgn="base">
              <a:buClr>
                <a:srgbClr val="FF0000"/>
              </a:buClr>
              <a:buFont typeface="Wingdings" panose="05000000000000000000" pitchFamily="2" charset="2"/>
              <a:buChar char="Ø"/>
            </a:pPr>
            <a:r>
              <a:rPr lang="es-VE" sz="2900" b="1" i="0" dirty="0">
                <a:solidFill>
                  <a:srgbClr val="333333"/>
                </a:solidFill>
                <a:effectLst/>
                <a:latin typeface="Arial" panose="020B0604020202020204" pitchFamily="34" charset="0"/>
                <a:cs typeface="Arial" panose="020B0604020202020204" pitchFamily="34" charset="0"/>
              </a:rPr>
              <a:t>Los biomas o zonas bioclimáticas son divisiones del mundo natural, basadas en los organismos que viven en cada zona, gracias a su adaptación al ambiente de la zona.</a:t>
            </a:r>
          </a:p>
          <a:p>
            <a:pPr marL="457200" indent="-457200" algn="l" fontAlgn="base">
              <a:buClr>
                <a:srgbClr val="FF0000"/>
              </a:buClr>
              <a:buFont typeface="Wingdings" panose="05000000000000000000" pitchFamily="2" charset="2"/>
              <a:buChar char="Ø"/>
            </a:pPr>
            <a:r>
              <a:rPr lang="es-VE" sz="2900" b="1" i="0" dirty="0">
                <a:solidFill>
                  <a:srgbClr val="333333"/>
                </a:solidFill>
                <a:effectLst/>
                <a:latin typeface="Arial" panose="020B0604020202020204" pitchFamily="34" charset="0"/>
                <a:cs typeface="Arial" panose="020B0604020202020204" pitchFamily="34" charset="0"/>
              </a:rPr>
              <a:t>El clima es el factor más importante para definir un bioma: determina la clase de individuos que pueden sobrevivir en la zona, adaptándose a las variaciones climáticas.</a:t>
            </a:r>
          </a:p>
          <a:p>
            <a:pPr marL="457200" indent="-457200" algn="l" fontAlgn="base">
              <a:buClr>
                <a:srgbClr val="FF0000"/>
              </a:buClr>
              <a:buFont typeface="Wingdings" panose="05000000000000000000" pitchFamily="2" charset="2"/>
              <a:buChar char="Ø"/>
            </a:pPr>
            <a:r>
              <a:rPr lang="es-VE" sz="2900" b="1" i="0" dirty="0">
                <a:solidFill>
                  <a:srgbClr val="333333"/>
                </a:solidFill>
                <a:effectLst/>
                <a:latin typeface="Arial" panose="020B0604020202020204" pitchFamily="34" charset="0"/>
                <a:cs typeface="Arial" panose="020B0604020202020204" pitchFamily="34" charset="0"/>
              </a:rPr>
              <a:t>Los suelos son otro factor importante: determinan el tipo de vegetación de la zona y por consecuencia, los animales que podrán subsistir en ella.</a:t>
            </a:r>
          </a:p>
          <a:p>
            <a:pPr marL="457200" indent="-457200" algn="l" fontAlgn="base">
              <a:buClr>
                <a:srgbClr val="FF0000"/>
              </a:buClr>
              <a:buFont typeface="Wingdings" panose="05000000000000000000" pitchFamily="2" charset="2"/>
              <a:buChar char="Ø"/>
            </a:pPr>
            <a:r>
              <a:rPr lang="es-VE" sz="2900" b="1" i="0" dirty="0">
                <a:solidFill>
                  <a:srgbClr val="333333"/>
                </a:solidFill>
                <a:effectLst/>
                <a:latin typeface="Arial" panose="020B0604020202020204" pitchFamily="34" charset="0"/>
                <a:cs typeface="Arial" panose="020B0604020202020204" pitchFamily="34" charset="0"/>
              </a:rPr>
              <a:t>La vegetación, que depende del clima y del suelo, es la fuente directa o indirecta de sustento de los animales que allí viven.</a:t>
            </a:r>
          </a:p>
        </p:txBody>
      </p:sp>
      <p:sp>
        <p:nvSpPr>
          <p:cNvPr id="4" name="Text Box 4">
            <a:extLst>
              <a:ext uri="{FF2B5EF4-FFF2-40B4-BE49-F238E27FC236}">
                <a16:creationId xmlns:a16="http://schemas.microsoft.com/office/drawing/2014/main" id="{832F6B6C-84F4-40D6-BE14-FAFEA7CCAADD}"/>
              </a:ext>
            </a:extLst>
          </p:cNvPr>
          <p:cNvSpPr txBox="1">
            <a:spLocks noChangeArrowheads="1"/>
          </p:cNvSpPr>
          <p:nvPr/>
        </p:nvSpPr>
        <p:spPr bwMode="auto">
          <a:xfrm>
            <a:off x="1292425" y="93025"/>
            <a:ext cx="8534400" cy="553998"/>
          </a:xfrm>
          <a:prstGeom prst="rect">
            <a:avLst/>
          </a:prstGeom>
          <a:noFill/>
          <a:ln w="9525">
            <a:noFill/>
            <a:miter lim="800000"/>
            <a:headEnd/>
            <a:tailEnd/>
          </a:ln>
        </p:spPr>
        <p:txBody>
          <a:bodyPr wrap="square" lIns="0" tIns="0" rIns="0" bIns="0">
            <a:spAutoFit/>
          </a:bodyPr>
          <a:lstStyle>
            <a:defPPr>
              <a:defRPr lang="es-VE"/>
            </a:defPPr>
            <a:lvl1pPr algn="ctr" eaLnBrk="0" hangingPunct="0">
              <a:defRPr sz="3600" b="1" kern="10" spc="150">
                <a:ln w="9525">
                  <a:solidFill>
                    <a:srgbClr val="000000"/>
                  </a:solidFill>
                  <a:round/>
                  <a:headEnd/>
                  <a:tailEnd/>
                </a:ln>
                <a:solidFill>
                  <a:srgbClr val="009352"/>
                </a:solidFill>
                <a:latin typeface="Arial Black"/>
              </a:defRPr>
            </a:lvl1pPr>
            <a:lvl2pPr marL="742950" indent="-285750" algn="ctr">
              <a:defRPr>
                <a:latin typeface="Arial" panose="020B0604020202020204" pitchFamily="34" charset="0"/>
              </a:defRPr>
            </a:lvl2pPr>
            <a:lvl3pPr marL="1143000" indent="-228600" algn="ctr">
              <a:defRPr>
                <a:latin typeface="Arial" panose="020B0604020202020204" pitchFamily="34" charset="0"/>
              </a:defRPr>
            </a:lvl3pPr>
            <a:lvl4pPr marL="1600200" indent="-228600" algn="ctr">
              <a:defRPr>
                <a:latin typeface="Arial" panose="020B0604020202020204" pitchFamily="34" charset="0"/>
              </a:defRPr>
            </a:lvl4pPr>
            <a:lvl5pPr marL="2057400" indent="-228600" algn="ctr">
              <a:defRPr>
                <a:latin typeface="Arial" panose="020B0604020202020204" pitchFamily="34" charset="0"/>
              </a:defRPr>
            </a:lvl5pPr>
            <a:lvl6pPr marL="2514600" indent="-228600" algn="ctr" fontAlgn="base">
              <a:spcBef>
                <a:spcPct val="0"/>
              </a:spcBef>
              <a:spcAft>
                <a:spcPct val="0"/>
              </a:spcAft>
              <a:defRPr>
                <a:latin typeface="Arial" panose="020B0604020202020204" pitchFamily="34" charset="0"/>
              </a:defRPr>
            </a:lvl6pPr>
            <a:lvl7pPr marL="2971800" indent="-228600" algn="ctr" fontAlgn="base">
              <a:spcBef>
                <a:spcPct val="0"/>
              </a:spcBef>
              <a:spcAft>
                <a:spcPct val="0"/>
              </a:spcAft>
              <a:defRPr>
                <a:latin typeface="Arial" panose="020B0604020202020204" pitchFamily="34" charset="0"/>
              </a:defRPr>
            </a:lvl7pPr>
            <a:lvl8pPr marL="3429000" indent="-228600" algn="ctr" fontAlgn="base">
              <a:spcBef>
                <a:spcPct val="0"/>
              </a:spcBef>
              <a:spcAft>
                <a:spcPct val="0"/>
              </a:spcAft>
              <a:defRPr>
                <a:latin typeface="Arial" panose="020B0604020202020204" pitchFamily="34" charset="0"/>
              </a:defRPr>
            </a:lvl8pPr>
            <a:lvl9pPr marL="3886200" indent="-228600" algn="ctr" fontAlgn="base">
              <a:spcBef>
                <a:spcPct val="0"/>
              </a:spcBef>
              <a:spcAft>
                <a:spcPct val="0"/>
              </a:spcAft>
              <a:defRPr>
                <a:latin typeface="Arial" panose="020B0604020202020204" pitchFamily="34" charset="0"/>
              </a:defRPr>
            </a:lvl9pPr>
          </a:lstStyle>
          <a:p>
            <a:r>
              <a:rPr lang="es-ES" altLang="es-VE" dirty="0"/>
              <a:t>Biomas</a:t>
            </a:r>
          </a:p>
        </p:txBody>
      </p:sp>
    </p:spTree>
    <p:extLst>
      <p:ext uri="{BB962C8B-B14F-4D97-AF65-F5344CB8AC3E}">
        <p14:creationId xmlns:p14="http://schemas.microsoft.com/office/powerpoint/2010/main" val="31922885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extLst>
              <a:ext uri="{FF2B5EF4-FFF2-40B4-BE49-F238E27FC236}">
                <a16:creationId xmlns:a16="http://schemas.microsoft.com/office/drawing/2014/main" id="{06933875-8537-4DFF-B6C4-EBA0664E961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0323" b="12729"/>
          <a:stretch>
            <a:fillRect/>
          </a:stretch>
        </p:blipFill>
        <p:spPr bwMode="auto">
          <a:xfrm>
            <a:off x="7521675" y="2950387"/>
            <a:ext cx="3858341" cy="1589851"/>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3">
            <a:extLst>
              <a:ext uri="{FF2B5EF4-FFF2-40B4-BE49-F238E27FC236}">
                <a16:creationId xmlns:a16="http://schemas.microsoft.com/office/drawing/2014/main" id="{560598F2-C635-488B-A4D9-7BFC83CF00B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b="6705"/>
          <a:stretch>
            <a:fillRect/>
          </a:stretch>
        </p:blipFill>
        <p:spPr bwMode="auto">
          <a:xfrm>
            <a:off x="6075935" y="758075"/>
            <a:ext cx="5287163" cy="1970784"/>
          </a:xfrm>
          <a:prstGeom prst="rect">
            <a:avLst/>
          </a:prstGeom>
          <a:noFill/>
          <a:extLst>
            <a:ext uri="{909E8E84-426E-40DD-AFC4-6F175D3DCCD1}">
              <a14:hiddenFill xmlns:a14="http://schemas.microsoft.com/office/drawing/2010/main">
                <a:solidFill>
                  <a:srgbClr val="FFFFFF"/>
                </a:solidFill>
              </a14:hiddenFill>
            </a:ext>
          </a:extLst>
        </p:spPr>
      </p:pic>
      <p:sp>
        <p:nvSpPr>
          <p:cNvPr id="4" name="Text Box 4">
            <a:extLst>
              <a:ext uri="{FF2B5EF4-FFF2-40B4-BE49-F238E27FC236}">
                <a16:creationId xmlns:a16="http://schemas.microsoft.com/office/drawing/2014/main" id="{180D83AB-DE5D-4CD0-B338-52BFEBA1A976}"/>
              </a:ext>
            </a:extLst>
          </p:cNvPr>
          <p:cNvSpPr txBox="1">
            <a:spLocks noChangeArrowheads="1"/>
          </p:cNvSpPr>
          <p:nvPr/>
        </p:nvSpPr>
        <p:spPr bwMode="auto">
          <a:xfrm>
            <a:off x="1832759" y="93025"/>
            <a:ext cx="8534400" cy="553998"/>
          </a:xfrm>
          <a:prstGeom prst="rect">
            <a:avLst/>
          </a:prstGeom>
          <a:noFill/>
          <a:ln w="9525">
            <a:noFill/>
            <a:miter lim="800000"/>
            <a:headEnd/>
            <a:tailEnd/>
          </a:ln>
        </p:spPr>
        <p:txBody>
          <a:bodyPr wrap="square" lIns="0" tIns="0" rIns="0" bIns="0">
            <a:spAutoFit/>
          </a:bodyPr>
          <a:lstStyle>
            <a:defPPr>
              <a:defRPr lang="es-VE"/>
            </a:defPPr>
            <a:lvl1pPr algn="ctr" eaLnBrk="0" hangingPunct="0">
              <a:defRPr sz="3600" b="1" kern="10" spc="150">
                <a:ln w="9525">
                  <a:solidFill>
                    <a:srgbClr val="000000"/>
                  </a:solidFill>
                  <a:round/>
                  <a:headEnd/>
                  <a:tailEnd/>
                </a:ln>
                <a:solidFill>
                  <a:srgbClr val="009352"/>
                </a:solidFill>
                <a:latin typeface="Arial Black"/>
              </a:defRPr>
            </a:lvl1pPr>
            <a:lvl2pPr marL="742950" indent="-285750" algn="ctr">
              <a:defRPr>
                <a:latin typeface="Arial" panose="020B0604020202020204" pitchFamily="34" charset="0"/>
              </a:defRPr>
            </a:lvl2pPr>
            <a:lvl3pPr marL="1143000" indent="-228600" algn="ctr">
              <a:defRPr>
                <a:latin typeface="Arial" panose="020B0604020202020204" pitchFamily="34" charset="0"/>
              </a:defRPr>
            </a:lvl3pPr>
            <a:lvl4pPr marL="1600200" indent="-228600" algn="ctr">
              <a:defRPr>
                <a:latin typeface="Arial" panose="020B0604020202020204" pitchFamily="34" charset="0"/>
              </a:defRPr>
            </a:lvl4pPr>
            <a:lvl5pPr marL="2057400" indent="-228600" algn="ctr">
              <a:defRPr>
                <a:latin typeface="Arial" panose="020B0604020202020204" pitchFamily="34" charset="0"/>
              </a:defRPr>
            </a:lvl5pPr>
            <a:lvl6pPr marL="2514600" indent="-228600" algn="ctr" fontAlgn="base">
              <a:spcBef>
                <a:spcPct val="0"/>
              </a:spcBef>
              <a:spcAft>
                <a:spcPct val="0"/>
              </a:spcAft>
              <a:defRPr>
                <a:latin typeface="Arial" panose="020B0604020202020204" pitchFamily="34" charset="0"/>
              </a:defRPr>
            </a:lvl6pPr>
            <a:lvl7pPr marL="2971800" indent="-228600" algn="ctr" fontAlgn="base">
              <a:spcBef>
                <a:spcPct val="0"/>
              </a:spcBef>
              <a:spcAft>
                <a:spcPct val="0"/>
              </a:spcAft>
              <a:defRPr>
                <a:latin typeface="Arial" panose="020B0604020202020204" pitchFamily="34" charset="0"/>
              </a:defRPr>
            </a:lvl7pPr>
            <a:lvl8pPr marL="3429000" indent="-228600" algn="ctr" fontAlgn="base">
              <a:spcBef>
                <a:spcPct val="0"/>
              </a:spcBef>
              <a:spcAft>
                <a:spcPct val="0"/>
              </a:spcAft>
              <a:defRPr>
                <a:latin typeface="Arial" panose="020B0604020202020204" pitchFamily="34" charset="0"/>
              </a:defRPr>
            </a:lvl8pPr>
            <a:lvl9pPr marL="3886200" indent="-228600" algn="ctr" fontAlgn="base">
              <a:spcBef>
                <a:spcPct val="0"/>
              </a:spcBef>
              <a:spcAft>
                <a:spcPct val="0"/>
              </a:spcAft>
              <a:defRPr>
                <a:latin typeface="Arial" panose="020B0604020202020204" pitchFamily="34" charset="0"/>
              </a:defRPr>
            </a:lvl9pPr>
          </a:lstStyle>
          <a:p>
            <a:r>
              <a:rPr lang="es-ES" altLang="es-VE" dirty="0"/>
              <a:t>Biomas de Venezuela</a:t>
            </a:r>
          </a:p>
        </p:txBody>
      </p:sp>
      <p:sp>
        <p:nvSpPr>
          <p:cNvPr id="5" name="Text Box 6">
            <a:extLst>
              <a:ext uri="{FF2B5EF4-FFF2-40B4-BE49-F238E27FC236}">
                <a16:creationId xmlns:a16="http://schemas.microsoft.com/office/drawing/2014/main" id="{21BA5260-61E1-4328-A785-19D168D0C1AE}"/>
              </a:ext>
            </a:extLst>
          </p:cNvPr>
          <p:cNvSpPr txBox="1">
            <a:spLocks noChangeArrowheads="1"/>
          </p:cNvSpPr>
          <p:nvPr/>
        </p:nvSpPr>
        <p:spPr bwMode="auto">
          <a:xfrm>
            <a:off x="170363" y="678670"/>
            <a:ext cx="7762375" cy="43858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0" tIns="0" rIns="0" bIns="0" anchor="ctr" anchorCtr="0">
            <a:spAutoFit/>
          </a:bodyPr>
          <a:lstStyle/>
          <a:p>
            <a:pPr marL="144000" defTabSz="144000">
              <a:spcBef>
                <a:spcPts val="600"/>
              </a:spcBef>
            </a:pPr>
            <a:r>
              <a:rPr lang="es-ES" altLang="es-VE" sz="2400" dirty="0">
                <a:ln>
                  <a:solidFill>
                    <a:srgbClr val="000022"/>
                  </a:solidFill>
                </a:ln>
                <a:solidFill>
                  <a:srgbClr val="0070C0"/>
                </a:solidFill>
                <a:effectLst/>
                <a:latin typeface="Plump MT"/>
              </a:rPr>
              <a:t>Dunas</a:t>
            </a:r>
          </a:p>
          <a:p>
            <a:pPr marL="144000" lvl="1" defTabSz="144000">
              <a:spcBef>
                <a:spcPts val="600"/>
              </a:spcBef>
            </a:pPr>
            <a:r>
              <a:rPr lang="es-ES" altLang="es-VE" sz="2400" dirty="0">
                <a:ln>
                  <a:solidFill>
                    <a:srgbClr val="000022"/>
                  </a:solidFill>
                </a:ln>
                <a:solidFill>
                  <a:srgbClr val="0070C0"/>
                </a:solidFill>
                <a:latin typeface="Plump MT"/>
              </a:rPr>
              <a:t>	Planicies saladas</a:t>
            </a:r>
          </a:p>
          <a:p>
            <a:pPr marL="144000" lvl="1" defTabSz="144000">
              <a:spcBef>
                <a:spcPts val="600"/>
              </a:spcBef>
            </a:pPr>
            <a:r>
              <a:rPr lang="es-ES" altLang="es-VE" sz="2400" dirty="0">
                <a:ln>
                  <a:solidFill>
                    <a:srgbClr val="000022"/>
                  </a:solidFill>
                </a:ln>
                <a:solidFill>
                  <a:srgbClr val="0070C0"/>
                </a:solidFill>
                <a:latin typeface="Plump MT"/>
              </a:rPr>
              <a:t>		Sabanas</a:t>
            </a:r>
          </a:p>
          <a:p>
            <a:pPr marL="144000" lvl="1" defTabSz="144000">
              <a:spcBef>
                <a:spcPts val="600"/>
              </a:spcBef>
            </a:pPr>
            <a:r>
              <a:rPr lang="es-ES" altLang="es-VE" sz="2400" dirty="0">
                <a:ln>
                  <a:solidFill>
                    <a:srgbClr val="000022"/>
                  </a:solidFill>
                </a:ln>
                <a:solidFill>
                  <a:srgbClr val="0070C0"/>
                </a:solidFill>
                <a:effectLst/>
                <a:latin typeface="Plump MT"/>
              </a:rPr>
              <a:t>		</a:t>
            </a:r>
            <a:r>
              <a:rPr lang="es-ES" altLang="es-VE" sz="2400" dirty="0">
                <a:ln>
                  <a:solidFill>
                    <a:srgbClr val="000022"/>
                  </a:solidFill>
                </a:ln>
                <a:solidFill>
                  <a:srgbClr val="0070C0"/>
                </a:solidFill>
                <a:latin typeface="Plump MT"/>
              </a:rPr>
              <a:t>	Páramos</a:t>
            </a:r>
          </a:p>
          <a:p>
            <a:pPr marL="144000" lvl="1" defTabSz="144000">
              <a:spcBef>
                <a:spcPts val="600"/>
              </a:spcBef>
            </a:pPr>
            <a:r>
              <a:rPr lang="es-ES" altLang="es-VE" sz="2400" dirty="0">
                <a:ln>
                  <a:solidFill>
                    <a:srgbClr val="000022"/>
                  </a:solidFill>
                </a:ln>
                <a:solidFill>
                  <a:srgbClr val="0070C0"/>
                </a:solidFill>
                <a:effectLst/>
                <a:latin typeface="Plump MT"/>
              </a:rPr>
              <a:t>			</a:t>
            </a:r>
            <a:r>
              <a:rPr lang="es-ES" altLang="es-VE" sz="2400" dirty="0">
                <a:ln>
                  <a:solidFill>
                    <a:srgbClr val="000022"/>
                  </a:solidFill>
                </a:ln>
                <a:solidFill>
                  <a:srgbClr val="0070C0"/>
                </a:solidFill>
                <a:latin typeface="Plump MT"/>
              </a:rPr>
              <a:t>	Bosques de galería</a:t>
            </a:r>
          </a:p>
          <a:p>
            <a:pPr marL="144000" lvl="1" defTabSz="144000">
              <a:spcBef>
                <a:spcPts val="600"/>
              </a:spcBef>
            </a:pPr>
            <a:r>
              <a:rPr lang="es-ES" altLang="es-VE" sz="2400" dirty="0">
                <a:ln>
                  <a:solidFill>
                    <a:srgbClr val="000022"/>
                  </a:solidFill>
                </a:ln>
                <a:solidFill>
                  <a:srgbClr val="0070C0"/>
                </a:solidFill>
                <a:effectLst/>
                <a:latin typeface="Plump MT"/>
              </a:rPr>
              <a:t>				</a:t>
            </a:r>
            <a:r>
              <a:rPr lang="es-ES" altLang="es-VE" sz="2400" dirty="0">
                <a:ln>
                  <a:solidFill>
                    <a:srgbClr val="000022"/>
                  </a:solidFill>
                </a:ln>
                <a:solidFill>
                  <a:srgbClr val="0070C0"/>
                </a:solidFill>
                <a:latin typeface="Plump MT"/>
              </a:rPr>
              <a:t>	Manglares</a:t>
            </a:r>
          </a:p>
          <a:p>
            <a:pPr marL="144000" lvl="1" defTabSz="144000">
              <a:spcBef>
                <a:spcPts val="600"/>
              </a:spcBef>
            </a:pPr>
            <a:r>
              <a:rPr lang="es-ES" altLang="es-VE" sz="2400" dirty="0">
                <a:ln>
                  <a:solidFill>
                    <a:srgbClr val="000022"/>
                  </a:solidFill>
                </a:ln>
                <a:solidFill>
                  <a:srgbClr val="0070C0"/>
                </a:solidFill>
                <a:effectLst/>
                <a:latin typeface="Plump MT"/>
              </a:rPr>
              <a:t>					</a:t>
            </a:r>
            <a:r>
              <a:rPr lang="es-ES" altLang="es-VE" sz="2400" dirty="0">
                <a:ln>
                  <a:solidFill>
                    <a:srgbClr val="000022"/>
                  </a:solidFill>
                </a:ln>
                <a:solidFill>
                  <a:srgbClr val="0070C0"/>
                </a:solidFill>
                <a:latin typeface="Plump MT"/>
              </a:rPr>
              <a:t>	Bosques xerófilos</a:t>
            </a:r>
          </a:p>
          <a:p>
            <a:pPr marL="144000" lvl="1" defTabSz="144000">
              <a:spcBef>
                <a:spcPts val="600"/>
              </a:spcBef>
            </a:pPr>
            <a:r>
              <a:rPr lang="es-ES" altLang="es-VE" sz="2400" dirty="0">
                <a:ln>
                  <a:solidFill>
                    <a:srgbClr val="000022"/>
                  </a:solidFill>
                </a:ln>
                <a:solidFill>
                  <a:srgbClr val="0070C0"/>
                </a:solidFill>
                <a:effectLst/>
                <a:latin typeface="Plump MT"/>
              </a:rPr>
              <a:t>						</a:t>
            </a:r>
            <a:r>
              <a:rPr lang="es-ES" altLang="es-VE" sz="2400" dirty="0">
                <a:ln>
                  <a:solidFill>
                    <a:srgbClr val="000022"/>
                  </a:solidFill>
                </a:ln>
                <a:solidFill>
                  <a:srgbClr val="0070C0"/>
                </a:solidFill>
                <a:latin typeface="Plump MT"/>
              </a:rPr>
              <a:t>	Bosques deciduos</a:t>
            </a:r>
          </a:p>
          <a:p>
            <a:pPr marL="144000" lvl="1" defTabSz="144000">
              <a:spcBef>
                <a:spcPts val="600"/>
              </a:spcBef>
            </a:pPr>
            <a:r>
              <a:rPr lang="es-ES" altLang="es-VE" sz="2400" dirty="0">
                <a:ln>
                  <a:solidFill>
                    <a:srgbClr val="000022"/>
                  </a:solidFill>
                </a:ln>
                <a:solidFill>
                  <a:srgbClr val="0070C0"/>
                </a:solidFill>
                <a:effectLst/>
                <a:latin typeface="Plump MT"/>
              </a:rPr>
              <a:t>							</a:t>
            </a:r>
            <a:r>
              <a:rPr lang="es-ES" altLang="es-VE" sz="2400" dirty="0">
                <a:ln>
                  <a:solidFill>
                    <a:srgbClr val="000022"/>
                  </a:solidFill>
                </a:ln>
                <a:solidFill>
                  <a:srgbClr val="0070C0"/>
                </a:solidFill>
                <a:latin typeface="Plump MT"/>
              </a:rPr>
              <a:t>	Selva nublada</a:t>
            </a:r>
          </a:p>
          <a:p>
            <a:pPr marL="144000" lvl="1" defTabSz="144000">
              <a:spcBef>
                <a:spcPts val="600"/>
              </a:spcBef>
            </a:pPr>
            <a:r>
              <a:rPr lang="es-ES" altLang="es-VE" sz="2400" dirty="0">
                <a:ln>
                  <a:solidFill>
                    <a:srgbClr val="000022"/>
                  </a:solidFill>
                </a:ln>
                <a:solidFill>
                  <a:srgbClr val="0070C0"/>
                </a:solidFill>
                <a:effectLst/>
                <a:latin typeface="Plump MT"/>
              </a:rPr>
              <a:t>							</a:t>
            </a:r>
            <a:r>
              <a:rPr lang="es-ES" altLang="es-VE" sz="2400" dirty="0">
                <a:ln>
                  <a:solidFill>
                    <a:srgbClr val="000022"/>
                  </a:solidFill>
                </a:ln>
                <a:solidFill>
                  <a:srgbClr val="0070C0"/>
                </a:solidFill>
                <a:latin typeface="Plump MT"/>
              </a:rPr>
              <a:t>		Selvas pluviales o higrófilas</a:t>
            </a:r>
            <a:endParaRPr lang="es-ES" altLang="es-VE" sz="2400" dirty="0">
              <a:ln>
                <a:solidFill>
                  <a:srgbClr val="000022"/>
                </a:solidFill>
              </a:ln>
              <a:solidFill>
                <a:srgbClr val="0070C0"/>
              </a:solidFill>
              <a:effectLst/>
              <a:latin typeface="Plump MT"/>
            </a:endParaRPr>
          </a:p>
        </p:txBody>
      </p:sp>
      <p:pic>
        <p:nvPicPr>
          <p:cNvPr id="16" name="Picture 17">
            <a:extLst>
              <a:ext uri="{FF2B5EF4-FFF2-40B4-BE49-F238E27FC236}">
                <a16:creationId xmlns:a16="http://schemas.microsoft.com/office/drawing/2014/main" id="{8A72C3EB-79B6-41CD-BBBE-76865E2DAA5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1373" y="5088016"/>
            <a:ext cx="10988426" cy="17589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935900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ject 3">
            <a:extLst>
              <a:ext uri="{FF2B5EF4-FFF2-40B4-BE49-F238E27FC236}">
                <a16:creationId xmlns:a16="http://schemas.microsoft.com/office/drawing/2014/main" id="{B470E27E-165E-49F1-89EA-51F19DB0E1C8}"/>
              </a:ext>
            </a:extLst>
          </p:cNvPr>
          <p:cNvSpPr txBox="1"/>
          <p:nvPr/>
        </p:nvSpPr>
        <p:spPr>
          <a:xfrm>
            <a:off x="155575" y="139649"/>
            <a:ext cx="11196638" cy="2031325"/>
          </a:xfrm>
          <a:prstGeom prst="rect">
            <a:avLst/>
          </a:prstGeom>
          <a:noFill/>
          <a:ln w="9525">
            <a:noFill/>
            <a:miter lim="800000"/>
            <a:headEnd/>
            <a:tailEnd/>
          </a:ln>
        </p:spPr>
        <p:txBody>
          <a:bodyPr wrap="square" lIns="0" tIns="0" rIns="0" bIns="0">
            <a:spAutoFit/>
          </a:bodyPr>
          <a:lstStyle>
            <a:defPPr>
              <a:defRPr lang="es-VE"/>
            </a:defPPr>
            <a:lvl1pPr algn="ctr" eaLnBrk="0" hangingPunct="0">
              <a:defRPr sz="3300" b="1" kern="10" spc="150">
                <a:ln w="25400">
                  <a:solidFill>
                    <a:srgbClr val="000000"/>
                  </a:solidFill>
                  <a:round/>
                  <a:headEnd/>
                  <a:tailEnd/>
                </a:ln>
                <a:solidFill>
                  <a:schemeClr val="bg1"/>
                </a:solidFill>
                <a:latin typeface="Arial Black"/>
              </a:defRPr>
            </a:lvl1pPr>
            <a:lvl2pPr marL="742950" indent="-285750" algn="ctr">
              <a:defRPr>
                <a:latin typeface="Arial" panose="020B0604020202020204" pitchFamily="34" charset="0"/>
              </a:defRPr>
            </a:lvl2pPr>
            <a:lvl3pPr marL="1143000" indent="-228600" algn="ctr">
              <a:defRPr>
                <a:latin typeface="Arial" panose="020B0604020202020204" pitchFamily="34" charset="0"/>
              </a:defRPr>
            </a:lvl3pPr>
            <a:lvl4pPr marL="1600200" indent="-228600" algn="ctr">
              <a:defRPr>
                <a:latin typeface="Arial" panose="020B0604020202020204" pitchFamily="34" charset="0"/>
              </a:defRPr>
            </a:lvl4pPr>
            <a:lvl5pPr marL="2057400" indent="-228600" algn="ctr">
              <a:defRPr>
                <a:latin typeface="Arial" panose="020B0604020202020204" pitchFamily="34" charset="0"/>
              </a:defRPr>
            </a:lvl5pPr>
            <a:lvl6pPr marL="2514600" indent="-228600" algn="ctr" fontAlgn="base">
              <a:spcBef>
                <a:spcPct val="0"/>
              </a:spcBef>
              <a:spcAft>
                <a:spcPct val="0"/>
              </a:spcAft>
              <a:defRPr>
                <a:latin typeface="Arial" panose="020B0604020202020204" pitchFamily="34" charset="0"/>
              </a:defRPr>
            </a:lvl6pPr>
            <a:lvl7pPr marL="2971800" indent="-228600" algn="ctr" fontAlgn="base">
              <a:spcBef>
                <a:spcPct val="0"/>
              </a:spcBef>
              <a:spcAft>
                <a:spcPct val="0"/>
              </a:spcAft>
              <a:defRPr>
                <a:latin typeface="Arial" panose="020B0604020202020204" pitchFamily="34" charset="0"/>
              </a:defRPr>
            </a:lvl7pPr>
            <a:lvl8pPr marL="3429000" indent="-228600" algn="ctr" fontAlgn="base">
              <a:spcBef>
                <a:spcPct val="0"/>
              </a:spcBef>
              <a:spcAft>
                <a:spcPct val="0"/>
              </a:spcAft>
              <a:defRPr>
                <a:latin typeface="Arial" panose="020B0604020202020204" pitchFamily="34" charset="0"/>
              </a:defRPr>
            </a:lvl8pPr>
            <a:lvl9pPr marL="3886200" indent="-228600" algn="ctr" fontAlgn="base">
              <a:spcBef>
                <a:spcPct val="0"/>
              </a:spcBef>
              <a:spcAft>
                <a:spcPct val="0"/>
              </a:spcAft>
              <a:defRPr>
                <a:latin typeface="Arial" panose="020B0604020202020204" pitchFamily="34" charset="0"/>
              </a:defRPr>
            </a:lvl9pPr>
          </a:lstStyle>
          <a:p>
            <a:r>
              <a:rPr dirty="0"/>
              <a:t>Biodiversidad o Diversidad biológica es la  variabilidad de organismos vivos que se hallan  sobre el planeta. Se estudia a nivel de genes,  especies, ecosistemas y etnias.</a:t>
            </a:r>
          </a:p>
        </p:txBody>
      </p:sp>
      <p:sp>
        <p:nvSpPr>
          <p:cNvPr id="4" name="object 4">
            <a:extLst>
              <a:ext uri="{FF2B5EF4-FFF2-40B4-BE49-F238E27FC236}">
                <a16:creationId xmlns:a16="http://schemas.microsoft.com/office/drawing/2014/main" id="{C33BC25C-EC79-40EF-83A9-296E9718E68A}"/>
              </a:ext>
            </a:extLst>
          </p:cNvPr>
          <p:cNvSpPr/>
          <p:nvPr/>
        </p:nvSpPr>
        <p:spPr>
          <a:xfrm>
            <a:off x="174224" y="2329985"/>
            <a:ext cx="2077180" cy="2632247"/>
          </a:xfrm>
          <a:prstGeom prst="rect">
            <a:avLst/>
          </a:prstGeom>
          <a:blipFill>
            <a:blip r:embed="rId2" cstate="print"/>
            <a:stretch>
              <a:fillRect/>
            </a:stretch>
          </a:blipFill>
        </p:spPr>
        <p:txBody>
          <a:bodyPr wrap="square" lIns="0" tIns="0" rIns="0" bIns="0" rtlCol="0"/>
          <a:lstStyle/>
          <a:p>
            <a:endParaRPr sz="3200" dirty="0">
              <a:latin typeface="Arial Black" panose="020B0A04020102020204" pitchFamily="34" charset="0"/>
            </a:endParaRPr>
          </a:p>
        </p:txBody>
      </p:sp>
      <p:sp>
        <p:nvSpPr>
          <p:cNvPr id="5" name="object 5">
            <a:extLst>
              <a:ext uri="{FF2B5EF4-FFF2-40B4-BE49-F238E27FC236}">
                <a16:creationId xmlns:a16="http://schemas.microsoft.com/office/drawing/2014/main" id="{1772186C-7399-4CE5-9075-62BF53BF7545}"/>
              </a:ext>
            </a:extLst>
          </p:cNvPr>
          <p:cNvSpPr txBox="1"/>
          <p:nvPr/>
        </p:nvSpPr>
        <p:spPr>
          <a:xfrm>
            <a:off x="224099" y="4998046"/>
            <a:ext cx="1994055" cy="4924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0" tIns="0" rIns="0" bIns="0">
            <a:spAutoFit/>
          </a:bodyPr>
          <a:lstStyle>
            <a:defPPr>
              <a:defRPr lang="es-VE"/>
            </a:defPPr>
            <a:lvl1pPr algn="ctr">
              <a:spcBef>
                <a:spcPct val="50000"/>
              </a:spcBef>
              <a:defRPr sz="3600">
                <a:ln w="25400">
                  <a:solidFill>
                    <a:srgbClr val="000022"/>
                  </a:solidFill>
                </a:ln>
                <a:solidFill>
                  <a:srgbClr val="00B0F0"/>
                </a:solidFill>
                <a:latin typeface="Arial Black" panose="020B0A04020102020204" pitchFamily="34" charset="0"/>
              </a:defRPr>
            </a:lvl1pPr>
          </a:lstStyle>
          <a:p>
            <a:r>
              <a:rPr sz="3200" dirty="0"/>
              <a:t>Genes</a:t>
            </a:r>
          </a:p>
        </p:txBody>
      </p:sp>
      <p:sp>
        <p:nvSpPr>
          <p:cNvPr id="6" name="object 6">
            <a:extLst>
              <a:ext uri="{FF2B5EF4-FFF2-40B4-BE49-F238E27FC236}">
                <a16:creationId xmlns:a16="http://schemas.microsoft.com/office/drawing/2014/main" id="{F7F3FE26-D970-48B5-AE59-488B57902E2B}"/>
              </a:ext>
            </a:extLst>
          </p:cNvPr>
          <p:cNvSpPr/>
          <p:nvPr/>
        </p:nvSpPr>
        <p:spPr>
          <a:xfrm>
            <a:off x="2339699" y="2911743"/>
            <a:ext cx="2219152" cy="3114407"/>
          </a:xfrm>
          <a:prstGeom prst="rect">
            <a:avLst/>
          </a:prstGeom>
          <a:blipFill>
            <a:blip r:embed="rId3" cstate="print"/>
            <a:stretch>
              <a:fillRect/>
            </a:stretch>
          </a:blipFill>
        </p:spPr>
        <p:txBody>
          <a:bodyPr wrap="square" lIns="0" tIns="0" rIns="0" bIns="0" rtlCol="0"/>
          <a:lstStyle/>
          <a:p>
            <a:endParaRPr sz="3200" dirty="0">
              <a:latin typeface="Arial Black" panose="020B0A04020102020204" pitchFamily="34" charset="0"/>
            </a:endParaRPr>
          </a:p>
        </p:txBody>
      </p:sp>
      <p:sp>
        <p:nvSpPr>
          <p:cNvPr id="7" name="object 7">
            <a:extLst>
              <a:ext uri="{FF2B5EF4-FFF2-40B4-BE49-F238E27FC236}">
                <a16:creationId xmlns:a16="http://schemas.microsoft.com/office/drawing/2014/main" id="{60369BF4-52D8-4DF4-9B2E-81BAB5C94DD4}"/>
              </a:ext>
            </a:extLst>
          </p:cNvPr>
          <p:cNvSpPr txBox="1"/>
          <p:nvPr/>
        </p:nvSpPr>
        <p:spPr>
          <a:xfrm>
            <a:off x="2319325" y="6046419"/>
            <a:ext cx="2219152" cy="4924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0" tIns="0" rIns="0" bIns="0">
            <a:spAutoFit/>
          </a:bodyPr>
          <a:lstStyle>
            <a:defPPr>
              <a:defRPr lang="es-VE"/>
            </a:defPPr>
            <a:lvl1pPr algn="ctr">
              <a:spcBef>
                <a:spcPct val="50000"/>
              </a:spcBef>
              <a:defRPr sz="3600">
                <a:ln w="25400">
                  <a:solidFill>
                    <a:srgbClr val="000022"/>
                  </a:solidFill>
                </a:ln>
                <a:solidFill>
                  <a:srgbClr val="00B0F0"/>
                </a:solidFill>
                <a:latin typeface="Arial Black" panose="020B0A04020102020204" pitchFamily="34" charset="0"/>
              </a:defRPr>
            </a:lvl1pPr>
          </a:lstStyle>
          <a:p>
            <a:r>
              <a:rPr sz="3200" dirty="0"/>
              <a:t>Especies</a:t>
            </a:r>
          </a:p>
        </p:txBody>
      </p:sp>
      <p:sp>
        <p:nvSpPr>
          <p:cNvPr id="8" name="object 8">
            <a:extLst>
              <a:ext uri="{FF2B5EF4-FFF2-40B4-BE49-F238E27FC236}">
                <a16:creationId xmlns:a16="http://schemas.microsoft.com/office/drawing/2014/main" id="{F9BB6EF6-26CB-4662-A8A6-A2DD9470C413}"/>
              </a:ext>
            </a:extLst>
          </p:cNvPr>
          <p:cNvSpPr/>
          <p:nvPr/>
        </p:nvSpPr>
        <p:spPr>
          <a:xfrm>
            <a:off x="4641913" y="2533338"/>
            <a:ext cx="3213470" cy="2428894"/>
          </a:xfrm>
          <a:prstGeom prst="rect">
            <a:avLst/>
          </a:prstGeom>
          <a:blipFill>
            <a:blip r:embed="rId4" cstate="print"/>
            <a:stretch>
              <a:fillRect/>
            </a:stretch>
          </a:blipFill>
        </p:spPr>
        <p:txBody>
          <a:bodyPr wrap="square" lIns="0" tIns="0" rIns="0" bIns="0" rtlCol="0"/>
          <a:lstStyle/>
          <a:p>
            <a:endParaRPr sz="3200">
              <a:latin typeface="Arial Black" panose="020B0A04020102020204" pitchFamily="34" charset="0"/>
            </a:endParaRPr>
          </a:p>
        </p:txBody>
      </p:sp>
      <p:sp>
        <p:nvSpPr>
          <p:cNvPr id="9" name="object 9">
            <a:extLst>
              <a:ext uri="{FF2B5EF4-FFF2-40B4-BE49-F238E27FC236}">
                <a16:creationId xmlns:a16="http://schemas.microsoft.com/office/drawing/2014/main" id="{29AFFF4C-5F80-452C-BBF9-4EC9448806E8}"/>
              </a:ext>
            </a:extLst>
          </p:cNvPr>
          <p:cNvSpPr/>
          <p:nvPr/>
        </p:nvSpPr>
        <p:spPr>
          <a:xfrm>
            <a:off x="7975401" y="3914082"/>
            <a:ext cx="2981526" cy="2031325"/>
          </a:xfrm>
          <a:prstGeom prst="rect">
            <a:avLst/>
          </a:prstGeom>
          <a:blipFill>
            <a:blip r:embed="rId5" cstate="print"/>
            <a:stretch>
              <a:fillRect/>
            </a:stretch>
          </a:blipFill>
        </p:spPr>
        <p:txBody>
          <a:bodyPr wrap="square" lIns="0" tIns="0" rIns="0" bIns="0" rtlCol="0"/>
          <a:lstStyle/>
          <a:p>
            <a:endParaRPr sz="3200">
              <a:latin typeface="Arial Black" panose="020B0A04020102020204" pitchFamily="34" charset="0"/>
            </a:endParaRPr>
          </a:p>
        </p:txBody>
      </p:sp>
      <p:sp>
        <p:nvSpPr>
          <p:cNvPr id="10" name="object 10">
            <a:extLst>
              <a:ext uri="{FF2B5EF4-FFF2-40B4-BE49-F238E27FC236}">
                <a16:creationId xmlns:a16="http://schemas.microsoft.com/office/drawing/2014/main" id="{36DE84AC-6FE6-401A-B9F8-C2B34E65FC8B}"/>
              </a:ext>
            </a:extLst>
          </p:cNvPr>
          <p:cNvSpPr txBox="1"/>
          <p:nvPr/>
        </p:nvSpPr>
        <p:spPr>
          <a:xfrm>
            <a:off x="7990952" y="6009032"/>
            <a:ext cx="2965974" cy="4924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0" tIns="0" rIns="0" bIns="0">
            <a:spAutoFit/>
          </a:bodyPr>
          <a:lstStyle>
            <a:defPPr>
              <a:defRPr lang="es-VE"/>
            </a:defPPr>
            <a:lvl1pPr algn="ctr">
              <a:spcBef>
                <a:spcPct val="50000"/>
              </a:spcBef>
              <a:defRPr sz="3600">
                <a:ln w="25400">
                  <a:solidFill>
                    <a:srgbClr val="000022"/>
                  </a:solidFill>
                </a:ln>
                <a:solidFill>
                  <a:srgbClr val="00B0F0"/>
                </a:solidFill>
                <a:latin typeface="Arial Black" panose="020B0A04020102020204" pitchFamily="34" charset="0"/>
              </a:defRPr>
            </a:lvl1pPr>
          </a:lstStyle>
          <a:p>
            <a:r>
              <a:rPr sz="3200" dirty="0" err="1"/>
              <a:t>Étnias</a:t>
            </a:r>
            <a:endParaRPr sz="3200" dirty="0"/>
          </a:p>
        </p:txBody>
      </p:sp>
      <p:sp>
        <p:nvSpPr>
          <p:cNvPr id="11" name="object 10">
            <a:extLst>
              <a:ext uri="{FF2B5EF4-FFF2-40B4-BE49-F238E27FC236}">
                <a16:creationId xmlns:a16="http://schemas.microsoft.com/office/drawing/2014/main" id="{3B663B92-1533-4513-8A33-76729F73A4F7}"/>
              </a:ext>
            </a:extLst>
          </p:cNvPr>
          <p:cNvSpPr txBox="1"/>
          <p:nvPr/>
        </p:nvSpPr>
        <p:spPr>
          <a:xfrm>
            <a:off x="4641912" y="4961392"/>
            <a:ext cx="3213471" cy="4924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0" tIns="0" rIns="0" bIns="0">
            <a:spAutoFit/>
          </a:bodyPr>
          <a:lstStyle>
            <a:defPPr>
              <a:defRPr lang="es-VE"/>
            </a:defPPr>
            <a:lvl1pPr algn="ctr">
              <a:spcBef>
                <a:spcPct val="50000"/>
              </a:spcBef>
              <a:defRPr sz="3600">
                <a:ln w="25400">
                  <a:solidFill>
                    <a:srgbClr val="000022"/>
                  </a:solidFill>
                </a:ln>
                <a:solidFill>
                  <a:srgbClr val="00B0F0"/>
                </a:solidFill>
                <a:latin typeface="Arial Black" panose="020B0A04020102020204" pitchFamily="34" charset="0"/>
              </a:defRPr>
            </a:lvl1pPr>
          </a:lstStyle>
          <a:p>
            <a:r>
              <a:rPr sz="3200" dirty="0" err="1"/>
              <a:t>Ecosistemas</a:t>
            </a:r>
            <a:endParaRPr sz="3200" dirty="0"/>
          </a:p>
        </p:txBody>
      </p:sp>
    </p:spTree>
    <p:extLst>
      <p:ext uri="{BB962C8B-B14F-4D97-AF65-F5344CB8AC3E}">
        <p14:creationId xmlns:p14="http://schemas.microsoft.com/office/powerpoint/2010/main" val="30189073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a:extLst>
              <a:ext uri="{FF2B5EF4-FFF2-40B4-BE49-F238E27FC236}">
                <a16:creationId xmlns:a16="http://schemas.microsoft.com/office/drawing/2014/main" id="{9E8B9D73-E128-4327-AFC0-8BD493CE0C34}"/>
              </a:ext>
            </a:extLst>
          </p:cNvPr>
          <p:cNvGrpSpPr>
            <a:grpSpLocks/>
          </p:cNvGrpSpPr>
          <p:nvPr/>
        </p:nvGrpSpPr>
        <p:grpSpPr bwMode="auto">
          <a:xfrm>
            <a:off x="8395732" y="884420"/>
            <a:ext cx="2590800" cy="3586163"/>
            <a:chOff x="3278" y="1121"/>
            <a:chExt cx="1632" cy="2259"/>
          </a:xfrm>
        </p:grpSpPr>
        <p:sp>
          <p:nvSpPr>
            <p:cNvPr id="3" name="Freeform 90">
              <a:extLst>
                <a:ext uri="{FF2B5EF4-FFF2-40B4-BE49-F238E27FC236}">
                  <a16:creationId xmlns:a16="http://schemas.microsoft.com/office/drawing/2014/main" id="{18FE6036-324F-4222-B209-D1DD3F7AB02A}"/>
                </a:ext>
              </a:extLst>
            </p:cNvPr>
            <p:cNvSpPr>
              <a:spLocks/>
            </p:cNvSpPr>
            <p:nvPr/>
          </p:nvSpPr>
          <p:spPr bwMode="auto">
            <a:xfrm>
              <a:off x="3316" y="1182"/>
              <a:ext cx="1364" cy="1181"/>
            </a:xfrm>
            <a:custGeom>
              <a:avLst/>
              <a:gdLst>
                <a:gd name="T0" fmla="*/ 138 w 1534"/>
                <a:gd name="T1" fmla="*/ 34 h 1181"/>
                <a:gd name="T2" fmla="*/ 336 w 1534"/>
                <a:gd name="T3" fmla="*/ 112 h 1181"/>
                <a:gd name="T4" fmla="*/ 448 w 1534"/>
                <a:gd name="T5" fmla="*/ 51 h 1181"/>
                <a:gd name="T6" fmla="*/ 526 w 1534"/>
                <a:gd name="T7" fmla="*/ 77 h 1181"/>
                <a:gd name="T8" fmla="*/ 569 w 1534"/>
                <a:gd name="T9" fmla="*/ 60 h 1181"/>
                <a:gd name="T10" fmla="*/ 681 w 1534"/>
                <a:gd name="T11" fmla="*/ 77 h 1181"/>
                <a:gd name="T12" fmla="*/ 724 w 1534"/>
                <a:gd name="T13" fmla="*/ 155 h 1181"/>
                <a:gd name="T14" fmla="*/ 802 w 1534"/>
                <a:gd name="T15" fmla="*/ 146 h 1181"/>
                <a:gd name="T16" fmla="*/ 879 w 1534"/>
                <a:gd name="T17" fmla="*/ 215 h 1181"/>
                <a:gd name="T18" fmla="*/ 905 w 1534"/>
                <a:gd name="T19" fmla="*/ 138 h 1181"/>
                <a:gd name="T20" fmla="*/ 1017 w 1534"/>
                <a:gd name="T21" fmla="*/ 146 h 1181"/>
                <a:gd name="T22" fmla="*/ 1086 w 1534"/>
                <a:gd name="T23" fmla="*/ 69 h 1181"/>
                <a:gd name="T24" fmla="*/ 1112 w 1534"/>
                <a:gd name="T25" fmla="*/ 0 h 1181"/>
                <a:gd name="T26" fmla="*/ 1172 w 1534"/>
                <a:gd name="T27" fmla="*/ 60 h 1181"/>
                <a:gd name="T28" fmla="*/ 1172 w 1534"/>
                <a:gd name="T29" fmla="*/ 172 h 1181"/>
                <a:gd name="T30" fmla="*/ 1017 w 1534"/>
                <a:gd name="T31" fmla="*/ 310 h 1181"/>
                <a:gd name="T32" fmla="*/ 1034 w 1534"/>
                <a:gd name="T33" fmla="*/ 370 h 1181"/>
                <a:gd name="T34" fmla="*/ 1215 w 1534"/>
                <a:gd name="T35" fmla="*/ 508 h 1181"/>
                <a:gd name="T36" fmla="*/ 1232 w 1534"/>
                <a:gd name="T37" fmla="*/ 293 h 1181"/>
                <a:gd name="T38" fmla="*/ 1534 w 1534"/>
                <a:gd name="T39" fmla="*/ 491 h 1181"/>
                <a:gd name="T40" fmla="*/ 1405 w 1534"/>
                <a:gd name="T41" fmla="*/ 560 h 1181"/>
                <a:gd name="T42" fmla="*/ 1431 w 1534"/>
                <a:gd name="T43" fmla="*/ 612 h 1181"/>
                <a:gd name="T44" fmla="*/ 1181 w 1534"/>
                <a:gd name="T45" fmla="*/ 853 h 1181"/>
                <a:gd name="T46" fmla="*/ 1189 w 1534"/>
                <a:gd name="T47" fmla="*/ 939 h 1181"/>
                <a:gd name="T48" fmla="*/ 1008 w 1534"/>
                <a:gd name="T49" fmla="*/ 862 h 1181"/>
                <a:gd name="T50" fmla="*/ 931 w 1534"/>
                <a:gd name="T51" fmla="*/ 991 h 1181"/>
                <a:gd name="T52" fmla="*/ 1026 w 1534"/>
                <a:gd name="T53" fmla="*/ 1043 h 1181"/>
                <a:gd name="T54" fmla="*/ 1120 w 1534"/>
                <a:gd name="T55" fmla="*/ 1017 h 1181"/>
                <a:gd name="T56" fmla="*/ 1129 w 1534"/>
                <a:gd name="T57" fmla="*/ 1112 h 1181"/>
                <a:gd name="T58" fmla="*/ 1163 w 1534"/>
                <a:gd name="T59" fmla="*/ 1181 h 1181"/>
                <a:gd name="T60" fmla="*/ 1112 w 1534"/>
                <a:gd name="T61" fmla="*/ 1163 h 1181"/>
                <a:gd name="T62" fmla="*/ 888 w 1534"/>
                <a:gd name="T63" fmla="*/ 1051 h 1181"/>
                <a:gd name="T64" fmla="*/ 707 w 1534"/>
                <a:gd name="T65" fmla="*/ 922 h 1181"/>
                <a:gd name="T66" fmla="*/ 750 w 1534"/>
                <a:gd name="T67" fmla="*/ 1017 h 1181"/>
                <a:gd name="T68" fmla="*/ 672 w 1534"/>
                <a:gd name="T69" fmla="*/ 888 h 1181"/>
                <a:gd name="T70" fmla="*/ 612 w 1534"/>
                <a:gd name="T71" fmla="*/ 586 h 1181"/>
                <a:gd name="T72" fmla="*/ 509 w 1534"/>
                <a:gd name="T73" fmla="*/ 474 h 1181"/>
                <a:gd name="T74" fmla="*/ 422 w 1534"/>
                <a:gd name="T75" fmla="*/ 353 h 1181"/>
                <a:gd name="T76" fmla="*/ 207 w 1534"/>
                <a:gd name="T77" fmla="*/ 370 h 1181"/>
                <a:gd name="T78" fmla="*/ 0 w 1534"/>
                <a:gd name="T79" fmla="*/ 474 h 1181"/>
                <a:gd name="T80" fmla="*/ 95 w 1534"/>
                <a:gd name="T81" fmla="*/ 370 h 1181"/>
                <a:gd name="T82" fmla="*/ 43 w 1534"/>
                <a:gd name="T83" fmla="*/ 284 h 1181"/>
                <a:gd name="T84" fmla="*/ 17 w 1534"/>
                <a:gd name="T85" fmla="*/ 232 h 1181"/>
                <a:gd name="T86" fmla="*/ 35 w 1534"/>
                <a:gd name="T87" fmla="*/ 155 h 1181"/>
                <a:gd name="T88" fmla="*/ 0 w 1534"/>
                <a:gd name="T89" fmla="*/ 120 h 1181"/>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1534"/>
                <a:gd name="T136" fmla="*/ 0 h 1181"/>
                <a:gd name="T137" fmla="*/ 1534 w 1534"/>
                <a:gd name="T138" fmla="*/ 1181 h 1181"/>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1534" h="1181">
                  <a:moveTo>
                    <a:pt x="17" y="86"/>
                  </a:moveTo>
                  <a:lnTo>
                    <a:pt x="138" y="34"/>
                  </a:lnTo>
                  <a:lnTo>
                    <a:pt x="276" y="112"/>
                  </a:lnTo>
                  <a:lnTo>
                    <a:pt x="336" y="112"/>
                  </a:lnTo>
                  <a:lnTo>
                    <a:pt x="422" y="43"/>
                  </a:lnTo>
                  <a:lnTo>
                    <a:pt x="448" y="51"/>
                  </a:lnTo>
                  <a:lnTo>
                    <a:pt x="483" y="17"/>
                  </a:lnTo>
                  <a:lnTo>
                    <a:pt x="526" y="77"/>
                  </a:lnTo>
                  <a:lnTo>
                    <a:pt x="552" y="43"/>
                  </a:lnTo>
                  <a:lnTo>
                    <a:pt x="569" y="60"/>
                  </a:lnTo>
                  <a:lnTo>
                    <a:pt x="655" y="69"/>
                  </a:lnTo>
                  <a:lnTo>
                    <a:pt x="681" y="77"/>
                  </a:lnTo>
                  <a:lnTo>
                    <a:pt x="767" y="120"/>
                  </a:lnTo>
                  <a:lnTo>
                    <a:pt x="724" y="155"/>
                  </a:lnTo>
                  <a:lnTo>
                    <a:pt x="733" y="181"/>
                  </a:lnTo>
                  <a:lnTo>
                    <a:pt x="802" y="146"/>
                  </a:lnTo>
                  <a:lnTo>
                    <a:pt x="845" y="224"/>
                  </a:lnTo>
                  <a:lnTo>
                    <a:pt x="879" y="215"/>
                  </a:lnTo>
                  <a:lnTo>
                    <a:pt x="870" y="138"/>
                  </a:lnTo>
                  <a:lnTo>
                    <a:pt x="905" y="138"/>
                  </a:lnTo>
                  <a:lnTo>
                    <a:pt x="939" y="172"/>
                  </a:lnTo>
                  <a:lnTo>
                    <a:pt x="1017" y="146"/>
                  </a:lnTo>
                  <a:lnTo>
                    <a:pt x="1060" y="138"/>
                  </a:lnTo>
                  <a:lnTo>
                    <a:pt x="1086" y="69"/>
                  </a:lnTo>
                  <a:lnTo>
                    <a:pt x="1069" y="34"/>
                  </a:lnTo>
                  <a:lnTo>
                    <a:pt x="1112" y="0"/>
                  </a:lnTo>
                  <a:lnTo>
                    <a:pt x="1138" y="86"/>
                  </a:lnTo>
                  <a:lnTo>
                    <a:pt x="1172" y="60"/>
                  </a:lnTo>
                  <a:lnTo>
                    <a:pt x="1189" y="103"/>
                  </a:lnTo>
                  <a:lnTo>
                    <a:pt x="1172" y="172"/>
                  </a:lnTo>
                  <a:lnTo>
                    <a:pt x="1129" y="232"/>
                  </a:lnTo>
                  <a:lnTo>
                    <a:pt x="1017" y="310"/>
                  </a:lnTo>
                  <a:lnTo>
                    <a:pt x="1017" y="327"/>
                  </a:lnTo>
                  <a:lnTo>
                    <a:pt x="1034" y="370"/>
                  </a:lnTo>
                  <a:lnTo>
                    <a:pt x="1095" y="431"/>
                  </a:lnTo>
                  <a:lnTo>
                    <a:pt x="1215" y="508"/>
                  </a:lnTo>
                  <a:lnTo>
                    <a:pt x="1241" y="482"/>
                  </a:lnTo>
                  <a:lnTo>
                    <a:pt x="1232" y="293"/>
                  </a:lnTo>
                  <a:lnTo>
                    <a:pt x="1336" y="301"/>
                  </a:lnTo>
                  <a:lnTo>
                    <a:pt x="1534" y="491"/>
                  </a:lnTo>
                  <a:lnTo>
                    <a:pt x="1525" y="543"/>
                  </a:lnTo>
                  <a:lnTo>
                    <a:pt x="1405" y="560"/>
                  </a:lnTo>
                  <a:lnTo>
                    <a:pt x="1405" y="586"/>
                  </a:lnTo>
                  <a:lnTo>
                    <a:pt x="1431" y="612"/>
                  </a:lnTo>
                  <a:lnTo>
                    <a:pt x="1301" y="663"/>
                  </a:lnTo>
                  <a:lnTo>
                    <a:pt x="1181" y="853"/>
                  </a:lnTo>
                  <a:lnTo>
                    <a:pt x="1207" y="913"/>
                  </a:lnTo>
                  <a:lnTo>
                    <a:pt x="1189" y="939"/>
                  </a:lnTo>
                  <a:lnTo>
                    <a:pt x="1095" y="862"/>
                  </a:lnTo>
                  <a:lnTo>
                    <a:pt x="1008" y="862"/>
                  </a:lnTo>
                  <a:lnTo>
                    <a:pt x="922" y="913"/>
                  </a:lnTo>
                  <a:lnTo>
                    <a:pt x="931" y="991"/>
                  </a:lnTo>
                  <a:lnTo>
                    <a:pt x="983" y="1043"/>
                  </a:lnTo>
                  <a:lnTo>
                    <a:pt x="1026" y="1043"/>
                  </a:lnTo>
                  <a:lnTo>
                    <a:pt x="1095" y="1008"/>
                  </a:lnTo>
                  <a:lnTo>
                    <a:pt x="1120" y="1017"/>
                  </a:lnTo>
                  <a:lnTo>
                    <a:pt x="1095" y="1086"/>
                  </a:lnTo>
                  <a:lnTo>
                    <a:pt x="1129" y="1112"/>
                  </a:lnTo>
                  <a:lnTo>
                    <a:pt x="1163" y="1163"/>
                  </a:lnTo>
                  <a:lnTo>
                    <a:pt x="1163" y="1181"/>
                  </a:lnTo>
                  <a:lnTo>
                    <a:pt x="1120" y="1172"/>
                  </a:lnTo>
                  <a:lnTo>
                    <a:pt x="1112" y="1163"/>
                  </a:lnTo>
                  <a:lnTo>
                    <a:pt x="1000" y="1112"/>
                  </a:lnTo>
                  <a:lnTo>
                    <a:pt x="888" y="1051"/>
                  </a:lnTo>
                  <a:lnTo>
                    <a:pt x="724" y="905"/>
                  </a:lnTo>
                  <a:lnTo>
                    <a:pt x="707" y="922"/>
                  </a:lnTo>
                  <a:lnTo>
                    <a:pt x="793" y="1017"/>
                  </a:lnTo>
                  <a:lnTo>
                    <a:pt x="750" y="1017"/>
                  </a:lnTo>
                  <a:lnTo>
                    <a:pt x="681" y="939"/>
                  </a:lnTo>
                  <a:lnTo>
                    <a:pt x="672" y="888"/>
                  </a:lnTo>
                  <a:lnTo>
                    <a:pt x="603" y="750"/>
                  </a:lnTo>
                  <a:lnTo>
                    <a:pt x="612" y="586"/>
                  </a:lnTo>
                  <a:lnTo>
                    <a:pt x="552" y="500"/>
                  </a:lnTo>
                  <a:lnTo>
                    <a:pt x="509" y="474"/>
                  </a:lnTo>
                  <a:lnTo>
                    <a:pt x="500" y="431"/>
                  </a:lnTo>
                  <a:lnTo>
                    <a:pt x="422" y="353"/>
                  </a:lnTo>
                  <a:lnTo>
                    <a:pt x="293" y="345"/>
                  </a:lnTo>
                  <a:lnTo>
                    <a:pt x="207" y="370"/>
                  </a:lnTo>
                  <a:lnTo>
                    <a:pt x="112" y="448"/>
                  </a:lnTo>
                  <a:lnTo>
                    <a:pt x="0" y="474"/>
                  </a:lnTo>
                  <a:lnTo>
                    <a:pt x="104" y="405"/>
                  </a:lnTo>
                  <a:lnTo>
                    <a:pt x="95" y="370"/>
                  </a:lnTo>
                  <a:lnTo>
                    <a:pt x="35" y="319"/>
                  </a:lnTo>
                  <a:lnTo>
                    <a:pt x="43" y="284"/>
                  </a:lnTo>
                  <a:lnTo>
                    <a:pt x="60" y="250"/>
                  </a:lnTo>
                  <a:lnTo>
                    <a:pt x="17" y="232"/>
                  </a:lnTo>
                  <a:lnTo>
                    <a:pt x="26" y="215"/>
                  </a:lnTo>
                  <a:lnTo>
                    <a:pt x="35" y="155"/>
                  </a:lnTo>
                  <a:lnTo>
                    <a:pt x="9" y="138"/>
                  </a:lnTo>
                  <a:lnTo>
                    <a:pt x="0" y="120"/>
                  </a:lnTo>
                  <a:lnTo>
                    <a:pt x="17" y="86"/>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s-VE"/>
            </a:p>
          </p:txBody>
        </p:sp>
        <p:sp>
          <p:nvSpPr>
            <p:cNvPr id="4" name="Freeform 91">
              <a:extLst>
                <a:ext uri="{FF2B5EF4-FFF2-40B4-BE49-F238E27FC236}">
                  <a16:creationId xmlns:a16="http://schemas.microsoft.com/office/drawing/2014/main" id="{FA5C80CA-0EB8-4B57-9C52-7E434F8C7E4F}"/>
                </a:ext>
              </a:extLst>
            </p:cNvPr>
            <p:cNvSpPr>
              <a:spLocks/>
            </p:cNvSpPr>
            <p:nvPr/>
          </p:nvSpPr>
          <p:spPr bwMode="auto">
            <a:xfrm>
              <a:off x="4381" y="1130"/>
              <a:ext cx="246" cy="345"/>
            </a:xfrm>
            <a:custGeom>
              <a:avLst/>
              <a:gdLst>
                <a:gd name="T0" fmla="*/ 34 w 276"/>
                <a:gd name="T1" fmla="*/ 0 h 345"/>
                <a:gd name="T2" fmla="*/ 121 w 276"/>
                <a:gd name="T3" fmla="*/ 9 h 345"/>
                <a:gd name="T4" fmla="*/ 129 w 276"/>
                <a:gd name="T5" fmla="*/ 52 h 345"/>
                <a:gd name="T6" fmla="*/ 198 w 276"/>
                <a:gd name="T7" fmla="*/ 164 h 345"/>
                <a:gd name="T8" fmla="*/ 224 w 276"/>
                <a:gd name="T9" fmla="*/ 172 h 345"/>
                <a:gd name="T10" fmla="*/ 241 w 276"/>
                <a:gd name="T11" fmla="*/ 224 h 345"/>
                <a:gd name="T12" fmla="*/ 276 w 276"/>
                <a:gd name="T13" fmla="*/ 259 h 345"/>
                <a:gd name="T14" fmla="*/ 276 w 276"/>
                <a:gd name="T15" fmla="*/ 293 h 345"/>
                <a:gd name="T16" fmla="*/ 233 w 276"/>
                <a:gd name="T17" fmla="*/ 302 h 345"/>
                <a:gd name="T18" fmla="*/ 224 w 276"/>
                <a:gd name="T19" fmla="*/ 267 h 345"/>
                <a:gd name="T20" fmla="*/ 190 w 276"/>
                <a:gd name="T21" fmla="*/ 267 h 345"/>
                <a:gd name="T22" fmla="*/ 207 w 276"/>
                <a:gd name="T23" fmla="*/ 319 h 345"/>
                <a:gd name="T24" fmla="*/ 198 w 276"/>
                <a:gd name="T25" fmla="*/ 345 h 345"/>
                <a:gd name="T26" fmla="*/ 155 w 276"/>
                <a:gd name="T27" fmla="*/ 345 h 345"/>
                <a:gd name="T28" fmla="*/ 103 w 276"/>
                <a:gd name="T29" fmla="*/ 302 h 345"/>
                <a:gd name="T30" fmla="*/ 77 w 276"/>
                <a:gd name="T31" fmla="*/ 284 h 345"/>
                <a:gd name="T32" fmla="*/ 129 w 276"/>
                <a:gd name="T33" fmla="*/ 198 h 345"/>
                <a:gd name="T34" fmla="*/ 129 w 276"/>
                <a:gd name="T35" fmla="*/ 172 h 345"/>
                <a:gd name="T36" fmla="*/ 52 w 276"/>
                <a:gd name="T37" fmla="*/ 103 h 345"/>
                <a:gd name="T38" fmla="*/ 0 w 276"/>
                <a:gd name="T39" fmla="*/ 78 h 345"/>
                <a:gd name="T40" fmla="*/ 9 w 276"/>
                <a:gd name="T41" fmla="*/ 26 h 345"/>
                <a:gd name="T42" fmla="*/ 34 w 276"/>
                <a:gd name="T43" fmla="*/ 0 h 345"/>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276"/>
                <a:gd name="T67" fmla="*/ 0 h 345"/>
                <a:gd name="T68" fmla="*/ 276 w 276"/>
                <a:gd name="T69" fmla="*/ 345 h 345"/>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276" h="345">
                  <a:moveTo>
                    <a:pt x="34" y="0"/>
                  </a:moveTo>
                  <a:lnTo>
                    <a:pt x="121" y="9"/>
                  </a:lnTo>
                  <a:lnTo>
                    <a:pt x="129" y="52"/>
                  </a:lnTo>
                  <a:lnTo>
                    <a:pt x="198" y="164"/>
                  </a:lnTo>
                  <a:lnTo>
                    <a:pt x="224" y="172"/>
                  </a:lnTo>
                  <a:lnTo>
                    <a:pt x="241" y="224"/>
                  </a:lnTo>
                  <a:lnTo>
                    <a:pt x="276" y="259"/>
                  </a:lnTo>
                  <a:lnTo>
                    <a:pt x="276" y="293"/>
                  </a:lnTo>
                  <a:lnTo>
                    <a:pt x="233" y="302"/>
                  </a:lnTo>
                  <a:lnTo>
                    <a:pt x="224" y="267"/>
                  </a:lnTo>
                  <a:lnTo>
                    <a:pt x="190" y="267"/>
                  </a:lnTo>
                  <a:lnTo>
                    <a:pt x="207" y="319"/>
                  </a:lnTo>
                  <a:lnTo>
                    <a:pt x="198" y="345"/>
                  </a:lnTo>
                  <a:lnTo>
                    <a:pt x="155" y="345"/>
                  </a:lnTo>
                  <a:lnTo>
                    <a:pt x="103" y="302"/>
                  </a:lnTo>
                  <a:lnTo>
                    <a:pt x="77" y="284"/>
                  </a:lnTo>
                  <a:lnTo>
                    <a:pt x="129" y="198"/>
                  </a:lnTo>
                  <a:lnTo>
                    <a:pt x="129" y="172"/>
                  </a:lnTo>
                  <a:lnTo>
                    <a:pt x="52" y="103"/>
                  </a:lnTo>
                  <a:lnTo>
                    <a:pt x="0" y="78"/>
                  </a:lnTo>
                  <a:lnTo>
                    <a:pt x="9" y="26"/>
                  </a:lnTo>
                  <a:lnTo>
                    <a:pt x="34"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s-VE"/>
            </a:p>
          </p:txBody>
        </p:sp>
        <p:sp>
          <p:nvSpPr>
            <p:cNvPr id="5" name="Freeform 92">
              <a:extLst>
                <a:ext uri="{FF2B5EF4-FFF2-40B4-BE49-F238E27FC236}">
                  <a16:creationId xmlns:a16="http://schemas.microsoft.com/office/drawing/2014/main" id="{D0C93A6D-6E11-49FA-92AB-E13544F1A88C}"/>
                </a:ext>
              </a:extLst>
            </p:cNvPr>
            <p:cNvSpPr>
              <a:spLocks/>
            </p:cNvSpPr>
            <p:nvPr/>
          </p:nvSpPr>
          <p:spPr bwMode="auto">
            <a:xfrm>
              <a:off x="4680" y="1751"/>
              <a:ext cx="53" cy="69"/>
            </a:xfrm>
            <a:custGeom>
              <a:avLst/>
              <a:gdLst>
                <a:gd name="T0" fmla="*/ 43 w 60"/>
                <a:gd name="T1" fmla="*/ 0 h 69"/>
                <a:gd name="T2" fmla="*/ 9 w 60"/>
                <a:gd name="T3" fmla="*/ 25 h 69"/>
                <a:gd name="T4" fmla="*/ 0 w 60"/>
                <a:gd name="T5" fmla="*/ 69 h 69"/>
                <a:gd name="T6" fmla="*/ 34 w 60"/>
                <a:gd name="T7" fmla="*/ 51 h 69"/>
                <a:gd name="T8" fmla="*/ 60 w 60"/>
                <a:gd name="T9" fmla="*/ 25 h 69"/>
                <a:gd name="T10" fmla="*/ 43 w 60"/>
                <a:gd name="T11" fmla="*/ 0 h 69"/>
                <a:gd name="T12" fmla="*/ 0 60000 65536"/>
                <a:gd name="T13" fmla="*/ 0 60000 65536"/>
                <a:gd name="T14" fmla="*/ 0 60000 65536"/>
                <a:gd name="T15" fmla="*/ 0 60000 65536"/>
                <a:gd name="T16" fmla="*/ 0 60000 65536"/>
                <a:gd name="T17" fmla="*/ 0 60000 65536"/>
                <a:gd name="T18" fmla="*/ 0 w 60"/>
                <a:gd name="T19" fmla="*/ 0 h 69"/>
                <a:gd name="T20" fmla="*/ 60 w 60"/>
                <a:gd name="T21" fmla="*/ 69 h 69"/>
              </a:gdLst>
              <a:ahLst/>
              <a:cxnLst>
                <a:cxn ang="T12">
                  <a:pos x="T0" y="T1"/>
                </a:cxn>
                <a:cxn ang="T13">
                  <a:pos x="T2" y="T3"/>
                </a:cxn>
                <a:cxn ang="T14">
                  <a:pos x="T4" y="T5"/>
                </a:cxn>
                <a:cxn ang="T15">
                  <a:pos x="T6" y="T7"/>
                </a:cxn>
                <a:cxn ang="T16">
                  <a:pos x="T8" y="T9"/>
                </a:cxn>
                <a:cxn ang="T17">
                  <a:pos x="T10" y="T11"/>
                </a:cxn>
              </a:cxnLst>
              <a:rect l="T18" t="T19" r="T20" b="T21"/>
              <a:pathLst>
                <a:path w="60" h="69">
                  <a:moveTo>
                    <a:pt x="43" y="0"/>
                  </a:moveTo>
                  <a:lnTo>
                    <a:pt x="9" y="25"/>
                  </a:lnTo>
                  <a:lnTo>
                    <a:pt x="0" y="69"/>
                  </a:lnTo>
                  <a:lnTo>
                    <a:pt x="34" y="51"/>
                  </a:lnTo>
                  <a:lnTo>
                    <a:pt x="60" y="25"/>
                  </a:lnTo>
                  <a:lnTo>
                    <a:pt x="43"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s-VE"/>
            </a:p>
          </p:txBody>
        </p:sp>
        <p:sp>
          <p:nvSpPr>
            <p:cNvPr id="6" name="Freeform 93">
              <a:extLst>
                <a:ext uri="{FF2B5EF4-FFF2-40B4-BE49-F238E27FC236}">
                  <a16:creationId xmlns:a16="http://schemas.microsoft.com/office/drawing/2014/main" id="{64A9E75E-6D76-46BD-8E55-A5EBB77F1C5E}"/>
                </a:ext>
              </a:extLst>
            </p:cNvPr>
            <p:cNvSpPr>
              <a:spLocks/>
            </p:cNvSpPr>
            <p:nvPr/>
          </p:nvSpPr>
          <p:spPr bwMode="auto">
            <a:xfrm>
              <a:off x="4335" y="2302"/>
              <a:ext cx="575" cy="1078"/>
            </a:xfrm>
            <a:custGeom>
              <a:avLst/>
              <a:gdLst>
                <a:gd name="T0" fmla="*/ 17 w 647"/>
                <a:gd name="T1" fmla="*/ 61 h 1078"/>
                <a:gd name="T2" fmla="*/ 61 w 647"/>
                <a:gd name="T3" fmla="*/ 61 h 1078"/>
                <a:gd name="T4" fmla="*/ 112 w 647"/>
                <a:gd name="T5" fmla="*/ 0 h 1078"/>
                <a:gd name="T6" fmla="*/ 164 w 647"/>
                <a:gd name="T7" fmla="*/ 17 h 1078"/>
                <a:gd name="T8" fmla="*/ 164 w 647"/>
                <a:gd name="T9" fmla="*/ 0 h 1078"/>
                <a:gd name="T10" fmla="*/ 233 w 647"/>
                <a:gd name="T11" fmla="*/ 9 h 1078"/>
                <a:gd name="T12" fmla="*/ 302 w 647"/>
                <a:gd name="T13" fmla="*/ 9 h 1078"/>
                <a:gd name="T14" fmla="*/ 310 w 647"/>
                <a:gd name="T15" fmla="*/ 26 h 1078"/>
                <a:gd name="T16" fmla="*/ 267 w 647"/>
                <a:gd name="T17" fmla="*/ 26 h 1078"/>
                <a:gd name="T18" fmla="*/ 293 w 647"/>
                <a:gd name="T19" fmla="*/ 69 h 1078"/>
                <a:gd name="T20" fmla="*/ 362 w 647"/>
                <a:gd name="T21" fmla="*/ 78 h 1078"/>
                <a:gd name="T22" fmla="*/ 431 w 647"/>
                <a:gd name="T23" fmla="*/ 147 h 1078"/>
                <a:gd name="T24" fmla="*/ 431 w 647"/>
                <a:gd name="T25" fmla="*/ 224 h 1078"/>
                <a:gd name="T26" fmla="*/ 466 w 647"/>
                <a:gd name="T27" fmla="*/ 233 h 1078"/>
                <a:gd name="T28" fmla="*/ 603 w 647"/>
                <a:gd name="T29" fmla="*/ 267 h 1078"/>
                <a:gd name="T30" fmla="*/ 647 w 647"/>
                <a:gd name="T31" fmla="*/ 328 h 1078"/>
                <a:gd name="T32" fmla="*/ 647 w 647"/>
                <a:gd name="T33" fmla="*/ 371 h 1078"/>
                <a:gd name="T34" fmla="*/ 603 w 647"/>
                <a:gd name="T35" fmla="*/ 491 h 1078"/>
                <a:gd name="T36" fmla="*/ 569 w 647"/>
                <a:gd name="T37" fmla="*/ 560 h 1078"/>
                <a:gd name="T38" fmla="*/ 491 w 647"/>
                <a:gd name="T39" fmla="*/ 595 h 1078"/>
                <a:gd name="T40" fmla="*/ 422 w 647"/>
                <a:gd name="T41" fmla="*/ 672 h 1078"/>
                <a:gd name="T42" fmla="*/ 405 w 647"/>
                <a:gd name="T43" fmla="*/ 707 h 1078"/>
                <a:gd name="T44" fmla="*/ 354 w 647"/>
                <a:gd name="T45" fmla="*/ 716 h 1078"/>
                <a:gd name="T46" fmla="*/ 319 w 647"/>
                <a:gd name="T47" fmla="*/ 776 h 1078"/>
                <a:gd name="T48" fmla="*/ 250 w 647"/>
                <a:gd name="T49" fmla="*/ 862 h 1078"/>
                <a:gd name="T50" fmla="*/ 207 w 647"/>
                <a:gd name="T51" fmla="*/ 922 h 1078"/>
                <a:gd name="T52" fmla="*/ 181 w 647"/>
                <a:gd name="T53" fmla="*/ 1009 h 1078"/>
                <a:gd name="T54" fmla="*/ 198 w 647"/>
                <a:gd name="T55" fmla="*/ 1078 h 1078"/>
                <a:gd name="T56" fmla="*/ 138 w 647"/>
                <a:gd name="T57" fmla="*/ 1060 h 1078"/>
                <a:gd name="T58" fmla="*/ 95 w 647"/>
                <a:gd name="T59" fmla="*/ 966 h 1078"/>
                <a:gd name="T60" fmla="*/ 95 w 647"/>
                <a:gd name="T61" fmla="*/ 948 h 1078"/>
                <a:gd name="T62" fmla="*/ 112 w 647"/>
                <a:gd name="T63" fmla="*/ 922 h 1078"/>
                <a:gd name="T64" fmla="*/ 104 w 647"/>
                <a:gd name="T65" fmla="*/ 871 h 1078"/>
                <a:gd name="T66" fmla="*/ 104 w 647"/>
                <a:gd name="T67" fmla="*/ 853 h 1078"/>
                <a:gd name="T68" fmla="*/ 147 w 647"/>
                <a:gd name="T69" fmla="*/ 655 h 1078"/>
                <a:gd name="T70" fmla="*/ 155 w 647"/>
                <a:gd name="T71" fmla="*/ 457 h 1078"/>
                <a:gd name="T72" fmla="*/ 95 w 647"/>
                <a:gd name="T73" fmla="*/ 388 h 1078"/>
                <a:gd name="T74" fmla="*/ 17 w 647"/>
                <a:gd name="T75" fmla="*/ 302 h 1078"/>
                <a:gd name="T76" fmla="*/ 9 w 647"/>
                <a:gd name="T77" fmla="*/ 233 h 1078"/>
                <a:gd name="T78" fmla="*/ 26 w 647"/>
                <a:gd name="T79" fmla="*/ 181 h 1078"/>
                <a:gd name="T80" fmla="*/ 26 w 647"/>
                <a:gd name="T81" fmla="*/ 95 h 1078"/>
                <a:gd name="T82" fmla="*/ 0 w 647"/>
                <a:gd name="T83" fmla="*/ 69 h 1078"/>
                <a:gd name="T84" fmla="*/ 17 w 647"/>
                <a:gd name="T85" fmla="*/ 61 h 1078"/>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647"/>
                <a:gd name="T130" fmla="*/ 0 h 1078"/>
                <a:gd name="T131" fmla="*/ 647 w 647"/>
                <a:gd name="T132" fmla="*/ 1078 h 1078"/>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647" h="1078">
                  <a:moveTo>
                    <a:pt x="17" y="61"/>
                  </a:moveTo>
                  <a:lnTo>
                    <a:pt x="61" y="61"/>
                  </a:lnTo>
                  <a:lnTo>
                    <a:pt x="112" y="0"/>
                  </a:lnTo>
                  <a:lnTo>
                    <a:pt x="164" y="17"/>
                  </a:lnTo>
                  <a:lnTo>
                    <a:pt x="164" y="0"/>
                  </a:lnTo>
                  <a:lnTo>
                    <a:pt x="233" y="9"/>
                  </a:lnTo>
                  <a:lnTo>
                    <a:pt x="302" y="9"/>
                  </a:lnTo>
                  <a:lnTo>
                    <a:pt x="310" y="26"/>
                  </a:lnTo>
                  <a:lnTo>
                    <a:pt x="267" y="26"/>
                  </a:lnTo>
                  <a:lnTo>
                    <a:pt x="293" y="69"/>
                  </a:lnTo>
                  <a:lnTo>
                    <a:pt x="362" y="78"/>
                  </a:lnTo>
                  <a:lnTo>
                    <a:pt x="431" y="147"/>
                  </a:lnTo>
                  <a:lnTo>
                    <a:pt x="431" y="224"/>
                  </a:lnTo>
                  <a:lnTo>
                    <a:pt x="466" y="233"/>
                  </a:lnTo>
                  <a:lnTo>
                    <a:pt x="603" y="267"/>
                  </a:lnTo>
                  <a:lnTo>
                    <a:pt x="647" y="328"/>
                  </a:lnTo>
                  <a:lnTo>
                    <a:pt x="647" y="371"/>
                  </a:lnTo>
                  <a:lnTo>
                    <a:pt x="603" y="491"/>
                  </a:lnTo>
                  <a:lnTo>
                    <a:pt x="569" y="560"/>
                  </a:lnTo>
                  <a:lnTo>
                    <a:pt x="491" y="595"/>
                  </a:lnTo>
                  <a:lnTo>
                    <a:pt x="422" y="672"/>
                  </a:lnTo>
                  <a:lnTo>
                    <a:pt x="405" y="707"/>
                  </a:lnTo>
                  <a:lnTo>
                    <a:pt x="354" y="716"/>
                  </a:lnTo>
                  <a:lnTo>
                    <a:pt x="319" y="776"/>
                  </a:lnTo>
                  <a:lnTo>
                    <a:pt x="250" y="862"/>
                  </a:lnTo>
                  <a:lnTo>
                    <a:pt x="207" y="922"/>
                  </a:lnTo>
                  <a:lnTo>
                    <a:pt x="181" y="1009"/>
                  </a:lnTo>
                  <a:lnTo>
                    <a:pt x="198" y="1078"/>
                  </a:lnTo>
                  <a:lnTo>
                    <a:pt x="138" y="1060"/>
                  </a:lnTo>
                  <a:lnTo>
                    <a:pt x="95" y="966"/>
                  </a:lnTo>
                  <a:lnTo>
                    <a:pt x="95" y="948"/>
                  </a:lnTo>
                  <a:lnTo>
                    <a:pt x="112" y="922"/>
                  </a:lnTo>
                  <a:lnTo>
                    <a:pt x="104" y="871"/>
                  </a:lnTo>
                  <a:lnTo>
                    <a:pt x="104" y="853"/>
                  </a:lnTo>
                  <a:lnTo>
                    <a:pt x="147" y="655"/>
                  </a:lnTo>
                  <a:lnTo>
                    <a:pt x="155" y="457"/>
                  </a:lnTo>
                  <a:lnTo>
                    <a:pt x="95" y="388"/>
                  </a:lnTo>
                  <a:lnTo>
                    <a:pt x="17" y="302"/>
                  </a:lnTo>
                  <a:lnTo>
                    <a:pt x="9" y="233"/>
                  </a:lnTo>
                  <a:lnTo>
                    <a:pt x="26" y="181"/>
                  </a:lnTo>
                  <a:lnTo>
                    <a:pt x="26" y="95"/>
                  </a:lnTo>
                  <a:lnTo>
                    <a:pt x="0" y="69"/>
                  </a:lnTo>
                  <a:lnTo>
                    <a:pt x="17" y="6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s-VE"/>
            </a:p>
          </p:txBody>
        </p:sp>
        <p:sp>
          <p:nvSpPr>
            <p:cNvPr id="7" name="Freeform 94">
              <a:extLst>
                <a:ext uri="{FF2B5EF4-FFF2-40B4-BE49-F238E27FC236}">
                  <a16:creationId xmlns:a16="http://schemas.microsoft.com/office/drawing/2014/main" id="{963691AC-097C-4152-BCF5-75C2C7726D35}"/>
                </a:ext>
              </a:extLst>
            </p:cNvPr>
            <p:cNvSpPr>
              <a:spLocks/>
            </p:cNvSpPr>
            <p:nvPr/>
          </p:nvSpPr>
          <p:spPr bwMode="auto">
            <a:xfrm>
              <a:off x="4343" y="2156"/>
              <a:ext cx="130" cy="60"/>
            </a:xfrm>
            <a:custGeom>
              <a:avLst/>
              <a:gdLst>
                <a:gd name="T0" fmla="*/ 17 w 146"/>
                <a:gd name="T1" fmla="*/ 17 h 60"/>
                <a:gd name="T2" fmla="*/ 60 w 146"/>
                <a:gd name="T3" fmla="*/ 0 h 60"/>
                <a:gd name="T4" fmla="*/ 146 w 146"/>
                <a:gd name="T5" fmla="*/ 43 h 60"/>
                <a:gd name="T6" fmla="*/ 138 w 146"/>
                <a:gd name="T7" fmla="*/ 60 h 60"/>
                <a:gd name="T8" fmla="*/ 95 w 146"/>
                <a:gd name="T9" fmla="*/ 60 h 60"/>
                <a:gd name="T10" fmla="*/ 69 w 146"/>
                <a:gd name="T11" fmla="*/ 34 h 60"/>
                <a:gd name="T12" fmla="*/ 52 w 146"/>
                <a:gd name="T13" fmla="*/ 26 h 60"/>
                <a:gd name="T14" fmla="*/ 0 w 146"/>
                <a:gd name="T15" fmla="*/ 34 h 60"/>
                <a:gd name="T16" fmla="*/ 17 w 146"/>
                <a:gd name="T17" fmla="*/ 17 h 6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46"/>
                <a:gd name="T28" fmla="*/ 0 h 60"/>
                <a:gd name="T29" fmla="*/ 146 w 146"/>
                <a:gd name="T30" fmla="*/ 60 h 60"/>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46" h="60">
                  <a:moveTo>
                    <a:pt x="17" y="17"/>
                  </a:moveTo>
                  <a:lnTo>
                    <a:pt x="60" y="0"/>
                  </a:lnTo>
                  <a:lnTo>
                    <a:pt x="146" y="43"/>
                  </a:lnTo>
                  <a:lnTo>
                    <a:pt x="138" y="60"/>
                  </a:lnTo>
                  <a:lnTo>
                    <a:pt x="95" y="60"/>
                  </a:lnTo>
                  <a:lnTo>
                    <a:pt x="69" y="34"/>
                  </a:lnTo>
                  <a:lnTo>
                    <a:pt x="52" y="26"/>
                  </a:lnTo>
                  <a:lnTo>
                    <a:pt x="0" y="34"/>
                  </a:lnTo>
                  <a:lnTo>
                    <a:pt x="17" y="1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s-VE"/>
            </a:p>
          </p:txBody>
        </p:sp>
        <p:sp>
          <p:nvSpPr>
            <p:cNvPr id="8" name="Freeform 95">
              <a:extLst>
                <a:ext uri="{FF2B5EF4-FFF2-40B4-BE49-F238E27FC236}">
                  <a16:creationId xmlns:a16="http://schemas.microsoft.com/office/drawing/2014/main" id="{3441F39A-61DE-4DB9-B1D6-E7C588E685F3}"/>
                </a:ext>
              </a:extLst>
            </p:cNvPr>
            <p:cNvSpPr>
              <a:spLocks/>
            </p:cNvSpPr>
            <p:nvPr/>
          </p:nvSpPr>
          <p:spPr bwMode="auto">
            <a:xfrm>
              <a:off x="4481" y="2207"/>
              <a:ext cx="53" cy="43"/>
            </a:xfrm>
            <a:custGeom>
              <a:avLst/>
              <a:gdLst>
                <a:gd name="T0" fmla="*/ 34 w 60"/>
                <a:gd name="T1" fmla="*/ 0 h 43"/>
                <a:gd name="T2" fmla="*/ 60 w 60"/>
                <a:gd name="T3" fmla="*/ 0 h 43"/>
                <a:gd name="T4" fmla="*/ 60 w 60"/>
                <a:gd name="T5" fmla="*/ 18 h 43"/>
                <a:gd name="T6" fmla="*/ 26 w 60"/>
                <a:gd name="T7" fmla="*/ 43 h 43"/>
                <a:gd name="T8" fmla="*/ 0 w 60"/>
                <a:gd name="T9" fmla="*/ 35 h 43"/>
                <a:gd name="T10" fmla="*/ 34 w 60"/>
                <a:gd name="T11" fmla="*/ 0 h 43"/>
                <a:gd name="T12" fmla="*/ 0 60000 65536"/>
                <a:gd name="T13" fmla="*/ 0 60000 65536"/>
                <a:gd name="T14" fmla="*/ 0 60000 65536"/>
                <a:gd name="T15" fmla="*/ 0 60000 65536"/>
                <a:gd name="T16" fmla="*/ 0 60000 65536"/>
                <a:gd name="T17" fmla="*/ 0 60000 65536"/>
                <a:gd name="T18" fmla="*/ 0 w 60"/>
                <a:gd name="T19" fmla="*/ 0 h 43"/>
                <a:gd name="T20" fmla="*/ 60 w 60"/>
                <a:gd name="T21" fmla="*/ 43 h 43"/>
              </a:gdLst>
              <a:ahLst/>
              <a:cxnLst>
                <a:cxn ang="T12">
                  <a:pos x="T0" y="T1"/>
                </a:cxn>
                <a:cxn ang="T13">
                  <a:pos x="T2" y="T3"/>
                </a:cxn>
                <a:cxn ang="T14">
                  <a:pos x="T4" y="T5"/>
                </a:cxn>
                <a:cxn ang="T15">
                  <a:pos x="T6" y="T7"/>
                </a:cxn>
                <a:cxn ang="T16">
                  <a:pos x="T8" y="T9"/>
                </a:cxn>
                <a:cxn ang="T17">
                  <a:pos x="T10" y="T11"/>
                </a:cxn>
              </a:cxnLst>
              <a:rect l="T18" t="T19" r="T20" b="T21"/>
              <a:pathLst>
                <a:path w="60" h="43">
                  <a:moveTo>
                    <a:pt x="34" y="0"/>
                  </a:moveTo>
                  <a:lnTo>
                    <a:pt x="60" y="0"/>
                  </a:lnTo>
                  <a:lnTo>
                    <a:pt x="60" y="18"/>
                  </a:lnTo>
                  <a:lnTo>
                    <a:pt x="26" y="43"/>
                  </a:lnTo>
                  <a:lnTo>
                    <a:pt x="0" y="35"/>
                  </a:lnTo>
                  <a:lnTo>
                    <a:pt x="34"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s-VE"/>
            </a:p>
          </p:txBody>
        </p:sp>
        <p:sp>
          <p:nvSpPr>
            <p:cNvPr id="9" name="Freeform 96">
              <a:extLst>
                <a:ext uri="{FF2B5EF4-FFF2-40B4-BE49-F238E27FC236}">
                  <a16:creationId xmlns:a16="http://schemas.microsoft.com/office/drawing/2014/main" id="{F9C79B68-56C0-4343-9CD1-6FA53378B831}"/>
                </a:ext>
              </a:extLst>
            </p:cNvPr>
            <p:cNvSpPr>
              <a:spLocks/>
            </p:cNvSpPr>
            <p:nvPr/>
          </p:nvSpPr>
          <p:spPr bwMode="auto">
            <a:xfrm>
              <a:off x="4428" y="2302"/>
              <a:ext cx="183" cy="138"/>
            </a:xfrm>
            <a:custGeom>
              <a:avLst/>
              <a:gdLst>
                <a:gd name="T0" fmla="*/ 8 w 206"/>
                <a:gd name="T1" fmla="*/ 0 h 138"/>
                <a:gd name="T2" fmla="*/ 8 w 206"/>
                <a:gd name="T3" fmla="*/ 9 h 138"/>
                <a:gd name="T4" fmla="*/ 0 w 206"/>
                <a:gd name="T5" fmla="*/ 43 h 138"/>
                <a:gd name="T6" fmla="*/ 17 w 206"/>
                <a:gd name="T7" fmla="*/ 78 h 138"/>
                <a:gd name="T8" fmla="*/ 69 w 206"/>
                <a:gd name="T9" fmla="*/ 86 h 138"/>
                <a:gd name="T10" fmla="*/ 86 w 206"/>
                <a:gd name="T11" fmla="*/ 138 h 138"/>
                <a:gd name="T12" fmla="*/ 129 w 206"/>
                <a:gd name="T13" fmla="*/ 129 h 138"/>
                <a:gd name="T14" fmla="*/ 112 w 206"/>
                <a:gd name="T15" fmla="*/ 78 h 138"/>
                <a:gd name="T16" fmla="*/ 155 w 206"/>
                <a:gd name="T17" fmla="*/ 78 h 138"/>
                <a:gd name="T18" fmla="*/ 163 w 206"/>
                <a:gd name="T19" fmla="*/ 104 h 138"/>
                <a:gd name="T20" fmla="*/ 189 w 206"/>
                <a:gd name="T21" fmla="*/ 95 h 138"/>
                <a:gd name="T22" fmla="*/ 181 w 206"/>
                <a:gd name="T23" fmla="*/ 61 h 138"/>
                <a:gd name="T24" fmla="*/ 163 w 206"/>
                <a:gd name="T25" fmla="*/ 26 h 138"/>
                <a:gd name="T26" fmla="*/ 206 w 206"/>
                <a:gd name="T27" fmla="*/ 26 h 138"/>
                <a:gd name="T28" fmla="*/ 198 w 206"/>
                <a:gd name="T29" fmla="*/ 9 h 138"/>
                <a:gd name="T30" fmla="*/ 112 w 206"/>
                <a:gd name="T31" fmla="*/ 9 h 138"/>
                <a:gd name="T32" fmla="*/ 60 w 206"/>
                <a:gd name="T33" fmla="*/ 0 h 138"/>
                <a:gd name="T34" fmla="*/ 60 w 206"/>
                <a:gd name="T35" fmla="*/ 17 h 138"/>
                <a:gd name="T36" fmla="*/ 8 w 206"/>
                <a:gd name="T37" fmla="*/ 0 h 138"/>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206"/>
                <a:gd name="T58" fmla="*/ 0 h 138"/>
                <a:gd name="T59" fmla="*/ 206 w 206"/>
                <a:gd name="T60" fmla="*/ 138 h 138"/>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206" h="138">
                  <a:moveTo>
                    <a:pt x="8" y="0"/>
                  </a:moveTo>
                  <a:lnTo>
                    <a:pt x="8" y="9"/>
                  </a:lnTo>
                  <a:lnTo>
                    <a:pt x="0" y="43"/>
                  </a:lnTo>
                  <a:lnTo>
                    <a:pt x="17" y="78"/>
                  </a:lnTo>
                  <a:lnTo>
                    <a:pt x="69" y="86"/>
                  </a:lnTo>
                  <a:lnTo>
                    <a:pt x="86" y="138"/>
                  </a:lnTo>
                  <a:lnTo>
                    <a:pt x="129" y="129"/>
                  </a:lnTo>
                  <a:lnTo>
                    <a:pt x="112" y="78"/>
                  </a:lnTo>
                  <a:lnTo>
                    <a:pt x="155" y="78"/>
                  </a:lnTo>
                  <a:lnTo>
                    <a:pt x="163" y="104"/>
                  </a:lnTo>
                  <a:lnTo>
                    <a:pt x="189" y="95"/>
                  </a:lnTo>
                  <a:lnTo>
                    <a:pt x="181" y="61"/>
                  </a:lnTo>
                  <a:lnTo>
                    <a:pt x="163" y="26"/>
                  </a:lnTo>
                  <a:lnTo>
                    <a:pt x="206" y="26"/>
                  </a:lnTo>
                  <a:lnTo>
                    <a:pt x="198" y="9"/>
                  </a:lnTo>
                  <a:lnTo>
                    <a:pt x="112" y="9"/>
                  </a:lnTo>
                  <a:lnTo>
                    <a:pt x="60" y="0"/>
                  </a:lnTo>
                  <a:lnTo>
                    <a:pt x="60" y="17"/>
                  </a:lnTo>
                  <a:lnTo>
                    <a:pt x="8"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s-VE"/>
            </a:p>
          </p:txBody>
        </p:sp>
        <p:sp>
          <p:nvSpPr>
            <p:cNvPr id="10" name="Freeform 97">
              <a:extLst>
                <a:ext uri="{FF2B5EF4-FFF2-40B4-BE49-F238E27FC236}">
                  <a16:creationId xmlns:a16="http://schemas.microsoft.com/office/drawing/2014/main" id="{2A573675-E6C3-4F47-8921-8F2A0A8C5239}"/>
                </a:ext>
              </a:extLst>
            </p:cNvPr>
            <p:cNvSpPr>
              <a:spLocks/>
            </p:cNvSpPr>
            <p:nvPr/>
          </p:nvSpPr>
          <p:spPr bwMode="auto">
            <a:xfrm>
              <a:off x="4627" y="2070"/>
              <a:ext cx="229" cy="232"/>
            </a:xfrm>
            <a:custGeom>
              <a:avLst/>
              <a:gdLst>
                <a:gd name="T0" fmla="*/ 8 w 258"/>
                <a:gd name="T1" fmla="*/ 215 h 232"/>
                <a:gd name="T2" fmla="*/ 0 w 258"/>
                <a:gd name="T3" fmla="*/ 129 h 232"/>
                <a:gd name="T4" fmla="*/ 26 w 258"/>
                <a:gd name="T5" fmla="*/ 155 h 232"/>
                <a:gd name="T6" fmla="*/ 120 w 258"/>
                <a:gd name="T7" fmla="*/ 0 h 232"/>
                <a:gd name="T8" fmla="*/ 163 w 258"/>
                <a:gd name="T9" fmla="*/ 68 h 232"/>
                <a:gd name="T10" fmla="*/ 258 w 258"/>
                <a:gd name="T11" fmla="*/ 94 h 232"/>
                <a:gd name="T12" fmla="*/ 77 w 258"/>
                <a:gd name="T13" fmla="*/ 206 h 232"/>
                <a:gd name="T14" fmla="*/ 103 w 258"/>
                <a:gd name="T15" fmla="*/ 232 h 232"/>
                <a:gd name="T16" fmla="*/ 8 w 258"/>
                <a:gd name="T17" fmla="*/ 215 h 232"/>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58"/>
                <a:gd name="T28" fmla="*/ 0 h 232"/>
                <a:gd name="T29" fmla="*/ 258 w 258"/>
                <a:gd name="T30" fmla="*/ 232 h 232"/>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58" h="232">
                  <a:moveTo>
                    <a:pt x="8" y="215"/>
                  </a:moveTo>
                  <a:lnTo>
                    <a:pt x="0" y="129"/>
                  </a:lnTo>
                  <a:lnTo>
                    <a:pt x="26" y="155"/>
                  </a:lnTo>
                  <a:lnTo>
                    <a:pt x="120" y="0"/>
                  </a:lnTo>
                  <a:lnTo>
                    <a:pt x="163" y="68"/>
                  </a:lnTo>
                  <a:lnTo>
                    <a:pt x="258" y="94"/>
                  </a:lnTo>
                  <a:lnTo>
                    <a:pt x="77" y="206"/>
                  </a:lnTo>
                  <a:lnTo>
                    <a:pt x="103" y="232"/>
                  </a:lnTo>
                  <a:lnTo>
                    <a:pt x="8" y="215"/>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s-VE"/>
            </a:p>
          </p:txBody>
        </p:sp>
        <p:sp>
          <p:nvSpPr>
            <p:cNvPr id="11" name="Freeform 98">
              <a:extLst>
                <a:ext uri="{FF2B5EF4-FFF2-40B4-BE49-F238E27FC236}">
                  <a16:creationId xmlns:a16="http://schemas.microsoft.com/office/drawing/2014/main" id="{43EC59C3-BA37-4B76-A50A-E824D37313B0}"/>
                </a:ext>
              </a:extLst>
            </p:cNvPr>
            <p:cNvSpPr>
              <a:spLocks/>
            </p:cNvSpPr>
            <p:nvPr/>
          </p:nvSpPr>
          <p:spPr bwMode="auto">
            <a:xfrm>
              <a:off x="3278" y="1173"/>
              <a:ext cx="1364" cy="1181"/>
            </a:xfrm>
            <a:custGeom>
              <a:avLst/>
              <a:gdLst>
                <a:gd name="T0" fmla="*/ 138 w 1534"/>
                <a:gd name="T1" fmla="*/ 35 h 1181"/>
                <a:gd name="T2" fmla="*/ 336 w 1534"/>
                <a:gd name="T3" fmla="*/ 112 h 1181"/>
                <a:gd name="T4" fmla="*/ 448 w 1534"/>
                <a:gd name="T5" fmla="*/ 52 h 1181"/>
                <a:gd name="T6" fmla="*/ 526 w 1534"/>
                <a:gd name="T7" fmla="*/ 78 h 1181"/>
                <a:gd name="T8" fmla="*/ 569 w 1534"/>
                <a:gd name="T9" fmla="*/ 60 h 1181"/>
                <a:gd name="T10" fmla="*/ 681 w 1534"/>
                <a:gd name="T11" fmla="*/ 78 h 1181"/>
                <a:gd name="T12" fmla="*/ 724 w 1534"/>
                <a:gd name="T13" fmla="*/ 155 h 1181"/>
                <a:gd name="T14" fmla="*/ 801 w 1534"/>
                <a:gd name="T15" fmla="*/ 147 h 1181"/>
                <a:gd name="T16" fmla="*/ 879 w 1534"/>
                <a:gd name="T17" fmla="*/ 216 h 1181"/>
                <a:gd name="T18" fmla="*/ 905 w 1534"/>
                <a:gd name="T19" fmla="*/ 138 h 1181"/>
                <a:gd name="T20" fmla="*/ 1017 w 1534"/>
                <a:gd name="T21" fmla="*/ 147 h 1181"/>
                <a:gd name="T22" fmla="*/ 1086 w 1534"/>
                <a:gd name="T23" fmla="*/ 69 h 1181"/>
                <a:gd name="T24" fmla="*/ 1112 w 1534"/>
                <a:gd name="T25" fmla="*/ 0 h 1181"/>
                <a:gd name="T26" fmla="*/ 1172 w 1534"/>
                <a:gd name="T27" fmla="*/ 60 h 1181"/>
                <a:gd name="T28" fmla="*/ 1172 w 1534"/>
                <a:gd name="T29" fmla="*/ 173 h 1181"/>
                <a:gd name="T30" fmla="*/ 1017 w 1534"/>
                <a:gd name="T31" fmla="*/ 310 h 1181"/>
                <a:gd name="T32" fmla="*/ 1034 w 1534"/>
                <a:gd name="T33" fmla="*/ 371 h 1181"/>
                <a:gd name="T34" fmla="*/ 1215 w 1534"/>
                <a:gd name="T35" fmla="*/ 509 h 1181"/>
                <a:gd name="T36" fmla="*/ 1232 w 1534"/>
                <a:gd name="T37" fmla="*/ 293 h 1181"/>
                <a:gd name="T38" fmla="*/ 1534 w 1534"/>
                <a:gd name="T39" fmla="*/ 491 h 1181"/>
                <a:gd name="T40" fmla="*/ 1405 w 1534"/>
                <a:gd name="T41" fmla="*/ 560 h 1181"/>
                <a:gd name="T42" fmla="*/ 1431 w 1534"/>
                <a:gd name="T43" fmla="*/ 612 h 1181"/>
                <a:gd name="T44" fmla="*/ 1181 w 1534"/>
                <a:gd name="T45" fmla="*/ 853 h 1181"/>
                <a:gd name="T46" fmla="*/ 1189 w 1534"/>
                <a:gd name="T47" fmla="*/ 940 h 1181"/>
                <a:gd name="T48" fmla="*/ 1008 w 1534"/>
                <a:gd name="T49" fmla="*/ 862 h 1181"/>
                <a:gd name="T50" fmla="*/ 931 w 1534"/>
                <a:gd name="T51" fmla="*/ 991 h 1181"/>
                <a:gd name="T52" fmla="*/ 1026 w 1534"/>
                <a:gd name="T53" fmla="*/ 1043 h 1181"/>
                <a:gd name="T54" fmla="*/ 1120 w 1534"/>
                <a:gd name="T55" fmla="*/ 1017 h 1181"/>
                <a:gd name="T56" fmla="*/ 1129 w 1534"/>
                <a:gd name="T57" fmla="*/ 1112 h 1181"/>
                <a:gd name="T58" fmla="*/ 1163 w 1534"/>
                <a:gd name="T59" fmla="*/ 1181 h 1181"/>
                <a:gd name="T60" fmla="*/ 1112 w 1534"/>
                <a:gd name="T61" fmla="*/ 1164 h 1181"/>
                <a:gd name="T62" fmla="*/ 888 w 1534"/>
                <a:gd name="T63" fmla="*/ 1052 h 1181"/>
                <a:gd name="T64" fmla="*/ 707 w 1534"/>
                <a:gd name="T65" fmla="*/ 922 h 1181"/>
                <a:gd name="T66" fmla="*/ 750 w 1534"/>
                <a:gd name="T67" fmla="*/ 1017 h 1181"/>
                <a:gd name="T68" fmla="*/ 672 w 1534"/>
                <a:gd name="T69" fmla="*/ 888 h 1181"/>
                <a:gd name="T70" fmla="*/ 612 w 1534"/>
                <a:gd name="T71" fmla="*/ 586 h 1181"/>
                <a:gd name="T72" fmla="*/ 508 w 1534"/>
                <a:gd name="T73" fmla="*/ 474 h 1181"/>
                <a:gd name="T74" fmla="*/ 422 w 1534"/>
                <a:gd name="T75" fmla="*/ 354 h 1181"/>
                <a:gd name="T76" fmla="*/ 207 w 1534"/>
                <a:gd name="T77" fmla="*/ 371 h 1181"/>
                <a:gd name="T78" fmla="*/ 0 w 1534"/>
                <a:gd name="T79" fmla="*/ 474 h 1181"/>
                <a:gd name="T80" fmla="*/ 95 w 1534"/>
                <a:gd name="T81" fmla="*/ 371 h 1181"/>
                <a:gd name="T82" fmla="*/ 43 w 1534"/>
                <a:gd name="T83" fmla="*/ 285 h 1181"/>
                <a:gd name="T84" fmla="*/ 17 w 1534"/>
                <a:gd name="T85" fmla="*/ 233 h 1181"/>
                <a:gd name="T86" fmla="*/ 35 w 1534"/>
                <a:gd name="T87" fmla="*/ 155 h 1181"/>
                <a:gd name="T88" fmla="*/ 0 w 1534"/>
                <a:gd name="T89" fmla="*/ 121 h 1181"/>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1534"/>
                <a:gd name="T136" fmla="*/ 0 h 1181"/>
                <a:gd name="T137" fmla="*/ 1534 w 1534"/>
                <a:gd name="T138" fmla="*/ 1181 h 1181"/>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1534" h="1181">
                  <a:moveTo>
                    <a:pt x="17" y="86"/>
                  </a:moveTo>
                  <a:lnTo>
                    <a:pt x="138" y="35"/>
                  </a:lnTo>
                  <a:lnTo>
                    <a:pt x="276" y="112"/>
                  </a:lnTo>
                  <a:lnTo>
                    <a:pt x="336" y="112"/>
                  </a:lnTo>
                  <a:lnTo>
                    <a:pt x="422" y="43"/>
                  </a:lnTo>
                  <a:lnTo>
                    <a:pt x="448" y="52"/>
                  </a:lnTo>
                  <a:lnTo>
                    <a:pt x="483" y="17"/>
                  </a:lnTo>
                  <a:lnTo>
                    <a:pt x="526" y="78"/>
                  </a:lnTo>
                  <a:lnTo>
                    <a:pt x="552" y="43"/>
                  </a:lnTo>
                  <a:lnTo>
                    <a:pt x="569" y="60"/>
                  </a:lnTo>
                  <a:lnTo>
                    <a:pt x="655" y="69"/>
                  </a:lnTo>
                  <a:lnTo>
                    <a:pt x="681" y="78"/>
                  </a:lnTo>
                  <a:lnTo>
                    <a:pt x="767" y="121"/>
                  </a:lnTo>
                  <a:lnTo>
                    <a:pt x="724" y="155"/>
                  </a:lnTo>
                  <a:lnTo>
                    <a:pt x="733" y="181"/>
                  </a:lnTo>
                  <a:lnTo>
                    <a:pt x="801" y="147"/>
                  </a:lnTo>
                  <a:lnTo>
                    <a:pt x="845" y="224"/>
                  </a:lnTo>
                  <a:lnTo>
                    <a:pt x="879" y="216"/>
                  </a:lnTo>
                  <a:lnTo>
                    <a:pt x="870" y="138"/>
                  </a:lnTo>
                  <a:lnTo>
                    <a:pt x="905" y="138"/>
                  </a:lnTo>
                  <a:lnTo>
                    <a:pt x="939" y="173"/>
                  </a:lnTo>
                  <a:lnTo>
                    <a:pt x="1017" y="147"/>
                  </a:lnTo>
                  <a:lnTo>
                    <a:pt x="1060" y="138"/>
                  </a:lnTo>
                  <a:lnTo>
                    <a:pt x="1086" y="69"/>
                  </a:lnTo>
                  <a:lnTo>
                    <a:pt x="1069" y="35"/>
                  </a:lnTo>
                  <a:lnTo>
                    <a:pt x="1112" y="0"/>
                  </a:lnTo>
                  <a:lnTo>
                    <a:pt x="1138" y="86"/>
                  </a:lnTo>
                  <a:lnTo>
                    <a:pt x="1172" y="60"/>
                  </a:lnTo>
                  <a:lnTo>
                    <a:pt x="1189" y="104"/>
                  </a:lnTo>
                  <a:lnTo>
                    <a:pt x="1172" y="173"/>
                  </a:lnTo>
                  <a:lnTo>
                    <a:pt x="1129" y="233"/>
                  </a:lnTo>
                  <a:lnTo>
                    <a:pt x="1017" y="310"/>
                  </a:lnTo>
                  <a:lnTo>
                    <a:pt x="1017" y="328"/>
                  </a:lnTo>
                  <a:lnTo>
                    <a:pt x="1034" y="371"/>
                  </a:lnTo>
                  <a:lnTo>
                    <a:pt x="1094" y="431"/>
                  </a:lnTo>
                  <a:lnTo>
                    <a:pt x="1215" y="509"/>
                  </a:lnTo>
                  <a:lnTo>
                    <a:pt x="1241" y="483"/>
                  </a:lnTo>
                  <a:lnTo>
                    <a:pt x="1232" y="293"/>
                  </a:lnTo>
                  <a:lnTo>
                    <a:pt x="1336" y="302"/>
                  </a:lnTo>
                  <a:lnTo>
                    <a:pt x="1534" y="491"/>
                  </a:lnTo>
                  <a:lnTo>
                    <a:pt x="1525" y="543"/>
                  </a:lnTo>
                  <a:lnTo>
                    <a:pt x="1405" y="560"/>
                  </a:lnTo>
                  <a:lnTo>
                    <a:pt x="1405" y="586"/>
                  </a:lnTo>
                  <a:lnTo>
                    <a:pt x="1431" y="612"/>
                  </a:lnTo>
                  <a:lnTo>
                    <a:pt x="1301" y="664"/>
                  </a:lnTo>
                  <a:lnTo>
                    <a:pt x="1181" y="853"/>
                  </a:lnTo>
                  <a:lnTo>
                    <a:pt x="1206" y="914"/>
                  </a:lnTo>
                  <a:lnTo>
                    <a:pt x="1189" y="940"/>
                  </a:lnTo>
                  <a:lnTo>
                    <a:pt x="1094" y="862"/>
                  </a:lnTo>
                  <a:lnTo>
                    <a:pt x="1008" y="862"/>
                  </a:lnTo>
                  <a:lnTo>
                    <a:pt x="922" y="914"/>
                  </a:lnTo>
                  <a:lnTo>
                    <a:pt x="931" y="991"/>
                  </a:lnTo>
                  <a:lnTo>
                    <a:pt x="982" y="1043"/>
                  </a:lnTo>
                  <a:lnTo>
                    <a:pt x="1026" y="1043"/>
                  </a:lnTo>
                  <a:lnTo>
                    <a:pt x="1094" y="1009"/>
                  </a:lnTo>
                  <a:lnTo>
                    <a:pt x="1120" y="1017"/>
                  </a:lnTo>
                  <a:lnTo>
                    <a:pt x="1094" y="1086"/>
                  </a:lnTo>
                  <a:lnTo>
                    <a:pt x="1129" y="1112"/>
                  </a:lnTo>
                  <a:lnTo>
                    <a:pt x="1163" y="1164"/>
                  </a:lnTo>
                  <a:lnTo>
                    <a:pt x="1163" y="1181"/>
                  </a:lnTo>
                  <a:lnTo>
                    <a:pt x="1120" y="1172"/>
                  </a:lnTo>
                  <a:lnTo>
                    <a:pt x="1112" y="1164"/>
                  </a:lnTo>
                  <a:lnTo>
                    <a:pt x="1000" y="1112"/>
                  </a:lnTo>
                  <a:lnTo>
                    <a:pt x="888" y="1052"/>
                  </a:lnTo>
                  <a:lnTo>
                    <a:pt x="724" y="905"/>
                  </a:lnTo>
                  <a:lnTo>
                    <a:pt x="707" y="922"/>
                  </a:lnTo>
                  <a:lnTo>
                    <a:pt x="793" y="1017"/>
                  </a:lnTo>
                  <a:lnTo>
                    <a:pt x="750" y="1017"/>
                  </a:lnTo>
                  <a:lnTo>
                    <a:pt x="681" y="940"/>
                  </a:lnTo>
                  <a:lnTo>
                    <a:pt x="672" y="888"/>
                  </a:lnTo>
                  <a:lnTo>
                    <a:pt x="603" y="750"/>
                  </a:lnTo>
                  <a:lnTo>
                    <a:pt x="612" y="586"/>
                  </a:lnTo>
                  <a:lnTo>
                    <a:pt x="552" y="500"/>
                  </a:lnTo>
                  <a:lnTo>
                    <a:pt x="508" y="474"/>
                  </a:lnTo>
                  <a:lnTo>
                    <a:pt x="500" y="431"/>
                  </a:lnTo>
                  <a:lnTo>
                    <a:pt x="422" y="354"/>
                  </a:lnTo>
                  <a:lnTo>
                    <a:pt x="293" y="345"/>
                  </a:lnTo>
                  <a:lnTo>
                    <a:pt x="207" y="371"/>
                  </a:lnTo>
                  <a:lnTo>
                    <a:pt x="112" y="448"/>
                  </a:lnTo>
                  <a:lnTo>
                    <a:pt x="0" y="474"/>
                  </a:lnTo>
                  <a:lnTo>
                    <a:pt x="103" y="405"/>
                  </a:lnTo>
                  <a:lnTo>
                    <a:pt x="95" y="371"/>
                  </a:lnTo>
                  <a:lnTo>
                    <a:pt x="35" y="319"/>
                  </a:lnTo>
                  <a:lnTo>
                    <a:pt x="43" y="285"/>
                  </a:lnTo>
                  <a:lnTo>
                    <a:pt x="60" y="250"/>
                  </a:lnTo>
                  <a:lnTo>
                    <a:pt x="17" y="233"/>
                  </a:lnTo>
                  <a:lnTo>
                    <a:pt x="26" y="216"/>
                  </a:lnTo>
                  <a:lnTo>
                    <a:pt x="35" y="155"/>
                  </a:lnTo>
                  <a:lnTo>
                    <a:pt x="9" y="138"/>
                  </a:lnTo>
                  <a:lnTo>
                    <a:pt x="0" y="121"/>
                  </a:lnTo>
                  <a:lnTo>
                    <a:pt x="17" y="86"/>
                  </a:lnTo>
                  <a:close/>
                </a:path>
              </a:pathLst>
            </a:custGeom>
            <a:solidFill>
              <a:srgbClr val="D7882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s-VE"/>
            </a:p>
          </p:txBody>
        </p:sp>
        <p:sp>
          <p:nvSpPr>
            <p:cNvPr id="12" name="Freeform 99">
              <a:extLst>
                <a:ext uri="{FF2B5EF4-FFF2-40B4-BE49-F238E27FC236}">
                  <a16:creationId xmlns:a16="http://schemas.microsoft.com/office/drawing/2014/main" id="{C9EBFEC0-D8D1-4CD4-A185-62F6BBCCEC31}"/>
                </a:ext>
              </a:extLst>
            </p:cNvPr>
            <p:cNvSpPr>
              <a:spLocks/>
            </p:cNvSpPr>
            <p:nvPr/>
          </p:nvSpPr>
          <p:spPr bwMode="auto">
            <a:xfrm>
              <a:off x="4343" y="1121"/>
              <a:ext cx="245" cy="345"/>
            </a:xfrm>
            <a:custGeom>
              <a:avLst/>
              <a:gdLst>
                <a:gd name="T0" fmla="*/ 34 w 276"/>
                <a:gd name="T1" fmla="*/ 0 h 345"/>
                <a:gd name="T2" fmla="*/ 120 w 276"/>
                <a:gd name="T3" fmla="*/ 9 h 345"/>
                <a:gd name="T4" fmla="*/ 129 w 276"/>
                <a:gd name="T5" fmla="*/ 52 h 345"/>
                <a:gd name="T6" fmla="*/ 198 w 276"/>
                <a:gd name="T7" fmla="*/ 164 h 345"/>
                <a:gd name="T8" fmla="*/ 224 w 276"/>
                <a:gd name="T9" fmla="*/ 173 h 345"/>
                <a:gd name="T10" fmla="*/ 241 w 276"/>
                <a:gd name="T11" fmla="*/ 225 h 345"/>
                <a:gd name="T12" fmla="*/ 276 w 276"/>
                <a:gd name="T13" fmla="*/ 259 h 345"/>
                <a:gd name="T14" fmla="*/ 276 w 276"/>
                <a:gd name="T15" fmla="*/ 293 h 345"/>
                <a:gd name="T16" fmla="*/ 233 w 276"/>
                <a:gd name="T17" fmla="*/ 302 h 345"/>
                <a:gd name="T18" fmla="*/ 224 w 276"/>
                <a:gd name="T19" fmla="*/ 268 h 345"/>
                <a:gd name="T20" fmla="*/ 189 w 276"/>
                <a:gd name="T21" fmla="*/ 268 h 345"/>
                <a:gd name="T22" fmla="*/ 207 w 276"/>
                <a:gd name="T23" fmla="*/ 319 h 345"/>
                <a:gd name="T24" fmla="*/ 198 w 276"/>
                <a:gd name="T25" fmla="*/ 345 h 345"/>
                <a:gd name="T26" fmla="*/ 155 w 276"/>
                <a:gd name="T27" fmla="*/ 345 h 345"/>
                <a:gd name="T28" fmla="*/ 103 w 276"/>
                <a:gd name="T29" fmla="*/ 302 h 345"/>
                <a:gd name="T30" fmla="*/ 77 w 276"/>
                <a:gd name="T31" fmla="*/ 285 h 345"/>
                <a:gd name="T32" fmla="*/ 129 w 276"/>
                <a:gd name="T33" fmla="*/ 199 h 345"/>
                <a:gd name="T34" fmla="*/ 129 w 276"/>
                <a:gd name="T35" fmla="*/ 173 h 345"/>
                <a:gd name="T36" fmla="*/ 52 w 276"/>
                <a:gd name="T37" fmla="*/ 104 h 345"/>
                <a:gd name="T38" fmla="*/ 0 w 276"/>
                <a:gd name="T39" fmla="*/ 78 h 345"/>
                <a:gd name="T40" fmla="*/ 8 w 276"/>
                <a:gd name="T41" fmla="*/ 26 h 345"/>
                <a:gd name="T42" fmla="*/ 34 w 276"/>
                <a:gd name="T43" fmla="*/ 0 h 345"/>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276"/>
                <a:gd name="T67" fmla="*/ 0 h 345"/>
                <a:gd name="T68" fmla="*/ 276 w 276"/>
                <a:gd name="T69" fmla="*/ 345 h 345"/>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276" h="345">
                  <a:moveTo>
                    <a:pt x="34" y="0"/>
                  </a:moveTo>
                  <a:lnTo>
                    <a:pt x="120" y="9"/>
                  </a:lnTo>
                  <a:lnTo>
                    <a:pt x="129" y="52"/>
                  </a:lnTo>
                  <a:lnTo>
                    <a:pt x="198" y="164"/>
                  </a:lnTo>
                  <a:lnTo>
                    <a:pt x="224" y="173"/>
                  </a:lnTo>
                  <a:lnTo>
                    <a:pt x="241" y="225"/>
                  </a:lnTo>
                  <a:lnTo>
                    <a:pt x="276" y="259"/>
                  </a:lnTo>
                  <a:lnTo>
                    <a:pt x="276" y="293"/>
                  </a:lnTo>
                  <a:lnTo>
                    <a:pt x="233" y="302"/>
                  </a:lnTo>
                  <a:lnTo>
                    <a:pt x="224" y="268"/>
                  </a:lnTo>
                  <a:lnTo>
                    <a:pt x="189" y="268"/>
                  </a:lnTo>
                  <a:lnTo>
                    <a:pt x="207" y="319"/>
                  </a:lnTo>
                  <a:lnTo>
                    <a:pt x="198" y="345"/>
                  </a:lnTo>
                  <a:lnTo>
                    <a:pt x="155" y="345"/>
                  </a:lnTo>
                  <a:lnTo>
                    <a:pt x="103" y="302"/>
                  </a:lnTo>
                  <a:lnTo>
                    <a:pt x="77" y="285"/>
                  </a:lnTo>
                  <a:lnTo>
                    <a:pt x="129" y="199"/>
                  </a:lnTo>
                  <a:lnTo>
                    <a:pt x="129" y="173"/>
                  </a:lnTo>
                  <a:lnTo>
                    <a:pt x="52" y="104"/>
                  </a:lnTo>
                  <a:lnTo>
                    <a:pt x="0" y="78"/>
                  </a:lnTo>
                  <a:lnTo>
                    <a:pt x="8" y="26"/>
                  </a:lnTo>
                  <a:lnTo>
                    <a:pt x="34" y="0"/>
                  </a:lnTo>
                  <a:close/>
                </a:path>
              </a:pathLst>
            </a:custGeom>
            <a:solidFill>
              <a:srgbClr val="D7882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s-VE"/>
            </a:p>
          </p:txBody>
        </p:sp>
        <p:sp>
          <p:nvSpPr>
            <p:cNvPr id="13" name="Freeform 100">
              <a:extLst>
                <a:ext uri="{FF2B5EF4-FFF2-40B4-BE49-F238E27FC236}">
                  <a16:creationId xmlns:a16="http://schemas.microsoft.com/office/drawing/2014/main" id="{8EAA8C63-A460-47E0-BE8B-FA9121FD6F69}"/>
                </a:ext>
              </a:extLst>
            </p:cNvPr>
            <p:cNvSpPr>
              <a:spLocks/>
            </p:cNvSpPr>
            <p:nvPr/>
          </p:nvSpPr>
          <p:spPr bwMode="auto">
            <a:xfrm>
              <a:off x="4642" y="1742"/>
              <a:ext cx="53" cy="69"/>
            </a:xfrm>
            <a:custGeom>
              <a:avLst/>
              <a:gdLst>
                <a:gd name="T0" fmla="*/ 43 w 60"/>
                <a:gd name="T1" fmla="*/ 0 h 69"/>
                <a:gd name="T2" fmla="*/ 9 w 60"/>
                <a:gd name="T3" fmla="*/ 26 h 69"/>
                <a:gd name="T4" fmla="*/ 0 w 60"/>
                <a:gd name="T5" fmla="*/ 69 h 69"/>
                <a:gd name="T6" fmla="*/ 34 w 60"/>
                <a:gd name="T7" fmla="*/ 52 h 69"/>
                <a:gd name="T8" fmla="*/ 60 w 60"/>
                <a:gd name="T9" fmla="*/ 26 h 69"/>
                <a:gd name="T10" fmla="*/ 43 w 60"/>
                <a:gd name="T11" fmla="*/ 0 h 69"/>
                <a:gd name="T12" fmla="*/ 0 60000 65536"/>
                <a:gd name="T13" fmla="*/ 0 60000 65536"/>
                <a:gd name="T14" fmla="*/ 0 60000 65536"/>
                <a:gd name="T15" fmla="*/ 0 60000 65536"/>
                <a:gd name="T16" fmla="*/ 0 60000 65536"/>
                <a:gd name="T17" fmla="*/ 0 60000 65536"/>
                <a:gd name="T18" fmla="*/ 0 w 60"/>
                <a:gd name="T19" fmla="*/ 0 h 69"/>
                <a:gd name="T20" fmla="*/ 60 w 60"/>
                <a:gd name="T21" fmla="*/ 69 h 69"/>
              </a:gdLst>
              <a:ahLst/>
              <a:cxnLst>
                <a:cxn ang="T12">
                  <a:pos x="T0" y="T1"/>
                </a:cxn>
                <a:cxn ang="T13">
                  <a:pos x="T2" y="T3"/>
                </a:cxn>
                <a:cxn ang="T14">
                  <a:pos x="T4" y="T5"/>
                </a:cxn>
                <a:cxn ang="T15">
                  <a:pos x="T6" y="T7"/>
                </a:cxn>
                <a:cxn ang="T16">
                  <a:pos x="T8" y="T9"/>
                </a:cxn>
                <a:cxn ang="T17">
                  <a:pos x="T10" y="T11"/>
                </a:cxn>
              </a:cxnLst>
              <a:rect l="T18" t="T19" r="T20" b="T21"/>
              <a:pathLst>
                <a:path w="60" h="69">
                  <a:moveTo>
                    <a:pt x="43" y="0"/>
                  </a:moveTo>
                  <a:lnTo>
                    <a:pt x="9" y="26"/>
                  </a:lnTo>
                  <a:lnTo>
                    <a:pt x="0" y="69"/>
                  </a:lnTo>
                  <a:lnTo>
                    <a:pt x="34" y="52"/>
                  </a:lnTo>
                  <a:lnTo>
                    <a:pt x="60" y="26"/>
                  </a:lnTo>
                  <a:lnTo>
                    <a:pt x="43" y="0"/>
                  </a:lnTo>
                  <a:close/>
                </a:path>
              </a:pathLst>
            </a:custGeom>
            <a:solidFill>
              <a:srgbClr val="D7882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s-VE"/>
            </a:p>
          </p:txBody>
        </p:sp>
        <p:sp>
          <p:nvSpPr>
            <p:cNvPr id="14" name="Freeform 101">
              <a:extLst>
                <a:ext uri="{FF2B5EF4-FFF2-40B4-BE49-F238E27FC236}">
                  <a16:creationId xmlns:a16="http://schemas.microsoft.com/office/drawing/2014/main" id="{203B7A7B-7D9D-478A-8896-9E1B1BD01770}"/>
                </a:ext>
              </a:extLst>
            </p:cNvPr>
            <p:cNvSpPr>
              <a:spLocks/>
            </p:cNvSpPr>
            <p:nvPr/>
          </p:nvSpPr>
          <p:spPr bwMode="auto">
            <a:xfrm>
              <a:off x="4297" y="2294"/>
              <a:ext cx="574" cy="1077"/>
            </a:xfrm>
            <a:custGeom>
              <a:avLst/>
              <a:gdLst>
                <a:gd name="T0" fmla="*/ 17 w 646"/>
                <a:gd name="T1" fmla="*/ 60 h 1077"/>
                <a:gd name="T2" fmla="*/ 60 w 646"/>
                <a:gd name="T3" fmla="*/ 60 h 1077"/>
                <a:gd name="T4" fmla="*/ 112 w 646"/>
                <a:gd name="T5" fmla="*/ 0 h 1077"/>
                <a:gd name="T6" fmla="*/ 164 w 646"/>
                <a:gd name="T7" fmla="*/ 17 h 1077"/>
                <a:gd name="T8" fmla="*/ 164 w 646"/>
                <a:gd name="T9" fmla="*/ 0 h 1077"/>
                <a:gd name="T10" fmla="*/ 233 w 646"/>
                <a:gd name="T11" fmla="*/ 8 h 1077"/>
                <a:gd name="T12" fmla="*/ 302 w 646"/>
                <a:gd name="T13" fmla="*/ 8 h 1077"/>
                <a:gd name="T14" fmla="*/ 310 w 646"/>
                <a:gd name="T15" fmla="*/ 25 h 1077"/>
                <a:gd name="T16" fmla="*/ 267 w 646"/>
                <a:gd name="T17" fmla="*/ 25 h 1077"/>
                <a:gd name="T18" fmla="*/ 293 w 646"/>
                <a:gd name="T19" fmla="*/ 69 h 1077"/>
                <a:gd name="T20" fmla="*/ 362 w 646"/>
                <a:gd name="T21" fmla="*/ 77 h 1077"/>
                <a:gd name="T22" fmla="*/ 431 w 646"/>
                <a:gd name="T23" fmla="*/ 146 h 1077"/>
                <a:gd name="T24" fmla="*/ 431 w 646"/>
                <a:gd name="T25" fmla="*/ 224 h 1077"/>
                <a:gd name="T26" fmla="*/ 465 w 646"/>
                <a:gd name="T27" fmla="*/ 232 h 1077"/>
                <a:gd name="T28" fmla="*/ 603 w 646"/>
                <a:gd name="T29" fmla="*/ 267 h 1077"/>
                <a:gd name="T30" fmla="*/ 646 w 646"/>
                <a:gd name="T31" fmla="*/ 327 h 1077"/>
                <a:gd name="T32" fmla="*/ 646 w 646"/>
                <a:gd name="T33" fmla="*/ 370 h 1077"/>
                <a:gd name="T34" fmla="*/ 603 w 646"/>
                <a:gd name="T35" fmla="*/ 491 h 1077"/>
                <a:gd name="T36" fmla="*/ 569 w 646"/>
                <a:gd name="T37" fmla="*/ 560 h 1077"/>
                <a:gd name="T38" fmla="*/ 491 w 646"/>
                <a:gd name="T39" fmla="*/ 594 h 1077"/>
                <a:gd name="T40" fmla="*/ 422 w 646"/>
                <a:gd name="T41" fmla="*/ 672 h 1077"/>
                <a:gd name="T42" fmla="*/ 405 w 646"/>
                <a:gd name="T43" fmla="*/ 706 h 1077"/>
                <a:gd name="T44" fmla="*/ 353 w 646"/>
                <a:gd name="T45" fmla="*/ 715 h 1077"/>
                <a:gd name="T46" fmla="*/ 319 w 646"/>
                <a:gd name="T47" fmla="*/ 775 h 1077"/>
                <a:gd name="T48" fmla="*/ 250 w 646"/>
                <a:gd name="T49" fmla="*/ 861 h 1077"/>
                <a:gd name="T50" fmla="*/ 207 w 646"/>
                <a:gd name="T51" fmla="*/ 922 h 1077"/>
                <a:gd name="T52" fmla="*/ 181 w 646"/>
                <a:gd name="T53" fmla="*/ 1008 h 1077"/>
                <a:gd name="T54" fmla="*/ 198 w 646"/>
                <a:gd name="T55" fmla="*/ 1077 h 1077"/>
                <a:gd name="T56" fmla="*/ 138 w 646"/>
                <a:gd name="T57" fmla="*/ 1060 h 1077"/>
                <a:gd name="T58" fmla="*/ 95 w 646"/>
                <a:gd name="T59" fmla="*/ 965 h 1077"/>
                <a:gd name="T60" fmla="*/ 95 w 646"/>
                <a:gd name="T61" fmla="*/ 948 h 1077"/>
                <a:gd name="T62" fmla="*/ 112 w 646"/>
                <a:gd name="T63" fmla="*/ 922 h 1077"/>
                <a:gd name="T64" fmla="*/ 104 w 646"/>
                <a:gd name="T65" fmla="*/ 870 h 1077"/>
                <a:gd name="T66" fmla="*/ 104 w 646"/>
                <a:gd name="T67" fmla="*/ 853 h 1077"/>
                <a:gd name="T68" fmla="*/ 147 w 646"/>
                <a:gd name="T69" fmla="*/ 655 h 1077"/>
                <a:gd name="T70" fmla="*/ 155 w 646"/>
                <a:gd name="T71" fmla="*/ 456 h 1077"/>
                <a:gd name="T72" fmla="*/ 95 w 646"/>
                <a:gd name="T73" fmla="*/ 387 h 1077"/>
                <a:gd name="T74" fmla="*/ 17 w 646"/>
                <a:gd name="T75" fmla="*/ 301 h 1077"/>
                <a:gd name="T76" fmla="*/ 9 w 646"/>
                <a:gd name="T77" fmla="*/ 232 h 1077"/>
                <a:gd name="T78" fmla="*/ 26 w 646"/>
                <a:gd name="T79" fmla="*/ 181 h 1077"/>
                <a:gd name="T80" fmla="*/ 26 w 646"/>
                <a:gd name="T81" fmla="*/ 94 h 1077"/>
                <a:gd name="T82" fmla="*/ 0 w 646"/>
                <a:gd name="T83" fmla="*/ 69 h 1077"/>
                <a:gd name="T84" fmla="*/ 17 w 646"/>
                <a:gd name="T85" fmla="*/ 60 h 1077"/>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646"/>
                <a:gd name="T130" fmla="*/ 0 h 1077"/>
                <a:gd name="T131" fmla="*/ 646 w 646"/>
                <a:gd name="T132" fmla="*/ 1077 h 1077"/>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646" h="1077">
                  <a:moveTo>
                    <a:pt x="17" y="60"/>
                  </a:moveTo>
                  <a:lnTo>
                    <a:pt x="60" y="60"/>
                  </a:lnTo>
                  <a:lnTo>
                    <a:pt x="112" y="0"/>
                  </a:lnTo>
                  <a:lnTo>
                    <a:pt x="164" y="17"/>
                  </a:lnTo>
                  <a:lnTo>
                    <a:pt x="164" y="0"/>
                  </a:lnTo>
                  <a:lnTo>
                    <a:pt x="233" y="8"/>
                  </a:lnTo>
                  <a:lnTo>
                    <a:pt x="302" y="8"/>
                  </a:lnTo>
                  <a:lnTo>
                    <a:pt x="310" y="25"/>
                  </a:lnTo>
                  <a:lnTo>
                    <a:pt x="267" y="25"/>
                  </a:lnTo>
                  <a:lnTo>
                    <a:pt x="293" y="69"/>
                  </a:lnTo>
                  <a:lnTo>
                    <a:pt x="362" y="77"/>
                  </a:lnTo>
                  <a:lnTo>
                    <a:pt x="431" y="146"/>
                  </a:lnTo>
                  <a:lnTo>
                    <a:pt x="431" y="224"/>
                  </a:lnTo>
                  <a:lnTo>
                    <a:pt x="465" y="232"/>
                  </a:lnTo>
                  <a:lnTo>
                    <a:pt x="603" y="267"/>
                  </a:lnTo>
                  <a:lnTo>
                    <a:pt x="646" y="327"/>
                  </a:lnTo>
                  <a:lnTo>
                    <a:pt x="646" y="370"/>
                  </a:lnTo>
                  <a:lnTo>
                    <a:pt x="603" y="491"/>
                  </a:lnTo>
                  <a:lnTo>
                    <a:pt x="569" y="560"/>
                  </a:lnTo>
                  <a:lnTo>
                    <a:pt x="491" y="594"/>
                  </a:lnTo>
                  <a:lnTo>
                    <a:pt x="422" y="672"/>
                  </a:lnTo>
                  <a:lnTo>
                    <a:pt x="405" y="706"/>
                  </a:lnTo>
                  <a:lnTo>
                    <a:pt x="353" y="715"/>
                  </a:lnTo>
                  <a:lnTo>
                    <a:pt x="319" y="775"/>
                  </a:lnTo>
                  <a:lnTo>
                    <a:pt x="250" y="861"/>
                  </a:lnTo>
                  <a:lnTo>
                    <a:pt x="207" y="922"/>
                  </a:lnTo>
                  <a:lnTo>
                    <a:pt x="181" y="1008"/>
                  </a:lnTo>
                  <a:lnTo>
                    <a:pt x="198" y="1077"/>
                  </a:lnTo>
                  <a:lnTo>
                    <a:pt x="138" y="1060"/>
                  </a:lnTo>
                  <a:lnTo>
                    <a:pt x="95" y="965"/>
                  </a:lnTo>
                  <a:lnTo>
                    <a:pt x="95" y="948"/>
                  </a:lnTo>
                  <a:lnTo>
                    <a:pt x="112" y="922"/>
                  </a:lnTo>
                  <a:lnTo>
                    <a:pt x="104" y="870"/>
                  </a:lnTo>
                  <a:lnTo>
                    <a:pt x="104" y="853"/>
                  </a:lnTo>
                  <a:lnTo>
                    <a:pt x="147" y="655"/>
                  </a:lnTo>
                  <a:lnTo>
                    <a:pt x="155" y="456"/>
                  </a:lnTo>
                  <a:lnTo>
                    <a:pt x="95" y="387"/>
                  </a:lnTo>
                  <a:lnTo>
                    <a:pt x="17" y="301"/>
                  </a:lnTo>
                  <a:lnTo>
                    <a:pt x="9" y="232"/>
                  </a:lnTo>
                  <a:lnTo>
                    <a:pt x="26" y="181"/>
                  </a:lnTo>
                  <a:lnTo>
                    <a:pt x="26" y="94"/>
                  </a:lnTo>
                  <a:lnTo>
                    <a:pt x="0" y="69"/>
                  </a:lnTo>
                  <a:lnTo>
                    <a:pt x="17" y="60"/>
                  </a:lnTo>
                  <a:close/>
                </a:path>
              </a:pathLst>
            </a:custGeom>
            <a:solidFill>
              <a:srgbClr val="D7882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s-VE"/>
            </a:p>
          </p:txBody>
        </p:sp>
        <p:sp>
          <p:nvSpPr>
            <p:cNvPr id="15" name="Freeform 102">
              <a:extLst>
                <a:ext uri="{FF2B5EF4-FFF2-40B4-BE49-F238E27FC236}">
                  <a16:creationId xmlns:a16="http://schemas.microsoft.com/office/drawing/2014/main" id="{1B3D5401-B019-4725-927C-4147A854F2ED}"/>
                </a:ext>
              </a:extLst>
            </p:cNvPr>
            <p:cNvSpPr>
              <a:spLocks/>
            </p:cNvSpPr>
            <p:nvPr/>
          </p:nvSpPr>
          <p:spPr bwMode="auto">
            <a:xfrm>
              <a:off x="4305" y="2147"/>
              <a:ext cx="130" cy="60"/>
            </a:xfrm>
            <a:custGeom>
              <a:avLst/>
              <a:gdLst>
                <a:gd name="T0" fmla="*/ 17 w 146"/>
                <a:gd name="T1" fmla="*/ 17 h 60"/>
                <a:gd name="T2" fmla="*/ 60 w 146"/>
                <a:gd name="T3" fmla="*/ 0 h 60"/>
                <a:gd name="T4" fmla="*/ 146 w 146"/>
                <a:gd name="T5" fmla="*/ 43 h 60"/>
                <a:gd name="T6" fmla="*/ 138 w 146"/>
                <a:gd name="T7" fmla="*/ 60 h 60"/>
                <a:gd name="T8" fmla="*/ 95 w 146"/>
                <a:gd name="T9" fmla="*/ 60 h 60"/>
                <a:gd name="T10" fmla="*/ 69 w 146"/>
                <a:gd name="T11" fmla="*/ 35 h 60"/>
                <a:gd name="T12" fmla="*/ 51 w 146"/>
                <a:gd name="T13" fmla="*/ 26 h 60"/>
                <a:gd name="T14" fmla="*/ 0 w 146"/>
                <a:gd name="T15" fmla="*/ 35 h 60"/>
                <a:gd name="T16" fmla="*/ 17 w 146"/>
                <a:gd name="T17" fmla="*/ 17 h 6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46"/>
                <a:gd name="T28" fmla="*/ 0 h 60"/>
                <a:gd name="T29" fmla="*/ 146 w 146"/>
                <a:gd name="T30" fmla="*/ 60 h 60"/>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46" h="60">
                  <a:moveTo>
                    <a:pt x="17" y="17"/>
                  </a:moveTo>
                  <a:lnTo>
                    <a:pt x="60" y="0"/>
                  </a:lnTo>
                  <a:lnTo>
                    <a:pt x="146" y="43"/>
                  </a:lnTo>
                  <a:lnTo>
                    <a:pt x="138" y="60"/>
                  </a:lnTo>
                  <a:lnTo>
                    <a:pt x="95" y="60"/>
                  </a:lnTo>
                  <a:lnTo>
                    <a:pt x="69" y="35"/>
                  </a:lnTo>
                  <a:lnTo>
                    <a:pt x="51" y="26"/>
                  </a:lnTo>
                  <a:lnTo>
                    <a:pt x="0" y="35"/>
                  </a:lnTo>
                  <a:lnTo>
                    <a:pt x="17" y="17"/>
                  </a:lnTo>
                  <a:close/>
                </a:path>
              </a:pathLst>
            </a:custGeom>
            <a:solidFill>
              <a:srgbClr val="D7882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s-VE"/>
            </a:p>
          </p:txBody>
        </p:sp>
        <p:sp>
          <p:nvSpPr>
            <p:cNvPr id="16" name="Freeform 103">
              <a:extLst>
                <a:ext uri="{FF2B5EF4-FFF2-40B4-BE49-F238E27FC236}">
                  <a16:creationId xmlns:a16="http://schemas.microsoft.com/office/drawing/2014/main" id="{70B3B7A9-0EA5-4BE0-A13D-BAB2F72D3B57}"/>
                </a:ext>
              </a:extLst>
            </p:cNvPr>
            <p:cNvSpPr>
              <a:spLocks/>
            </p:cNvSpPr>
            <p:nvPr/>
          </p:nvSpPr>
          <p:spPr bwMode="auto">
            <a:xfrm>
              <a:off x="4443" y="2199"/>
              <a:ext cx="53" cy="43"/>
            </a:xfrm>
            <a:custGeom>
              <a:avLst/>
              <a:gdLst>
                <a:gd name="T0" fmla="*/ 34 w 60"/>
                <a:gd name="T1" fmla="*/ 0 h 43"/>
                <a:gd name="T2" fmla="*/ 60 w 60"/>
                <a:gd name="T3" fmla="*/ 0 h 43"/>
                <a:gd name="T4" fmla="*/ 60 w 60"/>
                <a:gd name="T5" fmla="*/ 17 h 43"/>
                <a:gd name="T6" fmla="*/ 26 w 60"/>
                <a:gd name="T7" fmla="*/ 43 h 43"/>
                <a:gd name="T8" fmla="*/ 0 w 60"/>
                <a:gd name="T9" fmla="*/ 34 h 43"/>
                <a:gd name="T10" fmla="*/ 34 w 60"/>
                <a:gd name="T11" fmla="*/ 0 h 43"/>
                <a:gd name="T12" fmla="*/ 0 60000 65536"/>
                <a:gd name="T13" fmla="*/ 0 60000 65536"/>
                <a:gd name="T14" fmla="*/ 0 60000 65536"/>
                <a:gd name="T15" fmla="*/ 0 60000 65536"/>
                <a:gd name="T16" fmla="*/ 0 60000 65536"/>
                <a:gd name="T17" fmla="*/ 0 60000 65536"/>
                <a:gd name="T18" fmla="*/ 0 w 60"/>
                <a:gd name="T19" fmla="*/ 0 h 43"/>
                <a:gd name="T20" fmla="*/ 60 w 60"/>
                <a:gd name="T21" fmla="*/ 43 h 43"/>
              </a:gdLst>
              <a:ahLst/>
              <a:cxnLst>
                <a:cxn ang="T12">
                  <a:pos x="T0" y="T1"/>
                </a:cxn>
                <a:cxn ang="T13">
                  <a:pos x="T2" y="T3"/>
                </a:cxn>
                <a:cxn ang="T14">
                  <a:pos x="T4" y="T5"/>
                </a:cxn>
                <a:cxn ang="T15">
                  <a:pos x="T6" y="T7"/>
                </a:cxn>
                <a:cxn ang="T16">
                  <a:pos x="T8" y="T9"/>
                </a:cxn>
                <a:cxn ang="T17">
                  <a:pos x="T10" y="T11"/>
                </a:cxn>
              </a:cxnLst>
              <a:rect l="T18" t="T19" r="T20" b="T21"/>
              <a:pathLst>
                <a:path w="60" h="43">
                  <a:moveTo>
                    <a:pt x="34" y="0"/>
                  </a:moveTo>
                  <a:lnTo>
                    <a:pt x="60" y="0"/>
                  </a:lnTo>
                  <a:lnTo>
                    <a:pt x="60" y="17"/>
                  </a:lnTo>
                  <a:lnTo>
                    <a:pt x="26" y="43"/>
                  </a:lnTo>
                  <a:lnTo>
                    <a:pt x="0" y="34"/>
                  </a:lnTo>
                  <a:lnTo>
                    <a:pt x="34" y="0"/>
                  </a:lnTo>
                  <a:close/>
                </a:path>
              </a:pathLst>
            </a:custGeom>
            <a:solidFill>
              <a:srgbClr val="D7882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s-VE"/>
            </a:p>
          </p:txBody>
        </p:sp>
        <p:sp>
          <p:nvSpPr>
            <p:cNvPr id="17" name="Freeform 104">
              <a:extLst>
                <a:ext uri="{FF2B5EF4-FFF2-40B4-BE49-F238E27FC236}">
                  <a16:creationId xmlns:a16="http://schemas.microsoft.com/office/drawing/2014/main" id="{C74FF624-B2D4-472A-AD5B-DE24EDAA753A}"/>
                </a:ext>
              </a:extLst>
            </p:cNvPr>
            <p:cNvSpPr>
              <a:spLocks/>
            </p:cNvSpPr>
            <p:nvPr/>
          </p:nvSpPr>
          <p:spPr bwMode="auto">
            <a:xfrm>
              <a:off x="4389" y="2294"/>
              <a:ext cx="183" cy="137"/>
            </a:xfrm>
            <a:custGeom>
              <a:avLst/>
              <a:gdLst>
                <a:gd name="T0" fmla="*/ 8 w 206"/>
                <a:gd name="T1" fmla="*/ 0 h 137"/>
                <a:gd name="T2" fmla="*/ 8 w 206"/>
                <a:gd name="T3" fmla="*/ 8 h 137"/>
                <a:gd name="T4" fmla="*/ 0 w 206"/>
                <a:gd name="T5" fmla="*/ 43 h 137"/>
                <a:gd name="T6" fmla="*/ 17 w 206"/>
                <a:gd name="T7" fmla="*/ 77 h 137"/>
                <a:gd name="T8" fmla="*/ 68 w 206"/>
                <a:gd name="T9" fmla="*/ 86 h 137"/>
                <a:gd name="T10" fmla="*/ 86 w 206"/>
                <a:gd name="T11" fmla="*/ 137 h 137"/>
                <a:gd name="T12" fmla="*/ 129 w 206"/>
                <a:gd name="T13" fmla="*/ 129 h 137"/>
                <a:gd name="T14" fmla="*/ 112 w 206"/>
                <a:gd name="T15" fmla="*/ 77 h 137"/>
                <a:gd name="T16" fmla="*/ 155 w 206"/>
                <a:gd name="T17" fmla="*/ 77 h 137"/>
                <a:gd name="T18" fmla="*/ 163 w 206"/>
                <a:gd name="T19" fmla="*/ 103 h 137"/>
                <a:gd name="T20" fmla="*/ 189 w 206"/>
                <a:gd name="T21" fmla="*/ 94 h 137"/>
                <a:gd name="T22" fmla="*/ 181 w 206"/>
                <a:gd name="T23" fmla="*/ 60 h 137"/>
                <a:gd name="T24" fmla="*/ 163 w 206"/>
                <a:gd name="T25" fmla="*/ 25 h 137"/>
                <a:gd name="T26" fmla="*/ 206 w 206"/>
                <a:gd name="T27" fmla="*/ 25 h 137"/>
                <a:gd name="T28" fmla="*/ 198 w 206"/>
                <a:gd name="T29" fmla="*/ 8 h 137"/>
                <a:gd name="T30" fmla="*/ 112 w 206"/>
                <a:gd name="T31" fmla="*/ 8 h 137"/>
                <a:gd name="T32" fmla="*/ 60 w 206"/>
                <a:gd name="T33" fmla="*/ 0 h 137"/>
                <a:gd name="T34" fmla="*/ 60 w 206"/>
                <a:gd name="T35" fmla="*/ 17 h 137"/>
                <a:gd name="T36" fmla="*/ 8 w 206"/>
                <a:gd name="T37" fmla="*/ 0 h 137"/>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206"/>
                <a:gd name="T58" fmla="*/ 0 h 137"/>
                <a:gd name="T59" fmla="*/ 206 w 206"/>
                <a:gd name="T60" fmla="*/ 137 h 137"/>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206" h="137">
                  <a:moveTo>
                    <a:pt x="8" y="0"/>
                  </a:moveTo>
                  <a:lnTo>
                    <a:pt x="8" y="8"/>
                  </a:lnTo>
                  <a:lnTo>
                    <a:pt x="0" y="43"/>
                  </a:lnTo>
                  <a:lnTo>
                    <a:pt x="17" y="77"/>
                  </a:lnTo>
                  <a:lnTo>
                    <a:pt x="68" y="86"/>
                  </a:lnTo>
                  <a:lnTo>
                    <a:pt x="86" y="137"/>
                  </a:lnTo>
                  <a:lnTo>
                    <a:pt x="129" y="129"/>
                  </a:lnTo>
                  <a:lnTo>
                    <a:pt x="112" y="77"/>
                  </a:lnTo>
                  <a:lnTo>
                    <a:pt x="155" y="77"/>
                  </a:lnTo>
                  <a:lnTo>
                    <a:pt x="163" y="103"/>
                  </a:lnTo>
                  <a:lnTo>
                    <a:pt x="189" y="94"/>
                  </a:lnTo>
                  <a:lnTo>
                    <a:pt x="181" y="60"/>
                  </a:lnTo>
                  <a:lnTo>
                    <a:pt x="163" y="25"/>
                  </a:lnTo>
                  <a:lnTo>
                    <a:pt x="206" y="25"/>
                  </a:lnTo>
                  <a:lnTo>
                    <a:pt x="198" y="8"/>
                  </a:lnTo>
                  <a:lnTo>
                    <a:pt x="112" y="8"/>
                  </a:lnTo>
                  <a:lnTo>
                    <a:pt x="60" y="0"/>
                  </a:lnTo>
                  <a:lnTo>
                    <a:pt x="60" y="17"/>
                  </a:lnTo>
                  <a:lnTo>
                    <a:pt x="8" y="0"/>
                  </a:lnTo>
                  <a:close/>
                </a:path>
              </a:pathLst>
            </a:custGeom>
            <a:solidFill>
              <a:srgbClr val="FF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s-VE"/>
            </a:p>
          </p:txBody>
        </p:sp>
        <p:sp>
          <p:nvSpPr>
            <p:cNvPr id="18" name="Freeform 105">
              <a:extLst>
                <a:ext uri="{FF2B5EF4-FFF2-40B4-BE49-F238E27FC236}">
                  <a16:creationId xmlns:a16="http://schemas.microsoft.com/office/drawing/2014/main" id="{BCBADB3F-0F1A-4086-A6DC-ECCCCA48EB43}"/>
                </a:ext>
              </a:extLst>
            </p:cNvPr>
            <p:cNvSpPr>
              <a:spLocks/>
            </p:cNvSpPr>
            <p:nvPr/>
          </p:nvSpPr>
          <p:spPr bwMode="auto">
            <a:xfrm>
              <a:off x="4588" y="2061"/>
              <a:ext cx="230" cy="233"/>
            </a:xfrm>
            <a:custGeom>
              <a:avLst/>
              <a:gdLst>
                <a:gd name="T0" fmla="*/ 8 w 258"/>
                <a:gd name="T1" fmla="*/ 215 h 233"/>
                <a:gd name="T2" fmla="*/ 0 w 258"/>
                <a:gd name="T3" fmla="*/ 129 h 233"/>
                <a:gd name="T4" fmla="*/ 25 w 258"/>
                <a:gd name="T5" fmla="*/ 155 h 233"/>
                <a:gd name="T6" fmla="*/ 120 w 258"/>
                <a:gd name="T7" fmla="*/ 0 h 233"/>
                <a:gd name="T8" fmla="*/ 163 w 258"/>
                <a:gd name="T9" fmla="*/ 69 h 233"/>
                <a:gd name="T10" fmla="*/ 258 w 258"/>
                <a:gd name="T11" fmla="*/ 95 h 233"/>
                <a:gd name="T12" fmla="*/ 77 w 258"/>
                <a:gd name="T13" fmla="*/ 207 h 233"/>
                <a:gd name="T14" fmla="*/ 103 w 258"/>
                <a:gd name="T15" fmla="*/ 233 h 233"/>
                <a:gd name="T16" fmla="*/ 8 w 258"/>
                <a:gd name="T17" fmla="*/ 215 h 23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58"/>
                <a:gd name="T28" fmla="*/ 0 h 233"/>
                <a:gd name="T29" fmla="*/ 258 w 258"/>
                <a:gd name="T30" fmla="*/ 233 h 233"/>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58" h="233">
                  <a:moveTo>
                    <a:pt x="8" y="215"/>
                  </a:moveTo>
                  <a:lnTo>
                    <a:pt x="0" y="129"/>
                  </a:lnTo>
                  <a:lnTo>
                    <a:pt x="25" y="155"/>
                  </a:lnTo>
                  <a:lnTo>
                    <a:pt x="120" y="0"/>
                  </a:lnTo>
                  <a:lnTo>
                    <a:pt x="163" y="69"/>
                  </a:lnTo>
                  <a:lnTo>
                    <a:pt x="258" y="95"/>
                  </a:lnTo>
                  <a:lnTo>
                    <a:pt x="77" y="207"/>
                  </a:lnTo>
                  <a:lnTo>
                    <a:pt x="103" y="233"/>
                  </a:lnTo>
                  <a:lnTo>
                    <a:pt x="8" y="215"/>
                  </a:lnTo>
                  <a:close/>
                </a:path>
              </a:pathLst>
            </a:custGeom>
            <a:solidFill>
              <a:srgbClr val="FFFF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s-VE"/>
            </a:p>
          </p:txBody>
        </p:sp>
      </p:grpSp>
      <p:sp>
        <p:nvSpPr>
          <p:cNvPr id="20" name="WordArt 21">
            <a:extLst>
              <a:ext uri="{FF2B5EF4-FFF2-40B4-BE49-F238E27FC236}">
                <a16:creationId xmlns:a16="http://schemas.microsoft.com/office/drawing/2014/main" id="{4811DE61-57E3-485A-BD08-30933CA3A93B}"/>
              </a:ext>
            </a:extLst>
          </p:cNvPr>
          <p:cNvSpPr>
            <a:spLocks noChangeArrowheads="1" noChangeShapeType="1" noTextEdit="1"/>
          </p:cNvSpPr>
          <p:nvPr/>
        </p:nvSpPr>
        <p:spPr bwMode="auto">
          <a:xfrm>
            <a:off x="533399" y="2819400"/>
            <a:ext cx="8755744" cy="2743200"/>
          </a:xfrm>
          <a:prstGeom prst="rect">
            <a:avLst/>
          </a:prstGeom>
          <a:extLst>
            <a:ext uri="{AF507438-7753-43E0-B8FC-AC1667EBCBE1}">
              <a14:hiddenEffects xmlns:a14="http://schemas.microsoft.com/office/drawing/2010/main">
                <a:effectLst/>
              </a14:hiddenEffects>
            </a:ext>
          </a:extLst>
        </p:spPr>
        <p:txBody>
          <a:bodyPr wrap="none" fromWordArt="1">
            <a:prstTxWarp prst="textPlain">
              <a:avLst>
                <a:gd name="adj" fmla="val 50000"/>
              </a:avLst>
            </a:prstTxWarp>
          </a:bodyPr>
          <a:lstStyle/>
          <a:p>
            <a:r>
              <a:rPr lang="es-VE" sz="3600" kern="10" dirty="0">
                <a:ln w="19050">
                  <a:solidFill>
                    <a:srgbClr val="000000"/>
                  </a:solidFill>
                  <a:round/>
                  <a:headEnd/>
                  <a:tailEnd/>
                </a:ln>
                <a:solidFill>
                  <a:srgbClr val="009352"/>
                </a:solidFill>
                <a:effectLst/>
                <a:latin typeface="Arial Black" panose="020B0A04020102020204" pitchFamily="34" charset="0"/>
              </a:rPr>
              <a:t>Una de las 10 áreas de mayor</a:t>
            </a:r>
          </a:p>
          <a:p>
            <a:r>
              <a:rPr lang="es-VE" sz="3600" kern="10" dirty="0">
                <a:ln w="19050">
                  <a:solidFill>
                    <a:srgbClr val="000000"/>
                  </a:solidFill>
                  <a:round/>
                  <a:headEnd/>
                  <a:tailEnd/>
                </a:ln>
                <a:solidFill>
                  <a:srgbClr val="009352"/>
                </a:solidFill>
                <a:effectLst/>
                <a:latin typeface="Arial Black" panose="020B0A04020102020204" pitchFamily="34" charset="0"/>
              </a:rPr>
              <a:t>biodiversidad en el planeta:</a:t>
            </a:r>
          </a:p>
          <a:p>
            <a:pPr marL="571500" indent="-571500">
              <a:spcAft>
                <a:spcPts val="600"/>
              </a:spcAft>
              <a:buClr>
                <a:srgbClr val="FF0000"/>
              </a:buClr>
              <a:buFont typeface="Wingdings" panose="05000000000000000000" pitchFamily="2" charset="2"/>
              <a:buChar char="Ø"/>
            </a:pPr>
            <a:r>
              <a:rPr lang="es-VE" sz="3600" dirty="0">
                <a:ln>
                  <a:solidFill>
                    <a:srgbClr val="000000"/>
                  </a:solidFill>
                </a:ln>
                <a:solidFill>
                  <a:srgbClr val="008000"/>
                </a:solidFill>
                <a:latin typeface="Arial Black" panose="020B0A04020102020204" pitchFamily="34" charset="0"/>
              </a:rPr>
              <a:t>8º a nivel mundial</a:t>
            </a:r>
          </a:p>
          <a:p>
            <a:pPr marL="571500" indent="-571500">
              <a:spcAft>
                <a:spcPts val="600"/>
              </a:spcAft>
              <a:buClr>
                <a:srgbClr val="FF0000"/>
              </a:buClr>
              <a:buFont typeface="Wingdings" panose="05000000000000000000" pitchFamily="2" charset="2"/>
              <a:buChar char="Ø"/>
            </a:pPr>
            <a:r>
              <a:rPr lang="es-VE" sz="3600" dirty="0">
                <a:ln>
                  <a:solidFill>
                    <a:srgbClr val="000000"/>
                  </a:solidFill>
                </a:ln>
                <a:solidFill>
                  <a:srgbClr val="008000"/>
                </a:solidFill>
                <a:latin typeface="Arial Black" panose="020B0A04020102020204" pitchFamily="34" charset="0"/>
              </a:rPr>
              <a:t>6º en América</a:t>
            </a:r>
          </a:p>
        </p:txBody>
      </p:sp>
      <p:sp>
        <p:nvSpPr>
          <p:cNvPr id="21" name="Text Box 9">
            <a:extLst>
              <a:ext uri="{FF2B5EF4-FFF2-40B4-BE49-F238E27FC236}">
                <a16:creationId xmlns:a16="http://schemas.microsoft.com/office/drawing/2014/main" id="{E1429B5B-2D2A-4DA5-8165-5357B9CC5A18}"/>
              </a:ext>
            </a:extLst>
          </p:cNvPr>
          <p:cNvSpPr txBox="1">
            <a:spLocks noChangeArrowheads="1"/>
          </p:cNvSpPr>
          <p:nvPr/>
        </p:nvSpPr>
        <p:spPr bwMode="auto">
          <a:xfrm>
            <a:off x="161378" y="90425"/>
            <a:ext cx="10938422"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0" tIns="0" rIns="0" bIns="0">
            <a:spAutoFit/>
          </a:bodyPr>
          <a:lstStyle/>
          <a:p>
            <a:pPr algn="ctr">
              <a:spcBef>
                <a:spcPct val="50000"/>
              </a:spcBef>
            </a:pPr>
            <a:r>
              <a:rPr lang="es-VE" altLang="es-VE" sz="3800" dirty="0">
                <a:ln w="25400">
                  <a:solidFill>
                    <a:srgbClr val="000022"/>
                  </a:solidFill>
                </a:ln>
                <a:solidFill>
                  <a:srgbClr val="00B0F0"/>
                </a:solidFill>
                <a:effectLst/>
                <a:latin typeface="Arial Black" panose="020B0A04020102020204" pitchFamily="34" charset="0"/>
              </a:rPr>
              <a:t>Venezuela País Megadiverso</a:t>
            </a:r>
            <a:endParaRPr lang="es-ES" altLang="es-VE" sz="3800" dirty="0">
              <a:ln w="25400">
                <a:solidFill>
                  <a:srgbClr val="000022"/>
                </a:solidFill>
              </a:ln>
              <a:solidFill>
                <a:srgbClr val="00B0F0"/>
              </a:solidFill>
              <a:effectLst/>
              <a:latin typeface="Arial Black" panose="020B0A04020102020204" pitchFamily="34" charset="0"/>
            </a:endParaRPr>
          </a:p>
        </p:txBody>
      </p:sp>
    </p:spTree>
    <p:extLst>
      <p:ext uri="{BB962C8B-B14F-4D97-AF65-F5344CB8AC3E}">
        <p14:creationId xmlns:p14="http://schemas.microsoft.com/office/powerpoint/2010/main" val="39141361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n 1">
            <a:extLst>
              <a:ext uri="{FF2B5EF4-FFF2-40B4-BE49-F238E27FC236}">
                <a16:creationId xmlns:a16="http://schemas.microsoft.com/office/drawing/2014/main" id="{3794E78C-6E2F-42EC-A460-34A940B80FA7}"/>
              </a:ext>
            </a:extLst>
          </p:cNvPr>
          <p:cNvPicPr>
            <a:picLocks noChangeAspect="1"/>
          </p:cNvPicPr>
          <p:nvPr/>
        </p:nvPicPr>
        <p:blipFill rotWithShape="1">
          <a:blip r:embed="rId2">
            <a:lum bright="-15000" contrast="20000"/>
          </a:blip>
          <a:srcRect t="11435"/>
          <a:stretch/>
        </p:blipFill>
        <p:spPr>
          <a:xfrm>
            <a:off x="155574" y="1089024"/>
            <a:ext cx="10944226" cy="5768976"/>
          </a:xfrm>
          <a:prstGeom prst="rect">
            <a:avLst/>
          </a:prstGeom>
        </p:spPr>
      </p:pic>
      <p:sp>
        <p:nvSpPr>
          <p:cNvPr id="3" name="CuadroTexto 2">
            <a:extLst>
              <a:ext uri="{FF2B5EF4-FFF2-40B4-BE49-F238E27FC236}">
                <a16:creationId xmlns:a16="http://schemas.microsoft.com/office/drawing/2014/main" id="{D8E77CDC-7B4D-41C7-BB7F-F401900645CA}"/>
              </a:ext>
            </a:extLst>
          </p:cNvPr>
          <p:cNvSpPr txBox="1"/>
          <p:nvPr/>
        </p:nvSpPr>
        <p:spPr>
          <a:xfrm>
            <a:off x="8135497" y="6101944"/>
            <a:ext cx="528990" cy="369332"/>
          </a:xfrm>
          <a:prstGeom prst="rect">
            <a:avLst/>
          </a:prstGeom>
          <a:noFill/>
        </p:spPr>
        <p:txBody>
          <a:bodyPr wrap="square" lIns="0" tIns="0" rIns="0" bIns="0">
            <a:spAutoFit/>
          </a:bodyPr>
          <a:lstStyle/>
          <a:p>
            <a:pPr algn="ctr"/>
            <a:r>
              <a:rPr lang="es-VE" sz="2400" kern="10" dirty="0">
                <a:ln w="19050">
                  <a:solidFill>
                    <a:srgbClr val="000000"/>
                  </a:solidFill>
                  <a:round/>
                  <a:headEnd/>
                  <a:tailEnd/>
                </a:ln>
                <a:solidFill>
                  <a:srgbClr val="009352"/>
                </a:solidFill>
                <a:effectLst/>
                <a:latin typeface="Arial Black" panose="020B0A04020102020204" pitchFamily="34" charset="0"/>
              </a:rPr>
              <a:t>8º</a:t>
            </a:r>
            <a:endParaRPr lang="es-VE" sz="2400" dirty="0"/>
          </a:p>
        </p:txBody>
      </p:sp>
      <p:sp>
        <p:nvSpPr>
          <p:cNvPr id="4" name="Título 2">
            <a:extLst>
              <a:ext uri="{FF2B5EF4-FFF2-40B4-BE49-F238E27FC236}">
                <a16:creationId xmlns:a16="http://schemas.microsoft.com/office/drawing/2014/main" id="{6B265202-431F-4502-B189-CE72BFAC4789}"/>
              </a:ext>
            </a:extLst>
          </p:cNvPr>
          <p:cNvSpPr txBox="1">
            <a:spLocks/>
          </p:cNvSpPr>
          <p:nvPr/>
        </p:nvSpPr>
        <p:spPr>
          <a:xfrm>
            <a:off x="155575" y="92008"/>
            <a:ext cx="11196637" cy="9233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0" tIns="0" rIns="0" bIns="0">
            <a:spAutoFit/>
          </a:bodyPr>
          <a:lstStyle>
            <a:defPPr>
              <a:defRPr lang="es-VE"/>
            </a:defPPr>
            <a:lvl1pPr algn="ctr">
              <a:spcBef>
                <a:spcPct val="50000"/>
              </a:spcBef>
              <a:defRPr sz="3800">
                <a:ln w="25400">
                  <a:solidFill>
                    <a:srgbClr val="000022"/>
                  </a:solidFill>
                </a:ln>
                <a:solidFill>
                  <a:srgbClr val="00B0F0"/>
                </a:solidFill>
                <a:effectLst/>
                <a:latin typeface="Arial Black" panose="020B0A04020102020204" pitchFamily="34" charset="0"/>
              </a:defRPr>
            </a:lvl1pPr>
            <a:lvl2pPr algn="ctr" rtl="0" eaLnBrk="0" fontAlgn="base" hangingPunct="0">
              <a:spcBef>
                <a:spcPct val="0"/>
              </a:spcBef>
              <a:spcAft>
                <a:spcPct val="0"/>
              </a:spcAft>
              <a:defRPr sz="3600" b="1">
                <a:solidFill>
                  <a:srgbClr val="CCFFFF"/>
                </a:solidFill>
                <a:latin typeface="Tahoma" pitchFamily="34" charset="0"/>
              </a:defRPr>
            </a:lvl2pPr>
            <a:lvl3pPr algn="ctr" rtl="0" eaLnBrk="0" fontAlgn="base" hangingPunct="0">
              <a:spcBef>
                <a:spcPct val="0"/>
              </a:spcBef>
              <a:spcAft>
                <a:spcPct val="0"/>
              </a:spcAft>
              <a:defRPr sz="3600" b="1">
                <a:solidFill>
                  <a:srgbClr val="CCFFFF"/>
                </a:solidFill>
                <a:latin typeface="Tahoma" pitchFamily="34" charset="0"/>
              </a:defRPr>
            </a:lvl3pPr>
            <a:lvl4pPr algn="ctr" rtl="0" eaLnBrk="0" fontAlgn="base" hangingPunct="0">
              <a:spcBef>
                <a:spcPct val="0"/>
              </a:spcBef>
              <a:spcAft>
                <a:spcPct val="0"/>
              </a:spcAft>
              <a:defRPr sz="3600" b="1">
                <a:solidFill>
                  <a:srgbClr val="CCFFFF"/>
                </a:solidFill>
                <a:latin typeface="Tahoma" pitchFamily="34" charset="0"/>
              </a:defRPr>
            </a:lvl4pPr>
            <a:lvl5pPr algn="ctr" rtl="0" eaLnBrk="0" fontAlgn="base" hangingPunct="0">
              <a:spcBef>
                <a:spcPct val="0"/>
              </a:spcBef>
              <a:spcAft>
                <a:spcPct val="0"/>
              </a:spcAft>
              <a:defRPr sz="3600" b="1">
                <a:solidFill>
                  <a:srgbClr val="CCFFFF"/>
                </a:solidFill>
                <a:latin typeface="Tahoma" pitchFamily="34" charset="0"/>
              </a:defRPr>
            </a:lvl5pPr>
            <a:lvl6pPr marL="457200" algn="ctr" rtl="0" eaLnBrk="0" fontAlgn="base" hangingPunct="0">
              <a:spcBef>
                <a:spcPct val="0"/>
              </a:spcBef>
              <a:spcAft>
                <a:spcPct val="0"/>
              </a:spcAft>
              <a:defRPr sz="3600" b="1">
                <a:solidFill>
                  <a:srgbClr val="CCFFFF"/>
                </a:solidFill>
                <a:latin typeface="Tahoma" pitchFamily="34" charset="0"/>
              </a:defRPr>
            </a:lvl6pPr>
            <a:lvl7pPr marL="914400" algn="ctr" rtl="0" eaLnBrk="0" fontAlgn="base" hangingPunct="0">
              <a:spcBef>
                <a:spcPct val="0"/>
              </a:spcBef>
              <a:spcAft>
                <a:spcPct val="0"/>
              </a:spcAft>
              <a:defRPr sz="3600" b="1">
                <a:solidFill>
                  <a:srgbClr val="CCFFFF"/>
                </a:solidFill>
                <a:latin typeface="Tahoma" pitchFamily="34" charset="0"/>
              </a:defRPr>
            </a:lvl7pPr>
            <a:lvl8pPr marL="1371600" algn="ctr" rtl="0" eaLnBrk="0" fontAlgn="base" hangingPunct="0">
              <a:spcBef>
                <a:spcPct val="0"/>
              </a:spcBef>
              <a:spcAft>
                <a:spcPct val="0"/>
              </a:spcAft>
              <a:defRPr sz="3600" b="1">
                <a:solidFill>
                  <a:srgbClr val="CCFFFF"/>
                </a:solidFill>
                <a:latin typeface="Tahoma" pitchFamily="34" charset="0"/>
              </a:defRPr>
            </a:lvl8pPr>
            <a:lvl9pPr marL="1828800" algn="ctr" rtl="0" eaLnBrk="0" fontAlgn="base" hangingPunct="0">
              <a:spcBef>
                <a:spcPct val="0"/>
              </a:spcBef>
              <a:spcAft>
                <a:spcPct val="0"/>
              </a:spcAft>
              <a:defRPr sz="3600" b="1">
                <a:solidFill>
                  <a:srgbClr val="CCFFFF"/>
                </a:solidFill>
                <a:latin typeface="Tahoma" pitchFamily="34" charset="0"/>
              </a:defRPr>
            </a:lvl9pPr>
          </a:lstStyle>
          <a:p>
            <a:r>
              <a:rPr lang="es-VE" sz="3000" dirty="0"/>
              <a:t>Posición de Venezuela entre los países megadiversos de acuerdo al número de especies de Mamíferos</a:t>
            </a:r>
          </a:p>
        </p:txBody>
      </p:sp>
      <p:sp>
        <p:nvSpPr>
          <p:cNvPr id="5" name="Rectángulo: una sola esquina redondeada 4">
            <a:extLst>
              <a:ext uri="{FF2B5EF4-FFF2-40B4-BE49-F238E27FC236}">
                <a16:creationId xmlns:a16="http://schemas.microsoft.com/office/drawing/2014/main" id="{1EF86695-FB3B-4BD8-8CF1-FFEB8A8BA90E}"/>
              </a:ext>
            </a:extLst>
          </p:cNvPr>
          <p:cNvSpPr/>
          <p:nvPr/>
        </p:nvSpPr>
        <p:spPr>
          <a:xfrm>
            <a:off x="8019730" y="3291840"/>
            <a:ext cx="709741" cy="2670048"/>
          </a:xfrm>
          <a:prstGeom prst="round1Rect">
            <a:avLst>
              <a:gd name="adj" fmla="val 26585"/>
            </a:avLst>
          </a:prstGeom>
          <a:solidFill>
            <a:srgbClr val="FFFF00">
              <a:alpha val="25000"/>
            </a:srgbClr>
          </a:solidFill>
          <a:ln w="50800">
            <a:solidFill>
              <a:srgbClr val="1E0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VE"/>
          </a:p>
        </p:txBody>
      </p:sp>
      <p:sp>
        <p:nvSpPr>
          <p:cNvPr id="6" name="CuadroTexto 5">
            <a:extLst>
              <a:ext uri="{FF2B5EF4-FFF2-40B4-BE49-F238E27FC236}">
                <a16:creationId xmlns:a16="http://schemas.microsoft.com/office/drawing/2014/main" id="{C5269291-93DC-4930-8498-54D8B773F10E}"/>
              </a:ext>
            </a:extLst>
          </p:cNvPr>
          <p:cNvSpPr txBox="1"/>
          <p:nvPr/>
        </p:nvSpPr>
        <p:spPr>
          <a:xfrm rot="17937313">
            <a:off x="7704950" y="1933729"/>
            <a:ext cx="1963712" cy="369332"/>
          </a:xfrm>
          <a:prstGeom prst="rect">
            <a:avLst/>
          </a:prstGeom>
          <a:noFill/>
        </p:spPr>
        <p:txBody>
          <a:bodyPr wrap="square" rtlCol="0">
            <a:spAutoFit/>
          </a:bodyPr>
          <a:lstStyle/>
          <a:p>
            <a:pPr algn="ctr"/>
            <a:r>
              <a:rPr lang="es-VE" dirty="0">
                <a:latin typeface="Arial Black" panose="020B0A04020102020204" pitchFamily="34" charset="0"/>
              </a:rPr>
              <a:t>VENEZUELA</a:t>
            </a:r>
          </a:p>
        </p:txBody>
      </p:sp>
      <p:sp>
        <p:nvSpPr>
          <p:cNvPr id="7" name="CuadroTexto 6">
            <a:extLst>
              <a:ext uri="{FF2B5EF4-FFF2-40B4-BE49-F238E27FC236}">
                <a16:creationId xmlns:a16="http://schemas.microsoft.com/office/drawing/2014/main" id="{F8C90D50-A15A-4BA2-B280-A789D8C1171E}"/>
              </a:ext>
            </a:extLst>
          </p:cNvPr>
          <p:cNvSpPr txBox="1"/>
          <p:nvPr/>
        </p:nvSpPr>
        <p:spPr>
          <a:xfrm>
            <a:off x="8019731" y="3015515"/>
            <a:ext cx="684886" cy="276999"/>
          </a:xfrm>
          <a:prstGeom prst="rect">
            <a:avLst/>
          </a:prstGeom>
          <a:noFill/>
        </p:spPr>
        <p:txBody>
          <a:bodyPr wrap="square" lIns="0" tIns="0" rIns="0" bIns="0" rtlCol="0">
            <a:spAutoFit/>
          </a:bodyPr>
          <a:lstStyle>
            <a:defPPr>
              <a:defRPr lang="es-VE"/>
            </a:defPPr>
            <a:lvl1pPr algn="ctr">
              <a:defRPr>
                <a:solidFill>
                  <a:srgbClr val="FF0000"/>
                </a:solidFill>
                <a:latin typeface="Arial Black" panose="020B0A04020102020204" pitchFamily="34" charset="0"/>
              </a:defRPr>
            </a:lvl1pPr>
          </a:lstStyle>
          <a:p>
            <a:r>
              <a:rPr lang="es-VE" dirty="0"/>
              <a:t>351</a:t>
            </a:r>
          </a:p>
        </p:txBody>
      </p:sp>
      <p:pic>
        <p:nvPicPr>
          <p:cNvPr id="8" name="Picture 17">
            <a:extLst>
              <a:ext uri="{FF2B5EF4-FFF2-40B4-BE49-F238E27FC236}">
                <a16:creationId xmlns:a16="http://schemas.microsoft.com/office/drawing/2014/main" id="{68B62BBA-8D87-4357-B38D-9C01EA81CD0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3456" t="4167" r="5991" b="7593"/>
          <a:stretch>
            <a:fillRect/>
          </a:stretch>
        </p:blipFill>
        <p:spPr bwMode="auto">
          <a:xfrm>
            <a:off x="9365178" y="1109508"/>
            <a:ext cx="1963758" cy="158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088014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n 1">
            <a:extLst>
              <a:ext uri="{FF2B5EF4-FFF2-40B4-BE49-F238E27FC236}">
                <a16:creationId xmlns:a16="http://schemas.microsoft.com/office/drawing/2014/main" id="{967FD2A1-4C17-40C1-B2B5-872C1C65091F}"/>
              </a:ext>
            </a:extLst>
          </p:cNvPr>
          <p:cNvPicPr>
            <a:picLocks noChangeAspect="1"/>
          </p:cNvPicPr>
          <p:nvPr/>
        </p:nvPicPr>
        <p:blipFill rotWithShape="1">
          <a:blip r:embed="rId2">
            <a:lum bright="-15000" contrast="20000"/>
          </a:blip>
          <a:srcRect t="15720"/>
          <a:stretch/>
        </p:blipFill>
        <p:spPr>
          <a:xfrm>
            <a:off x="183390" y="1109156"/>
            <a:ext cx="10916410" cy="5748844"/>
          </a:xfrm>
          <a:prstGeom prst="rect">
            <a:avLst/>
          </a:prstGeom>
        </p:spPr>
      </p:pic>
      <p:sp>
        <p:nvSpPr>
          <p:cNvPr id="3" name="CuadroTexto 2">
            <a:extLst>
              <a:ext uri="{FF2B5EF4-FFF2-40B4-BE49-F238E27FC236}">
                <a16:creationId xmlns:a16="http://schemas.microsoft.com/office/drawing/2014/main" id="{ADD6B8EC-E7AD-48E4-AD2B-96EC43FAAB07}"/>
              </a:ext>
            </a:extLst>
          </p:cNvPr>
          <p:cNvSpPr txBox="1"/>
          <p:nvPr/>
        </p:nvSpPr>
        <p:spPr>
          <a:xfrm>
            <a:off x="6182708" y="5789087"/>
            <a:ext cx="528990" cy="369332"/>
          </a:xfrm>
          <a:prstGeom prst="rect">
            <a:avLst/>
          </a:prstGeom>
          <a:noFill/>
        </p:spPr>
        <p:txBody>
          <a:bodyPr wrap="square" lIns="0" tIns="0" rIns="0" bIns="0">
            <a:spAutoFit/>
          </a:bodyPr>
          <a:lstStyle/>
          <a:p>
            <a:pPr algn="ctr"/>
            <a:r>
              <a:rPr lang="es-VE" sz="2400" kern="10" dirty="0">
                <a:ln w="19050">
                  <a:solidFill>
                    <a:srgbClr val="000000"/>
                  </a:solidFill>
                  <a:round/>
                  <a:headEnd/>
                  <a:tailEnd/>
                </a:ln>
                <a:solidFill>
                  <a:srgbClr val="009352"/>
                </a:solidFill>
                <a:effectLst/>
                <a:latin typeface="Arial Black" panose="020B0A04020102020204" pitchFamily="34" charset="0"/>
              </a:rPr>
              <a:t>6º</a:t>
            </a:r>
            <a:endParaRPr lang="es-VE" sz="2400" dirty="0"/>
          </a:p>
        </p:txBody>
      </p:sp>
      <p:sp>
        <p:nvSpPr>
          <p:cNvPr id="4" name="Título 2">
            <a:extLst>
              <a:ext uri="{FF2B5EF4-FFF2-40B4-BE49-F238E27FC236}">
                <a16:creationId xmlns:a16="http://schemas.microsoft.com/office/drawing/2014/main" id="{6C88F469-C428-4056-96BA-1ADAD3391B89}"/>
              </a:ext>
            </a:extLst>
          </p:cNvPr>
          <p:cNvSpPr txBox="1">
            <a:spLocks/>
          </p:cNvSpPr>
          <p:nvPr/>
        </p:nvSpPr>
        <p:spPr>
          <a:xfrm>
            <a:off x="181229" y="92008"/>
            <a:ext cx="11170983" cy="9233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0" tIns="0" rIns="0" bIns="0">
            <a:spAutoFit/>
          </a:bodyPr>
          <a:lstStyle>
            <a:defPPr>
              <a:defRPr lang="es-VE"/>
            </a:defPPr>
            <a:lvl1pPr algn="ctr">
              <a:spcBef>
                <a:spcPct val="50000"/>
              </a:spcBef>
              <a:defRPr sz="3000">
                <a:ln w="25400">
                  <a:solidFill>
                    <a:srgbClr val="000022"/>
                  </a:solidFill>
                </a:ln>
                <a:solidFill>
                  <a:srgbClr val="00B0F0"/>
                </a:solidFill>
                <a:effectLst/>
                <a:latin typeface="Arial Black" panose="020B0A04020102020204" pitchFamily="34" charset="0"/>
              </a:defRPr>
            </a:lvl1pPr>
            <a:lvl2pPr algn="ctr" eaLnBrk="0" fontAlgn="base" hangingPunct="0">
              <a:spcBef>
                <a:spcPct val="0"/>
              </a:spcBef>
              <a:spcAft>
                <a:spcPct val="0"/>
              </a:spcAft>
              <a:defRPr sz="3600" b="1">
                <a:solidFill>
                  <a:srgbClr val="CCFFFF"/>
                </a:solidFill>
                <a:latin typeface="Tahoma" pitchFamily="34" charset="0"/>
              </a:defRPr>
            </a:lvl2pPr>
            <a:lvl3pPr algn="ctr" eaLnBrk="0" fontAlgn="base" hangingPunct="0">
              <a:spcBef>
                <a:spcPct val="0"/>
              </a:spcBef>
              <a:spcAft>
                <a:spcPct val="0"/>
              </a:spcAft>
              <a:defRPr sz="3600" b="1">
                <a:solidFill>
                  <a:srgbClr val="CCFFFF"/>
                </a:solidFill>
                <a:latin typeface="Tahoma" pitchFamily="34" charset="0"/>
              </a:defRPr>
            </a:lvl3pPr>
            <a:lvl4pPr algn="ctr" eaLnBrk="0" fontAlgn="base" hangingPunct="0">
              <a:spcBef>
                <a:spcPct val="0"/>
              </a:spcBef>
              <a:spcAft>
                <a:spcPct val="0"/>
              </a:spcAft>
              <a:defRPr sz="3600" b="1">
                <a:solidFill>
                  <a:srgbClr val="CCFFFF"/>
                </a:solidFill>
                <a:latin typeface="Tahoma" pitchFamily="34" charset="0"/>
              </a:defRPr>
            </a:lvl4pPr>
            <a:lvl5pPr algn="ctr" eaLnBrk="0" fontAlgn="base" hangingPunct="0">
              <a:spcBef>
                <a:spcPct val="0"/>
              </a:spcBef>
              <a:spcAft>
                <a:spcPct val="0"/>
              </a:spcAft>
              <a:defRPr sz="3600" b="1">
                <a:solidFill>
                  <a:srgbClr val="CCFFFF"/>
                </a:solidFill>
                <a:latin typeface="Tahoma" pitchFamily="34" charset="0"/>
              </a:defRPr>
            </a:lvl5pPr>
            <a:lvl6pPr marL="457200" algn="ctr" eaLnBrk="0" fontAlgn="base" hangingPunct="0">
              <a:spcBef>
                <a:spcPct val="0"/>
              </a:spcBef>
              <a:spcAft>
                <a:spcPct val="0"/>
              </a:spcAft>
              <a:defRPr sz="3600" b="1">
                <a:solidFill>
                  <a:srgbClr val="CCFFFF"/>
                </a:solidFill>
                <a:latin typeface="Tahoma" pitchFamily="34" charset="0"/>
              </a:defRPr>
            </a:lvl6pPr>
            <a:lvl7pPr marL="914400" algn="ctr" eaLnBrk="0" fontAlgn="base" hangingPunct="0">
              <a:spcBef>
                <a:spcPct val="0"/>
              </a:spcBef>
              <a:spcAft>
                <a:spcPct val="0"/>
              </a:spcAft>
              <a:defRPr sz="3600" b="1">
                <a:solidFill>
                  <a:srgbClr val="CCFFFF"/>
                </a:solidFill>
                <a:latin typeface="Tahoma" pitchFamily="34" charset="0"/>
              </a:defRPr>
            </a:lvl7pPr>
            <a:lvl8pPr marL="1371600" algn="ctr" eaLnBrk="0" fontAlgn="base" hangingPunct="0">
              <a:spcBef>
                <a:spcPct val="0"/>
              </a:spcBef>
              <a:spcAft>
                <a:spcPct val="0"/>
              </a:spcAft>
              <a:defRPr sz="3600" b="1">
                <a:solidFill>
                  <a:srgbClr val="CCFFFF"/>
                </a:solidFill>
                <a:latin typeface="Tahoma" pitchFamily="34" charset="0"/>
              </a:defRPr>
            </a:lvl8pPr>
            <a:lvl9pPr marL="1828800" algn="ctr" eaLnBrk="0" fontAlgn="base" hangingPunct="0">
              <a:spcBef>
                <a:spcPct val="0"/>
              </a:spcBef>
              <a:spcAft>
                <a:spcPct val="0"/>
              </a:spcAft>
              <a:defRPr sz="3600" b="1">
                <a:solidFill>
                  <a:srgbClr val="CCFFFF"/>
                </a:solidFill>
                <a:latin typeface="Tahoma" pitchFamily="34" charset="0"/>
              </a:defRPr>
            </a:lvl9pPr>
          </a:lstStyle>
          <a:p>
            <a:r>
              <a:rPr lang="es-VE" dirty="0"/>
              <a:t>Posición de Venezuela entre los países megadiversos de acuerdo al número de especies de Aves</a:t>
            </a:r>
          </a:p>
        </p:txBody>
      </p:sp>
      <p:sp>
        <p:nvSpPr>
          <p:cNvPr id="5" name="Rectángulo: una sola esquina redondeada 4">
            <a:extLst>
              <a:ext uri="{FF2B5EF4-FFF2-40B4-BE49-F238E27FC236}">
                <a16:creationId xmlns:a16="http://schemas.microsoft.com/office/drawing/2014/main" id="{631FE2A1-573E-415A-A10B-18091F84EB23}"/>
              </a:ext>
            </a:extLst>
          </p:cNvPr>
          <p:cNvSpPr/>
          <p:nvPr/>
        </p:nvSpPr>
        <p:spPr>
          <a:xfrm>
            <a:off x="6058128" y="2868130"/>
            <a:ext cx="684887" cy="2763976"/>
          </a:xfrm>
          <a:prstGeom prst="round1Rect">
            <a:avLst>
              <a:gd name="adj" fmla="val 26585"/>
            </a:avLst>
          </a:prstGeom>
          <a:solidFill>
            <a:srgbClr val="FFFF00">
              <a:alpha val="25000"/>
            </a:srgbClr>
          </a:solidFill>
          <a:ln w="50800">
            <a:solidFill>
              <a:srgbClr val="1E0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VE"/>
          </a:p>
        </p:txBody>
      </p:sp>
      <p:sp>
        <p:nvSpPr>
          <p:cNvPr id="6" name="CuadroTexto 5">
            <a:extLst>
              <a:ext uri="{FF2B5EF4-FFF2-40B4-BE49-F238E27FC236}">
                <a16:creationId xmlns:a16="http://schemas.microsoft.com/office/drawing/2014/main" id="{8259F32F-E18A-4940-9A1A-A6FDCCF71367}"/>
              </a:ext>
            </a:extLst>
          </p:cNvPr>
          <p:cNvSpPr txBox="1"/>
          <p:nvPr/>
        </p:nvSpPr>
        <p:spPr>
          <a:xfrm rot="18665397">
            <a:off x="6104059" y="1619159"/>
            <a:ext cx="1837828" cy="369332"/>
          </a:xfrm>
          <a:prstGeom prst="rect">
            <a:avLst/>
          </a:prstGeom>
          <a:noFill/>
        </p:spPr>
        <p:txBody>
          <a:bodyPr wrap="square" rtlCol="0">
            <a:spAutoFit/>
          </a:bodyPr>
          <a:lstStyle/>
          <a:p>
            <a:pPr algn="ctr"/>
            <a:r>
              <a:rPr lang="es-VE" dirty="0">
                <a:latin typeface="Arial Black" panose="020B0A04020102020204" pitchFamily="34" charset="0"/>
              </a:rPr>
              <a:t>VENEZUELA</a:t>
            </a:r>
          </a:p>
        </p:txBody>
      </p:sp>
      <p:sp>
        <p:nvSpPr>
          <p:cNvPr id="7" name="CuadroTexto 6">
            <a:extLst>
              <a:ext uri="{FF2B5EF4-FFF2-40B4-BE49-F238E27FC236}">
                <a16:creationId xmlns:a16="http://schemas.microsoft.com/office/drawing/2014/main" id="{A8D095BA-DD2D-43CA-B3B9-01562B31AA84}"/>
              </a:ext>
            </a:extLst>
          </p:cNvPr>
          <p:cNvSpPr txBox="1"/>
          <p:nvPr/>
        </p:nvSpPr>
        <p:spPr>
          <a:xfrm>
            <a:off x="5862450" y="2546161"/>
            <a:ext cx="1033025" cy="276999"/>
          </a:xfrm>
          <a:prstGeom prst="rect">
            <a:avLst/>
          </a:prstGeom>
          <a:noFill/>
        </p:spPr>
        <p:txBody>
          <a:bodyPr wrap="square" lIns="0" tIns="0" rIns="0" bIns="0" rtlCol="0">
            <a:spAutoFit/>
          </a:bodyPr>
          <a:lstStyle/>
          <a:p>
            <a:pPr algn="ctr"/>
            <a:r>
              <a:rPr lang="es-VE" dirty="0">
                <a:solidFill>
                  <a:srgbClr val="FF0000"/>
                </a:solidFill>
                <a:latin typeface="Arial Black" panose="020B0A04020102020204" pitchFamily="34" charset="0"/>
              </a:rPr>
              <a:t>1.360</a:t>
            </a:r>
          </a:p>
        </p:txBody>
      </p:sp>
      <p:pic>
        <p:nvPicPr>
          <p:cNvPr id="8" name="Picture 14">
            <a:extLst>
              <a:ext uri="{FF2B5EF4-FFF2-40B4-BE49-F238E27FC236}">
                <a16:creationId xmlns:a16="http://schemas.microsoft.com/office/drawing/2014/main" id="{BF2A6B88-475B-4343-A4C1-66C76CCCB81A}"/>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918033" y="1089025"/>
            <a:ext cx="2162117" cy="15820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392141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n 1">
            <a:extLst>
              <a:ext uri="{FF2B5EF4-FFF2-40B4-BE49-F238E27FC236}">
                <a16:creationId xmlns:a16="http://schemas.microsoft.com/office/drawing/2014/main" id="{F6804EE4-0BC1-4F68-8A25-D9BFAD9D9CD9}"/>
              </a:ext>
            </a:extLst>
          </p:cNvPr>
          <p:cNvPicPr>
            <a:picLocks noChangeAspect="1"/>
          </p:cNvPicPr>
          <p:nvPr/>
        </p:nvPicPr>
        <p:blipFill rotWithShape="1">
          <a:blip r:embed="rId3">
            <a:lum bright="-15000" contrast="20000"/>
          </a:blip>
          <a:srcRect t="9882"/>
          <a:stretch/>
        </p:blipFill>
        <p:spPr>
          <a:xfrm>
            <a:off x="182880" y="1109155"/>
            <a:ext cx="10916920" cy="5748845"/>
          </a:xfrm>
          <a:prstGeom prst="rect">
            <a:avLst/>
          </a:prstGeom>
        </p:spPr>
      </p:pic>
      <p:sp>
        <p:nvSpPr>
          <p:cNvPr id="3" name="Título 2">
            <a:extLst>
              <a:ext uri="{FF2B5EF4-FFF2-40B4-BE49-F238E27FC236}">
                <a16:creationId xmlns:a16="http://schemas.microsoft.com/office/drawing/2014/main" id="{649DE261-9622-4F73-B718-BE5E3F12907B}"/>
              </a:ext>
            </a:extLst>
          </p:cNvPr>
          <p:cNvSpPr txBox="1">
            <a:spLocks/>
          </p:cNvSpPr>
          <p:nvPr/>
        </p:nvSpPr>
        <p:spPr>
          <a:xfrm>
            <a:off x="181229" y="92008"/>
            <a:ext cx="11170983" cy="9233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0" tIns="0" rIns="0" bIns="0">
            <a:spAutoFit/>
          </a:bodyPr>
          <a:lstStyle>
            <a:defPPr>
              <a:defRPr lang="es-VE"/>
            </a:defPPr>
            <a:lvl1pPr algn="ctr">
              <a:spcBef>
                <a:spcPct val="50000"/>
              </a:spcBef>
              <a:defRPr sz="3000">
                <a:ln w="25400">
                  <a:solidFill>
                    <a:srgbClr val="000022"/>
                  </a:solidFill>
                </a:ln>
                <a:solidFill>
                  <a:srgbClr val="00B0F0"/>
                </a:solidFill>
                <a:effectLst/>
                <a:latin typeface="Arial Black" panose="020B0A04020102020204" pitchFamily="34" charset="0"/>
              </a:defRPr>
            </a:lvl1pPr>
            <a:lvl2pPr algn="ctr" eaLnBrk="0" fontAlgn="base" hangingPunct="0">
              <a:spcBef>
                <a:spcPct val="0"/>
              </a:spcBef>
              <a:spcAft>
                <a:spcPct val="0"/>
              </a:spcAft>
              <a:defRPr sz="3600" b="1">
                <a:solidFill>
                  <a:srgbClr val="CCFFFF"/>
                </a:solidFill>
                <a:latin typeface="Tahoma" pitchFamily="34" charset="0"/>
              </a:defRPr>
            </a:lvl2pPr>
            <a:lvl3pPr algn="ctr" eaLnBrk="0" fontAlgn="base" hangingPunct="0">
              <a:spcBef>
                <a:spcPct val="0"/>
              </a:spcBef>
              <a:spcAft>
                <a:spcPct val="0"/>
              </a:spcAft>
              <a:defRPr sz="3600" b="1">
                <a:solidFill>
                  <a:srgbClr val="CCFFFF"/>
                </a:solidFill>
                <a:latin typeface="Tahoma" pitchFamily="34" charset="0"/>
              </a:defRPr>
            </a:lvl3pPr>
            <a:lvl4pPr algn="ctr" eaLnBrk="0" fontAlgn="base" hangingPunct="0">
              <a:spcBef>
                <a:spcPct val="0"/>
              </a:spcBef>
              <a:spcAft>
                <a:spcPct val="0"/>
              </a:spcAft>
              <a:defRPr sz="3600" b="1">
                <a:solidFill>
                  <a:srgbClr val="CCFFFF"/>
                </a:solidFill>
                <a:latin typeface="Tahoma" pitchFamily="34" charset="0"/>
              </a:defRPr>
            </a:lvl4pPr>
            <a:lvl5pPr algn="ctr" eaLnBrk="0" fontAlgn="base" hangingPunct="0">
              <a:spcBef>
                <a:spcPct val="0"/>
              </a:spcBef>
              <a:spcAft>
                <a:spcPct val="0"/>
              </a:spcAft>
              <a:defRPr sz="3600" b="1">
                <a:solidFill>
                  <a:srgbClr val="CCFFFF"/>
                </a:solidFill>
                <a:latin typeface="Tahoma" pitchFamily="34" charset="0"/>
              </a:defRPr>
            </a:lvl5pPr>
            <a:lvl6pPr marL="457200" algn="ctr" eaLnBrk="0" fontAlgn="base" hangingPunct="0">
              <a:spcBef>
                <a:spcPct val="0"/>
              </a:spcBef>
              <a:spcAft>
                <a:spcPct val="0"/>
              </a:spcAft>
              <a:defRPr sz="3600" b="1">
                <a:solidFill>
                  <a:srgbClr val="CCFFFF"/>
                </a:solidFill>
                <a:latin typeface="Tahoma" pitchFamily="34" charset="0"/>
              </a:defRPr>
            </a:lvl6pPr>
            <a:lvl7pPr marL="914400" algn="ctr" eaLnBrk="0" fontAlgn="base" hangingPunct="0">
              <a:spcBef>
                <a:spcPct val="0"/>
              </a:spcBef>
              <a:spcAft>
                <a:spcPct val="0"/>
              </a:spcAft>
              <a:defRPr sz="3600" b="1">
                <a:solidFill>
                  <a:srgbClr val="CCFFFF"/>
                </a:solidFill>
                <a:latin typeface="Tahoma" pitchFamily="34" charset="0"/>
              </a:defRPr>
            </a:lvl7pPr>
            <a:lvl8pPr marL="1371600" algn="ctr" eaLnBrk="0" fontAlgn="base" hangingPunct="0">
              <a:spcBef>
                <a:spcPct val="0"/>
              </a:spcBef>
              <a:spcAft>
                <a:spcPct val="0"/>
              </a:spcAft>
              <a:defRPr sz="3600" b="1">
                <a:solidFill>
                  <a:srgbClr val="CCFFFF"/>
                </a:solidFill>
                <a:latin typeface="Tahoma" pitchFamily="34" charset="0"/>
              </a:defRPr>
            </a:lvl8pPr>
            <a:lvl9pPr marL="1828800" algn="ctr" eaLnBrk="0" fontAlgn="base" hangingPunct="0">
              <a:spcBef>
                <a:spcPct val="0"/>
              </a:spcBef>
              <a:spcAft>
                <a:spcPct val="0"/>
              </a:spcAft>
              <a:defRPr sz="3600" b="1">
                <a:solidFill>
                  <a:srgbClr val="CCFFFF"/>
                </a:solidFill>
                <a:latin typeface="Tahoma" pitchFamily="34" charset="0"/>
              </a:defRPr>
            </a:lvl9pPr>
          </a:lstStyle>
          <a:p>
            <a:r>
              <a:rPr lang="es-VE" dirty="0"/>
              <a:t>Posición de Venezuela entre los países megadiversos de acuerdo al número de especies de Reptiles</a:t>
            </a:r>
          </a:p>
        </p:txBody>
      </p:sp>
      <p:sp>
        <p:nvSpPr>
          <p:cNvPr id="4" name="CuadroTexto 3">
            <a:extLst>
              <a:ext uri="{FF2B5EF4-FFF2-40B4-BE49-F238E27FC236}">
                <a16:creationId xmlns:a16="http://schemas.microsoft.com/office/drawing/2014/main" id="{88575EDB-9758-413A-B665-34D37F618A4B}"/>
              </a:ext>
            </a:extLst>
          </p:cNvPr>
          <p:cNvSpPr txBox="1"/>
          <p:nvPr/>
        </p:nvSpPr>
        <p:spPr>
          <a:xfrm>
            <a:off x="9270771" y="6201876"/>
            <a:ext cx="528990" cy="369332"/>
          </a:xfrm>
          <a:prstGeom prst="rect">
            <a:avLst/>
          </a:prstGeom>
          <a:noFill/>
        </p:spPr>
        <p:txBody>
          <a:bodyPr wrap="square" lIns="0" tIns="0" rIns="0" bIns="0">
            <a:spAutoFit/>
          </a:bodyPr>
          <a:lstStyle/>
          <a:p>
            <a:pPr algn="ctr"/>
            <a:r>
              <a:rPr lang="es-VE" sz="2400" kern="10" dirty="0">
                <a:ln w="19050">
                  <a:solidFill>
                    <a:srgbClr val="000000"/>
                  </a:solidFill>
                  <a:round/>
                  <a:headEnd/>
                  <a:tailEnd/>
                </a:ln>
                <a:solidFill>
                  <a:srgbClr val="009352"/>
                </a:solidFill>
                <a:effectLst/>
                <a:latin typeface="Arial Black" panose="020B0A04020102020204" pitchFamily="34" charset="0"/>
              </a:rPr>
              <a:t>9º</a:t>
            </a:r>
            <a:endParaRPr lang="es-VE" sz="2400" dirty="0"/>
          </a:p>
        </p:txBody>
      </p:sp>
      <p:sp>
        <p:nvSpPr>
          <p:cNvPr id="5" name="Rectángulo: una sola esquina redondeada 4">
            <a:extLst>
              <a:ext uri="{FF2B5EF4-FFF2-40B4-BE49-F238E27FC236}">
                <a16:creationId xmlns:a16="http://schemas.microsoft.com/office/drawing/2014/main" id="{96715738-027D-4EA6-9FDE-F7A86F09C376}"/>
              </a:ext>
            </a:extLst>
          </p:cNvPr>
          <p:cNvSpPr/>
          <p:nvPr/>
        </p:nvSpPr>
        <p:spPr>
          <a:xfrm>
            <a:off x="9131110" y="4052868"/>
            <a:ext cx="684887" cy="1968978"/>
          </a:xfrm>
          <a:prstGeom prst="round1Rect">
            <a:avLst>
              <a:gd name="adj" fmla="val 26585"/>
            </a:avLst>
          </a:prstGeom>
          <a:solidFill>
            <a:srgbClr val="FFFF00">
              <a:alpha val="25000"/>
            </a:srgbClr>
          </a:solidFill>
          <a:ln w="50800">
            <a:solidFill>
              <a:srgbClr val="1E0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VE"/>
          </a:p>
        </p:txBody>
      </p:sp>
      <p:sp>
        <p:nvSpPr>
          <p:cNvPr id="6" name="CuadroTexto 5">
            <a:extLst>
              <a:ext uri="{FF2B5EF4-FFF2-40B4-BE49-F238E27FC236}">
                <a16:creationId xmlns:a16="http://schemas.microsoft.com/office/drawing/2014/main" id="{9B1B98B0-FC34-43E7-ADD6-0E52D36841B0}"/>
              </a:ext>
            </a:extLst>
          </p:cNvPr>
          <p:cNvSpPr txBox="1"/>
          <p:nvPr/>
        </p:nvSpPr>
        <p:spPr>
          <a:xfrm rot="18665397">
            <a:off x="9012151" y="2833349"/>
            <a:ext cx="1837828" cy="369332"/>
          </a:xfrm>
          <a:prstGeom prst="rect">
            <a:avLst/>
          </a:prstGeom>
          <a:noFill/>
        </p:spPr>
        <p:txBody>
          <a:bodyPr wrap="square" rtlCol="0">
            <a:spAutoFit/>
          </a:bodyPr>
          <a:lstStyle/>
          <a:p>
            <a:pPr algn="ctr"/>
            <a:r>
              <a:rPr lang="es-VE" dirty="0">
                <a:latin typeface="Arial Black" panose="020B0A04020102020204" pitchFamily="34" charset="0"/>
              </a:rPr>
              <a:t>VENEZUELA</a:t>
            </a:r>
          </a:p>
        </p:txBody>
      </p:sp>
      <p:sp>
        <p:nvSpPr>
          <p:cNvPr id="7" name="CuadroTexto 6">
            <a:extLst>
              <a:ext uri="{FF2B5EF4-FFF2-40B4-BE49-F238E27FC236}">
                <a16:creationId xmlns:a16="http://schemas.microsoft.com/office/drawing/2014/main" id="{CE47E07F-4CF5-421C-B24B-5391D5583629}"/>
              </a:ext>
            </a:extLst>
          </p:cNvPr>
          <p:cNvSpPr txBox="1"/>
          <p:nvPr/>
        </p:nvSpPr>
        <p:spPr>
          <a:xfrm>
            <a:off x="9122090" y="3682052"/>
            <a:ext cx="684887" cy="276999"/>
          </a:xfrm>
          <a:prstGeom prst="rect">
            <a:avLst/>
          </a:prstGeom>
          <a:noFill/>
        </p:spPr>
        <p:txBody>
          <a:bodyPr wrap="square" lIns="0" tIns="0" rIns="0" bIns="0" rtlCol="0">
            <a:spAutoFit/>
          </a:bodyPr>
          <a:lstStyle/>
          <a:p>
            <a:pPr algn="ctr"/>
            <a:r>
              <a:rPr lang="es-VE" dirty="0">
                <a:solidFill>
                  <a:srgbClr val="FF0000"/>
                </a:solidFill>
                <a:latin typeface="Arial Black" panose="020B0A04020102020204" pitchFamily="34" charset="0"/>
              </a:rPr>
              <a:t>341</a:t>
            </a:r>
          </a:p>
        </p:txBody>
      </p:sp>
      <p:pic>
        <p:nvPicPr>
          <p:cNvPr id="8" name="Picture 16">
            <a:extLst>
              <a:ext uri="{FF2B5EF4-FFF2-40B4-BE49-F238E27FC236}">
                <a16:creationId xmlns:a16="http://schemas.microsoft.com/office/drawing/2014/main" id="{F9E41E63-DDCE-4326-B550-2DE6A05CAB5E}"/>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296995" y="1109155"/>
            <a:ext cx="2755260" cy="18738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359390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n 1">
            <a:extLst>
              <a:ext uri="{FF2B5EF4-FFF2-40B4-BE49-F238E27FC236}">
                <a16:creationId xmlns:a16="http://schemas.microsoft.com/office/drawing/2014/main" id="{866093D3-E340-4FDF-88D7-7F1C1F83E3BE}"/>
              </a:ext>
            </a:extLst>
          </p:cNvPr>
          <p:cNvPicPr>
            <a:picLocks noChangeAspect="1"/>
          </p:cNvPicPr>
          <p:nvPr/>
        </p:nvPicPr>
        <p:blipFill rotWithShape="1">
          <a:blip r:embed="rId3">
            <a:lum bright="-15000" contrast="20000"/>
          </a:blip>
          <a:srcRect t="11390"/>
          <a:stretch/>
        </p:blipFill>
        <p:spPr>
          <a:xfrm>
            <a:off x="182880" y="1109155"/>
            <a:ext cx="10916920" cy="5748845"/>
          </a:xfrm>
          <a:prstGeom prst="rect">
            <a:avLst/>
          </a:prstGeom>
        </p:spPr>
      </p:pic>
      <p:sp>
        <p:nvSpPr>
          <p:cNvPr id="3" name="Título 2">
            <a:extLst>
              <a:ext uri="{FF2B5EF4-FFF2-40B4-BE49-F238E27FC236}">
                <a16:creationId xmlns:a16="http://schemas.microsoft.com/office/drawing/2014/main" id="{DEF984E2-2CEE-4FBF-8AD3-3DA230607928}"/>
              </a:ext>
            </a:extLst>
          </p:cNvPr>
          <p:cNvSpPr txBox="1">
            <a:spLocks/>
          </p:cNvSpPr>
          <p:nvPr/>
        </p:nvSpPr>
        <p:spPr>
          <a:xfrm>
            <a:off x="181229" y="92008"/>
            <a:ext cx="11170983" cy="9233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0" tIns="0" rIns="0" bIns="0">
            <a:spAutoFit/>
          </a:bodyPr>
          <a:lstStyle>
            <a:defPPr>
              <a:defRPr lang="es-VE"/>
            </a:defPPr>
            <a:lvl1pPr algn="ctr">
              <a:spcBef>
                <a:spcPct val="50000"/>
              </a:spcBef>
              <a:defRPr sz="3000">
                <a:ln w="25400">
                  <a:solidFill>
                    <a:srgbClr val="000022"/>
                  </a:solidFill>
                </a:ln>
                <a:solidFill>
                  <a:srgbClr val="00B0F0"/>
                </a:solidFill>
                <a:effectLst/>
                <a:latin typeface="Arial Black" panose="020B0A04020102020204" pitchFamily="34" charset="0"/>
              </a:defRPr>
            </a:lvl1pPr>
            <a:lvl2pPr algn="ctr" eaLnBrk="0" fontAlgn="base" hangingPunct="0">
              <a:spcBef>
                <a:spcPct val="0"/>
              </a:spcBef>
              <a:spcAft>
                <a:spcPct val="0"/>
              </a:spcAft>
              <a:defRPr sz="3600" b="1">
                <a:solidFill>
                  <a:srgbClr val="CCFFFF"/>
                </a:solidFill>
                <a:latin typeface="Tahoma" pitchFamily="34" charset="0"/>
              </a:defRPr>
            </a:lvl2pPr>
            <a:lvl3pPr algn="ctr" eaLnBrk="0" fontAlgn="base" hangingPunct="0">
              <a:spcBef>
                <a:spcPct val="0"/>
              </a:spcBef>
              <a:spcAft>
                <a:spcPct val="0"/>
              </a:spcAft>
              <a:defRPr sz="3600" b="1">
                <a:solidFill>
                  <a:srgbClr val="CCFFFF"/>
                </a:solidFill>
                <a:latin typeface="Tahoma" pitchFamily="34" charset="0"/>
              </a:defRPr>
            </a:lvl3pPr>
            <a:lvl4pPr algn="ctr" eaLnBrk="0" fontAlgn="base" hangingPunct="0">
              <a:spcBef>
                <a:spcPct val="0"/>
              </a:spcBef>
              <a:spcAft>
                <a:spcPct val="0"/>
              </a:spcAft>
              <a:defRPr sz="3600" b="1">
                <a:solidFill>
                  <a:srgbClr val="CCFFFF"/>
                </a:solidFill>
                <a:latin typeface="Tahoma" pitchFamily="34" charset="0"/>
              </a:defRPr>
            </a:lvl4pPr>
            <a:lvl5pPr algn="ctr" eaLnBrk="0" fontAlgn="base" hangingPunct="0">
              <a:spcBef>
                <a:spcPct val="0"/>
              </a:spcBef>
              <a:spcAft>
                <a:spcPct val="0"/>
              </a:spcAft>
              <a:defRPr sz="3600" b="1">
                <a:solidFill>
                  <a:srgbClr val="CCFFFF"/>
                </a:solidFill>
                <a:latin typeface="Tahoma" pitchFamily="34" charset="0"/>
              </a:defRPr>
            </a:lvl5pPr>
            <a:lvl6pPr marL="457200" algn="ctr" eaLnBrk="0" fontAlgn="base" hangingPunct="0">
              <a:spcBef>
                <a:spcPct val="0"/>
              </a:spcBef>
              <a:spcAft>
                <a:spcPct val="0"/>
              </a:spcAft>
              <a:defRPr sz="3600" b="1">
                <a:solidFill>
                  <a:srgbClr val="CCFFFF"/>
                </a:solidFill>
                <a:latin typeface="Tahoma" pitchFamily="34" charset="0"/>
              </a:defRPr>
            </a:lvl6pPr>
            <a:lvl7pPr marL="914400" algn="ctr" eaLnBrk="0" fontAlgn="base" hangingPunct="0">
              <a:spcBef>
                <a:spcPct val="0"/>
              </a:spcBef>
              <a:spcAft>
                <a:spcPct val="0"/>
              </a:spcAft>
              <a:defRPr sz="3600" b="1">
                <a:solidFill>
                  <a:srgbClr val="CCFFFF"/>
                </a:solidFill>
                <a:latin typeface="Tahoma" pitchFamily="34" charset="0"/>
              </a:defRPr>
            </a:lvl7pPr>
            <a:lvl8pPr marL="1371600" algn="ctr" eaLnBrk="0" fontAlgn="base" hangingPunct="0">
              <a:spcBef>
                <a:spcPct val="0"/>
              </a:spcBef>
              <a:spcAft>
                <a:spcPct val="0"/>
              </a:spcAft>
              <a:defRPr sz="3600" b="1">
                <a:solidFill>
                  <a:srgbClr val="CCFFFF"/>
                </a:solidFill>
                <a:latin typeface="Tahoma" pitchFamily="34" charset="0"/>
              </a:defRPr>
            </a:lvl8pPr>
            <a:lvl9pPr marL="1828800" algn="ctr" eaLnBrk="0" fontAlgn="base" hangingPunct="0">
              <a:spcBef>
                <a:spcPct val="0"/>
              </a:spcBef>
              <a:spcAft>
                <a:spcPct val="0"/>
              </a:spcAft>
              <a:defRPr sz="3600" b="1">
                <a:solidFill>
                  <a:srgbClr val="CCFFFF"/>
                </a:solidFill>
                <a:latin typeface="Tahoma" pitchFamily="34" charset="0"/>
              </a:defRPr>
            </a:lvl9pPr>
          </a:lstStyle>
          <a:p>
            <a:r>
              <a:rPr lang="es-VE" dirty="0"/>
              <a:t>Posición de Venezuela entre los países megadiversos de acuerdo al número de especies de Anfibios</a:t>
            </a:r>
          </a:p>
        </p:txBody>
      </p:sp>
      <p:sp>
        <p:nvSpPr>
          <p:cNvPr id="4" name="CuadroTexto 3">
            <a:extLst>
              <a:ext uri="{FF2B5EF4-FFF2-40B4-BE49-F238E27FC236}">
                <a16:creationId xmlns:a16="http://schemas.microsoft.com/office/drawing/2014/main" id="{D1D14E5C-0926-4D2B-935D-7557B3DDDAC4}"/>
              </a:ext>
            </a:extLst>
          </p:cNvPr>
          <p:cNvSpPr txBox="1"/>
          <p:nvPr/>
        </p:nvSpPr>
        <p:spPr>
          <a:xfrm>
            <a:off x="4110943" y="6199263"/>
            <a:ext cx="528990" cy="369332"/>
          </a:xfrm>
          <a:prstGeom prst="rect">
            <a:avLst/>
          </a:prstGeom>
          <a:noFill/>
        </p:spPr>
        <p:txBody>
          <a:bodyPr wrap="square" lIns="0" tIns="0" rIns="0" bIns="0">
            <a:spAutoFit/>
          </a:bodyPr>
          <a:lstStyle/>
          <a:p>
            <a:pPr algn="ctr"/>
            <a:r>
              <a:rPr lang="es-VE" sz="2400" kern="10" dirty="0">
                <a:ln w="19050">
                  <a:solidFill>
                    <a:srgbClr val="000000"/>
                  </a:solidFill>
                  <a:round/>
                  <a:headEnd/>
                  <a:tailEnd/>
                </a:ln>
                <a:solidFill>
                  <a:srgbClr val="009352"/>
                </a:solidFill>
                <a:effectLst/>
                <a:latin typeface="Arial Black" panose="020B0A04020102020204" pitchFamily="34" charset="0"/>
              </a:rPr>
              <a:t>4º</a:t>
            </a:r>
            <a:endParaRPr lang="es-VE" sz="2400" dirty="0"/>
          </a:p>
        </p:txBody>
      </p:sp>
      <p:sp>
        <p:nvSpPr>
          <p:cNvPr id="5" name="Rectángulo: una sola esquina redondeada 4">
            <a:extLst>
              <a:ext uri="{FF2B5EF4-FFF2-40B4-BE49-F238E27FC236}">
                <a16:creationId xmlns:a16="http://schemas.microsoft.com/office/drawing/2014/main" id="{1C00EDE6-5817-4723-AB75-A5D8C3F7886E}"/>
              </a:ext>
            </a:extLst>
          </p:cNvPr>
          <p:cNvSpPr/>
          <p:nvPr/>
        </p:nvSpPr>
        <p:spPr>
          <a:xfrm>
            <a:off x="4004470" y="3857998"/>
            <a:ext cx="684887" cy="2163848"/>
          </a:xfrm>
          <a:prstGeom prst="round1Rect">
            <a:avLst>
              <a:gd name="adj" fmla="val 26585"/>
            </a:avLst>
          </a:prstGeom>
          <a:solidFill>
            <a:srgbClr val="FFFF00">
              <a:alpha val="25000"/>
            </a:srgbClr>
          </a:solidFill>
          <a:ln w="50800">
            <a:solidFill>
              <a:srgbClr val="1E0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VE"/>
          </a:p>
        </p:txBody>
      </p:sp>
      <p:sp>
        <p:nvSpPr>
          <p:cNvPr id="6" name="CuadroTexto 5">
            <a:extLst>
              <a:ext uri="{FF2B5EF4-FFF2-40B4-BE49-F238E27FC236}">
                <a16:creationId xmlns:a16="http://schemas.microsoft.com/office/drawing/2014/main" id="{32703611-A9F9-40A7-A3CF-E37740DEE88A}"/>
              </a:ext>
            </a:extLst>
          </p:cNvPr>
          <p:cNvSpPr txBox="1"/>
          <p:nvPr/>
        </p:nvSpPr>
        <p:spPr>
          <a:xfrm rot="18665397">
            <a:off x="3885511" y="2638479"/>
            <a:ext cx="1837828" cy="369332"/>
          </a:xfrm>
          <a:prstGeom prst="rect">
            <a:avLst/>
          </a:prstGeom>
          <a:noFill/>
        </p:spPr>
        <p:txBody>
          <a:bodyPr wrap="square" rtlCol="0">
            <a:spAutoFit/>
          </a:bodyPr>
          <a:lstStyle/>
          <a:p>
            <a:pPr algn="ctr"/>
            <a:r>
              <a:rPr lang="es-VE" dirty="0">
                <a:latin typeface="Arial Black" panose="020B0A04020102020204" pitchFamily="34" charset="0"/>
              </a:rPr>
              <a:t>VENEZUELA</a:t>
            </a:r>
          </a:p>
        </p:txBody>
      </p:sp>
      <p:sp>
        <p:nvSpPr>
          <p:cNvPr id="7" name="CuadroTexto 6">
            <a:extLst>
              <a:ext uri="{FF2B5EF4-FFF2-40B4-BE49-F238E27FC236}">
                <a16:creationId xmlns:a16="http://schemas.microsoft.com/office/drawing/2014/main" id="{9EB98A97-6538-4AB9-8176-2BA0F2C3E804}"/>
              </a:ext>
            </a:extLst>
          </p:cNvPr>
          <p:cNvSpPr txBox="1"/>
          <p:nvPr/>
        </p:nvSpPr>
        <p:spPr>
          <a:xfrm>
            <a:off x="3995450" y="3487182"/>
            <a:ext cx="684887" cy="276999"/>
          </a:xfrm>
          <a:prstGeom prst="rect">
            <a:avLst/>
          </a:prstGeom>
          <a:noFill/>
        </p:spPr>
        <p:txBody>
          <a:bodyPr wrap="square" lIns="0" tIns="0" rIns="0" bIns="0" rtlCol="0">
            <a:spAutoFit/>
          </a:bodyPr>
          <a:lstStyle/>
          <a:p>
            <a:pPr algn="ctr"/>
            <a:r>
              <a:rPr lang="es-VE" dirty="0">
                <a:solidFill>
                  <a:srgbClr val="FF0000"/>
                </a:solidFill>
                <a:latin typeface="Arial Black" panose="020B0A04020102020204" pitchFamily="34" charset="0"/>
              </a:rPr>
              <a:t>284</a:t>
            </a:r>
          </a:p>
        </p:txBody>
      </p:sp>
      <p:pic>
        <p:nvPicPr>
          <p:cNvPr id="8" name="Picture 15">
            <a:extLst>
              <a:ext uri="{FF2B5EF4-FFF2-40B4-BE49-F238E27FC236}">
                <a16:creationId xmlns:a16="http://schemas.microsoft.com/office/drawing/2014/main" id="{716038CF-9785-4940-99DB-0D83A8CD009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6915" r="17249"/>
          <a:stretch>
            <a:fillRect/>
          </a:stretch>
        </p:blipFill>
        <p:spPr bwMode="auto">
          <a:xfrm>
            <a:off x="7668085" y="1109155"/>
            <a:ext cx="3431716" cy="26550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604730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n 1">
            <a:extLst>
              <a:ext uri="{FF2B5EF4-FFF2-40B4-BE49-F238E27FC236}">
                <a16:creationId xmlns:a16="http://schemas.microsoft.com/office/drawing/2014/main" id="{EC1065CF-1F35-45A1-8FCE-F941A3B36EF7}"/>
              </a:ext>
            </a:extLst>
          </p:cNvPr>
          <p:cNvPicPr>
            <a:picLocks noChangeAspect="1"/>
          </p:cNvPicPr>
          <p:nvPr/>
        </p:nvPicPr>
        <p:blipFill rotWithShape="1">
          <a:blip r:embed="rId3">
            <a:lum bright="-15000" contrast="20000"/>
          </a:blip>
          <a:srcRect t="13312"/>
          <a:stretch/>
        </p:blipFill>
        <p:spPr>
          <a:xfrm>
            <a:off x="182880" y="1109154"/>
            <a:ext cx="10916920" cy="5748845"/>
          </a:xfrm>
          <a:prstGeom prst="rect">
            <a:avLst/>
          </a:prstGeom>
        </p:spPr>
      </p:pic>
      <p:sp>
        <p:nvSpPr>
          <p:cNvPr id="3" name="Título 2">
            <a:extLst>
              <a:ext uri="{FF2B5EF4-FFF2-40B4-BE49-F238E27FC236}">
                <a16:creationId xmlns:a16="http://schemas.microsoft.com/office/drawing/2014/main" id="{059C1C04-E375-4848-84F2-3F9397990BBD}"/>
              </a:ext>
            </a:extLst>
          </p:cNvPr>
          <p:cNvSpPr txBox="1">
            <a:spLocks/>
          </p:cNvSpPr>
          <p:nvPr/>
        </p:nvSpPr>
        <p:spPr>
          <a:xfrm>
            <a:off x="181229" y="92008"/>
            <a:ext cx="11170983" cy="9233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0" tIns="0" rIns="0" bIns="0">
            <a:spAutoFit/>
          </a:bodyPr>
          <a:lstStyle>
            <a:defPPr>
              <a:defRPr lang="es-VE"/>
            </a:defPPr>
            <a:lvl1pPr algn="ctr">
              <a:spcBef>
                <a:spcPct val="50000"/>
              </a:spcBef>
              <a:defRPr sz="3000">
                <a:ln w="25400">
                  <a:solidFill>
                    <a:srgbClr val="000022"/>
                  </a:solidFill>
                </a:ln>
                <a:solidFill>
                  <a:srgbClr val="00B0F0"/>
                </a:solidFill>
                <a:effectLst/>
                <a:latin typeface="Arial Black" panose="020B0A04020102020204" pitchFamily="34" charset="0"/>
              </a:defRPr>
            </a:lvl1pPr>
            <a:lvl2pPr algn="ctr" eaLnBrk="0" fontAlgn="base" hangingPunct="0">
              <a:spcBef>
                <a:spcPct val="0"/>
              </a:spcBef>
              <a:spcAft>
                <a:spcPct val="0"/>
              </a:spcAft>
              <a:defRPr sz="3600" b="1">
                <a:solidFill>
                  <a:srgbClr val="CCFFFF"/>
                </a:solidFill>
                <a:latin typeface="Tahoma" pitchFamily="34" charset="0"/>
              </a:defRPr>
            </a:lvl2pPr>
            <a:lvl3pPr algn="ctr" eaLnBrk="0" fontAlgn="base" hangingPunct="0">
              <a:spcBef>
                <a:spcPct val="0"/>
              </a:spcBef>
              <a:spcAft>
                <a:spcPct val="0"/>
              </a:spcAft>
              <a:defRPr sz="3600" b="1">
                <a:solidFill>
                  <a:srgbClr val="CCFFFF"/>
                </a:solidFill>
                <a:latin typeface="Tahoma" pitchFamily="34" charset="0"/>
              </a:defRPr>
            </a:lvl3pPr>
            <a:lvl4pPr algn="ctr" eaLnBrk="0" fontAlgn="base" hangingPunct="0">
              <a:spcBef>
                <a:spcPct val="0"/>
              </a:spcBef>
              <a:spcAft>
                <a:spcPct val="0"/>
              </a:spcAft>
              <a:defRPr sz="3600" b="1">
                <a:solidFill>
                  <a:srgbClr val="CCFFFF"/>
                </a:solidFill>
                <a:latin typeface="Tahoma" pitchFamily="34" charset="0"/>
              </a:defRPr>
            </a:lvl4pPr>
            <a:lvl5pPr algn="ctr" eaLnBrk="0" fontAlgn="base" hangingPunct="0">
              <a:spcBef>
                <a:spcPct val="0"/>
              </a:spcBef>
              <a:spcAft>
                <a:spcPct val="0"/>
              </a:spcAft>
              <a:defRPr sz="3600" b="1">
                <a:solidFill>
                  <a:srgbClr val="CCFFFF"/>
                </a:solidFill>
                <a:latin typeface="Tahoma" pitchFamily="34" charset="0"/>
              </a:defRPr>
            </a:lvl5pPr>
            <a:lvl6pPr marL="457200" algn="ctr" eaLnBrk="0" fontAlgn="base" hangingPunct="0">
              <a:spcBef>
                <a:spcPct val="0"/>
              </a:spcBef>
              <a:spcAft>
                <a:spcPct val="0"/>
              </a:spcAft>
              <a:defRPr sz="3600" b="1">
                <a:solidFill>
                  <a:srgbClr val="CCFFFF"/>
                </a:solidFill>
                <a:latin typeface="Tahoma" pitchFamily="34" charset="0"/>
              </a:defRPr>
            </a:lvl6pPr>
            <a:lvl7pPr marL="914400" algn="ctr" eaLnBrk="0" fontAlgn="base" hangingPunct="0">
              <a:spcBef>
                <a:spcPct val="0"/>
              </a:spcBef>
              <a:spcAft>
                <a:spcPct val="0"/>
              </a:spcAft>
              <a:defRPr sz="3600" b="1">
                <a:solidFill>
                  <a:srgbClr val="CCFFFF"/>
                </a:solidFill>
                <a:latin typeface="Tahoma" pitchFamily="34" charset="0"/>
              </a:defRPr>
            </a:lvl7pPr>
            <a:lvl8pPr marL="1371600" algn="ctr" eaLnBrk="0" fontAlgn="base" hangingPunct="0">
              <a:spcBef>
                <a:spcPct val="0"/>
              </a:spcBef>
              <a:spcAft>
                <a:spcPct val="0"/>
              </a:spcAft>
              <a:defRPr sz="3600" b="1">
                <a:solidFill>
                  <a:srgbClr val="CCFFFF"/>
                </a:solidFill>
                <a:latin typeface="Tahoma" pitchFamily="34" charset="0"/>
              </a:defRPr>
            </a:lvl8pPr>
            <a:lvl9pPr marL="1828800" algn="ctr" eaLnBrk="0" fontAlgn="base" hangingPunct="0">
              <a:spcBef>
                <a:spcPct val="0"/>
              </a:spcBef>
              <a:spcAft>
                <a:spcPct val="0"/>
              </a:spcAft>
              <a:defRPr sz="3600" b="1">
                <a:solidFill>
                  <a:srgbClr val="CCFFFF"/>
                </a:solidFill>
                <a:latin typeface="Tahoma" pitchFamily="34" charset="0"/>
              </a:defRPr>
            </a:lvl9pPr>
          </a:lstStyle>
          <a:p>
            <a:r>
              <a:rPr lang="es-VE" dirty="0"/>
              <a:t>Posición de Venezuela entre los países megadiversos por el número de especies de Plantas Superiores</a:t>
            </a:r>
          </a:p>
        </p:txBody>
      </p:sp>
      <p:sp>
        <p:nvSpPr>
          <p:cNvPr id="4" name="CuadroTexto 3">
            <a:extLst>
              <a:ext uri="{FF2B5EF4-FFF2-40B4-BE49-F238E27FC236}">
                <a16:creationId xmlns:a16="http://schemas.microsoft.com/office/drawing/2014/main" id="{2B2D1A56-AA38-4E95-A692-45C278A58DA4}"/>
              </a:ext>
            </a:extLst>
          </p:cNvPr>
          <p:cNvSpPr txBox="1"/>
          <p:nvPr/>
        </p:nvSpPr>
        <p:spPr>
          <a:xfrm>
            <a:off x="8322408" y="5898816"/>
            <a:ext cx="528990" cy="369332"/>
          </a:xfrm>
          <a:prstGeom prst="rect">
            <a:avLst/>
          </a:prstGeom>
          <a:noFill/>
        </p:spPr>
        <p:txBody>
          <a:bodyPr wrap="square" lIns="0" tIns="0" rIns="0" bIns="0">
            <a:spAutoFit/>
          </a:bodyPr>
          <a:lstStyle/>
          <a:p>
            <a:pPr algn="ctr"/>
            <a:r>
              <a:rPr lang="es-VE" sz="2400" kern="10" dirty="0">
                <a:ln w="19050">
                  <a:solidFill>
                    <a:srgbClr val="000000"/>
                  </a:solidFill>
                  <a:round/>
                  <a:headEnd/>
                  <a:tailEnd/>
                </a:ln>
                <a:solidFill>
                  <a:srgbClr val="009352"/>
                </a:solidFill>
                <a:effectLst/>
                <a:latin typeface="Arial Black" panose="020B0A04020102020204" pitchFamily="34" charset="0"/>
              </a:rPr>
              <a:t>8º</a:t>
            </a:r>
            <a:endParaRPr lang="es-VE" sz="2400" dirty="0"/>
          </a:p>
        </p:txBody>
      </p:sp>
      <p:sp>
        <p:nvSpPr>
          <p:cNvPr id="5" name="Rectángulo: una sola esquina redondeada 4">
            <a:extLst>
              <a:ext uri="{FF2B5EF4-FFF2-40B4-BE49-F238E27FC236}">
                <a16:creationId xmlns:a16="http://schemas.microsoft.com/office/drawing/2014/main" id="{83583779-7AA9-4E44-973D-57A60758903A}"/>
              </a:ext>
            </a:extLst>
          </p:cNvPr>
          <p:cNvSpPr/>
          <p:nvPr/>
        </p:nvSpPr>
        <p:spPr>
          <a:xfrm>
            <a:off x="8186733" y="4676930"/>
            <a:ext cx="684887" cy="1060105"/>
          </a:xfrm>
          <a:prstGeom prst="round1Rect">
            <a:avLst>
              <a:gd name="adj" fmla="val 26585"/>
            </a:avLst>
          </a:prstGeom>
          <a:solidFill>
            <a:srgbClr val="FFFF00">
              <a:alpha val="25000"/>
            </a:srgbClr>
          </a:solidFill>
          <a:ln w="50800">
            <a:solidFill>
              <a:srgbClr val="1E0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VE"/>
          </a:p>
        </p:txBody>
      </p:sp>
      <p:sp>
        <p:nvSpPr>
          <p:cNvPr id="6" name="CuadroTexto 5">
            <a:extLst>
              <a:ext uri="{FF2B5EF4-FFF2-40B4-BE49-F238E27FC236}">
                <a16:creationId xmlns:a16="http://schemas.microsoft.com/office/drawing/2014/main" id="{11BF6C0D-56D1-4A34-AC76-1212C1A16C33}"/>
              </a:ext>
            </a:extLst>
          </p:cNvPr>
          <p:cNvSpPr txBox="1"/>
          <p:nvPr/>
        </p:nvSpPr>
        <p:spPr>
          <a:xfrm rot="18665397">
            <a:off x="8067774" y="3432957"/>
            <a:ext cx="1837828" cy="369332"/>
          </a:xfrm>
          <a:prstGeom prst="rect">
            <a:avLst/>
          </a:prstGeom>
          <a:noFill/>
        </p:spPr>
        <p:txBody>
          <a:bodyPr wrap="square" rtlCol="0">
            <a:spAutoFit/>
          </a:bodyPr>
          <a:lstStyle/>
          <a:p>
            <a:pPr algn="ctr"/>
            <a:r>
              <a:rPr lang="es-VE" dirty="0">
                <a:latin typeface="Arial Black" panose="020B0A04020102020204" pitchFamily="34" charset="0"/>
              </a:rPr>
              <a:t>VENEZUELA</a:t>
            </a:r>
          </a:p>
        </p:txBody>
      </p:sp>
      <p:sp>
        <p:nvSpPr>
          <p:cNvPr id="7" name="CuadroTexto 6">
            <a:extLst>
              <a:ext uri="{FF2B5EF4-FFF2-40B4-BE49-F238E27FC236}">
                <a16:creationId xmlns:a16="http://schemas.microsoft.com/office/drawing/2014/main" id="{8A689BC3-F4E8-4E75-9629-7B939A0B26AF}"/>
              </a:ext>
            </a:extLst>
          </p:cNvPr>
          <p:cNvSpPr txBox="1"/>
          <p:nvPr/>
        </p:nvSpPr>
        <p:spPr>
          <a:xfrm>
            <a:off x="8061205" y="4281660"/>
            <a:ext cx="917904" cy="276999"/>
          </a:xfrm>
          <a:prstGeom prst="rect">
            <a:avLst/>
          </a:prstGeom>
          <a:noFill/>
        </p:spPr>
        <p:txBody>
          <a:bodyPr wrap="square" lIns="0" tIns="0" rIns="0" bIns="0" rtlCol="0">
            <a:spAutoFit/>
          </a:bodyPr>
          <a:lstStyle/>
          <a:p>
            <a:pPr algn="ctr"/>
            <a:r>
              <a:rPr lang="es-VE" dirty="0">
                <a:solidFill>
                  <a:srgbClr val="FF0000"/>
                </a:solidFill>
                <a:latin typeface="Arial Black" panose="020B0A04020102020204" pitchFamily="34" charset="0"/>
              </a:rPr>
              <a:t>14.292</a:t>
            </a:r>
          </a:p>
        </p:txBody>
      </p:sp>
      <p:pic>
        <p:nvPicPr>
          <p:cNvPr id="8" name="Picture 12">
            <a:hlinkClick r:id="" action="ppaction://noaction"/>
            <a:extLst>
              <a:ext uri="{FF2B5EF4-FFF2-40B4-BE49-F238E27FC236}">
                <a16:creationId xmlns:a16="http://schemas.microsoft.com/office/drawing/2014/main" id="{8225FD62-9D33-427A-8444-C3434CB2E756}"/>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b="15755"/>
          <a:stretch/>
        </p:blipFill>
        <p:spPr bwMode="auto">
          <a:xfrm>
            <a:off x="5075237" y="1109154"/>
            <a:ext cx="2695643" cy="25728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643888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16">
            <a:extLst>
              <a:ext uri="{FF2B5EF4-FFF2-40B4-BE49-F238E27FC236}">
                <a16:creationId xmlns:a16="http://schemas.microsoft.com/office/drawing/2014/main" id="{3CF9B86A-D701-4749-B9A5-08D4FBFF5C3D}"/>
              </a:ext>
            </a:extLst>
          </p:cNvPr>
          <p:cNvSpPr>
            <a:spLocks noChangeArrowheads="1"/>
          </p:cNvSpPr>
          <p:nvPr/>
        </p:nvSpPr>
        <p:spPr bwMode="auto">
          <a:xfrm>
            <a:off x="169835" y="690719"/>
            <a:ext cx="11182377" cy="4791055"/>
          </a:xfrm>
          <a:prstGeom prst="rect">
            <a:avLst/>
          </a:prstGeom>
          <a:noFill/>
          <a:ln>
            <a:noFill/>
          </a:ln>
        </p:spPr>
        <p:txBody>
          <a:bodyPr wrap="square" lIns="0" tIns="0" rIns="0" bIns="0">
            <a:spAutoFit/>
          </a:bodyPr>
          <a:lstStyle/>
          <a:p>
            <a:pPr marL="342900" indent="-342900">
              <a:spcBef>
                <a:spcPts val="400"/>
              </a:spcBef>
              <a:buClr>
                <a:srgbClr val="FF0000"/>
              </a:buClr>
              <a:buSzPct val="120000"/>
              <a:buFont typeface="Wingdings" panose="05000000000000000000" pitchFamily="2" charset="2"/>
              <a:buChar char="Ø"/>
              <a:defRPr/>
            </a:pPr>
            <a:r>
              <a:rPr lang="es-ES" altLang="es-VE" sz="3200" b="1" dirty="0">
                <a:ln w="15875">
                  <a:solidFill>
                    <a:srgbClr val="000000"/>
                  </a:solidFill>
                </a:ln>
                <a:solidFill>
                  <a:srgbClr val="3366FF"/>
                </a:solidFill>
                <a:effectLst>
                  <a:outerShdw blurRad="38100" dist="38100" dir="2700000" algn="tl">
                    <a:srgbClr val="C0C0C0"/>
                  </a:outerShdw>
                </a:effectLst>
                <a:latin typeface="Arial" panose="020B0604020202020204" pitchFamily="34" charset="0"/>
                <a:cs typeface="Arial" panose="020B0604020202020204" pitchFamily="34" charset="0"/>
              </a:rPr>
              <a:t> 650 tipos de vegetación</a:t>
            </a:r>
          </a:p>
          <a:p>
            <a:pPr marL="342900" indent="-342900">
              <a:spcBef>
                <a:spcPts val="400"/>
              </a:spcBef>
              <a:buClr>
                <a:srgbClr val="FF0000"/>
              </a:buClr>
              <a:buSzPct val="120000"/>
              <a:buFont typeface="Wingdings" panose="05000000000000000000" pitchFamily="2" charset="2"/>
              <a:buChar char="Ø"/>
              <a:defRPr/>
            </a:pPr>
            <a:r>
              <a:rPr lang="es-ES" altLang="es-VE" sz="3200" b="1" dirty="0">
                <a:ln w="15875">
                  <a:solidFill>
                    <a:srgbClr val="000000"/>
                  </a:solidFill>
                </a:ln>
                <a:solidFill>
                  <a:srgbClr val="3366FF"/>
                </a:solidFill>
                <a:effectLst>
                  <a:outerShdw blurRad="38100" dist="38100" dir="2700000" algn="tl">
                    <a:srgbClr val="C0C0C0"/>
                  </a:outerShdw>
                </a:effectLst>
                <a:latin typeface="Arial" panose="020B0604020202020204" pitchFamily="34" charset="0"/>
                <a:cs typeface="Arial" panose="020B0604020202020204" pitchFamily="34" charset="0"/>
              </a:rPr>
              <a:t> 14.292 especies de plantas superiores</a:t>
            </a:r>
          </a:p>
          <a:p>
            <a:pPr marL="342900" indent="-342900">
              <a:spcBef>
                <a:spcPts val="400"/>
              </a:spcBef>
              <a:buClr>
                <a:srgbClr val="FF0000"/>
              </a:buClr>
              <a:buSzPct val="120000"/>
              <a:buFont typeface="Wingdings" panose="05000000000000000000" pitchFamily="2" charset="2"/>
              <a:buChar char="Ø"/>
              <a:defRPr/>
            </a:pPr>
            <a:r>
              <a:rPr lang="es-ES" altLang="es-VE" sz="3200" b="1" dirty="0">
                <a:ln w="15875">
                  <a:solidFill>
                    <a:srgbClr val="000000"/>
                  </a:solidFill>
                </a:ln>
                <a:solidFill>
                  <a:srgbClr val="3366FF"/>
                </a:solidFill>
                <a:effectLst>
                  <a:outerShdw blurRad="38100" dist="38100" dir="2700000" algn="tl">
                    <a:srgbClr val="C0C0C0"/>
                  </a:outerShdw>
                </a:effectLst>
                <a:latin typeface="Arial" panose="020B0604020202020204" pitchFamily="34" charset="0"/>
                <a:cs typeface="Arial" panose="020B0604020202020204" pitchFamily="34" charset="0"/>
              </a:rPr>
              <a:t> 10.000 especies de helechos</a:t>
            </a:r>
          </a:p>
          <a:p>
            <a:pPr marL="342900" indent="-342900">
              <a:spcBef>
                <a:spcPts val="400"/>
              </a:spcBef>
              <a:buClr>
                <a:srgbClr val="FF0000"/>
              </a:buClr>
              <a:buSzPct val="120000"/>
              <a:buFont typeface="Wingdings" panose="05000000000000000000" pitchFamily="2" charset="2"/>
              <a:buChar char="Ø"/>
              <a:defRPr/>
            </a:pPr>
            <a:r>
              <a:rPr lang="es-ES" altLang="es-VE" sz="3200" b="1" dirty="0">
                <a:ln w="15875">
                  <a:solidFill>
                    <a:srgbClr val="000000"/>
                  </a:solidFill>
                </a:ln>
                <a:solidFill>
                  <a:srgbClr val="3366FF"/>
                </a:solidFill>
                <a:effectLst>
                  <a:outerShdw blurRad="38100" dist="38100" dir="2700000" algn="tl">
                    <a:srgbClr val="C0C0C0"/>
                  </a:outerShdw>
                </a:effectLst>
                <a:latin typeface="Arial" panose="020B0604020202020204" pitchFamily="34" charset="0"/>
                <a:cs typeface="Arial" panose="020B0604020202020204" pitchFamily="34" charset="0"/>
              </a:rPr>
              <a:t> 6.000 especies de árboles</a:t>
            </a:r>
          </a:p>
          <a:p>
            <a:pPr marL="342900" indent="-342900">
              <a:spcBef>
                <a:spcPts val="400"/>
              </a:spcBef>
              <a:buClr>
                <a:srgbClr val="FF0000"/>
              </a:buClr>
              <a:buSzPct val="120000"/>
              <a:buFont typeface="Wingdings" panose="05000000000000000000" pitchFamily="2" charset="2"/>
              <a:buChar char="Ø"/>
              <a:defRPr/>
            </a:pPr>
            <a:r>
              <a:rPr lang="es-ES" altLang="es-VE" sz="3200" b="1" dirty="0">
                <a:ln w="15875">
                  <a:solidFill>
                    <a:srgbClr val="000000"/>
                  </a:solidFill>
                </a:ln>
                <a:solidFill>
                  <a:srgbClr val="3366FF"/>
                </a:solidFill>
                <a:effectLst>
                  <a:outerShdw blurRad="38100" dist="38100" dir="2700000" algn="tl">
                    <a:srgbClr val="C0C0C0"/>
                  </a:outerShdw>
                </a:effectLst>
                <a:latin typeface="Arial" panose="020B0604020202020204" pitchFamily="34" charset="0"/>
                <a:cs typeface="Arial" panose="020B0604020202020204" pitchFamily="34" charset="0"/>
              </a:rPr>
              <a:t> 1.500 especies de orquídeas</a:t>
            </a:r>
          </a:p>
          <a:p>
            <a:pPr marL="342900" indent="-342900">
              <a:spcBef>
                <a:spcPts val="400"/>
              </a:spcBef>
              <a:buClr>
                <a:srgbClr val="FF0000"/>
              </a:buClr>
              <a:buSzPct val="120000"/>
              <a:buFont typeface="Wingdings" panose="05000000000000000000" pitchFamily="2" charset="2"/>
              <a:buChar char="Ø"/>
              <a:defRPr/>
            </a:pPr>
            <a:r>
              <a:rPr lang="es-ES" altLang="es-VE" sz="3200" b="1" dirty="0">
                <a:ln w="15875">
                  <a:solidFill>
                    <a:srgbClr val="000000"/>
                  </a:solidFill>
                </a:ln>
                <a:solidFill>
                  <a:srgbClr val="3366FF"/>
                </a:solidFill>
                <a:effectLst>
                  <a:outerShdw blurRad="38100" dist="38100" dir="2700000" algn="tl">
                    <a:srgbClr val="C0C0C0"/>
                  </a:outerShdw>
                </a:effectLst>
                <a:latin typeface="Arial" panose="020B0604020202020204" pitchFamily="34" charset="0"/>
                <a:cs typeface="Arial" panose="020B0604020202020204" pitchFamily="34" charset="0"/>
              </a:rPr>
              <a:t> 100 especies de palmas</a:t>
            </a:r>
          </a:p>
          <a:p>
            <a:pPr marL="342900" indent="-342900">
              <a:spcBef>
                <a:spcPts val="400"/>
              </a:spcBef>
              <a:buClr>
                <a:srgbClr val="FF0000"/>
              </a:buClr>
              <a:buSzPct val="120000"/>
              <a:buFont typeface="Wingdings" panose="05000000000000000000" pitchFamily="2" charset="2"/>
              <a:buChar char="Ø"/>
              <a:defRPr/>
            </a:pPr>
            <a:r>
              <a:rPr lang="es-VE" altLang="es-VE" sz="3200" b="1" dirty="0">
                <a:ln w="15875">
                  <a:solidFill>
                    <a:srgbClr val="000000"/>
                  </a:solidFill>
                </a:ln>
                <a:solidFill>
                  <a:srgbClr val="3366FF"/>
                </a:solidFill>
                <a:effectLst>
                  <a:outerShdw blurRad="38100" dist="38100" dir="2700000" algn="tl">
                    <a:srgbClr val="C0C0C0"/>
                  </a:outerShdw>
                </a:effectLst>
                <a:latin typeface="Arial" panose="020B0604020202020204" pitchFamily="34" charset="0"/>
                <a:cs typeface="Arial" panose="020B0604020202020204" pitchFamily="34" charset="0"/>
              </a:rPr>
              <a:t> Venezuela es el 5º país en el mundo en mayor cobertura de Manglares</a:t>
            </a:r>
            <a:endParaRPr lang="es-ES" altLang="es-VE" sz="3200" b="1" dirty="0">
              <a:ln w="15875">
                <a:solidFill>
                  <a:srgbClr val="000000"/>
                </a:solidFill>
              </a:ln>
              <a:solidFill>
                <a:srgbClr val="3366FF"/>
              </a:solidFill>
              <a:effectLst>
                <a:outerShdw blurRad="38100" dist="38100" dir="2700000" algn="tl">
                  <a:srgbClr val="C0C0C0"/>
                </a:outerShdw>
              </a:effectLst>
              <a:latin typeface="Arial" panose="020B0604020202020204" pitchFamily="34" charset="0"/>
              <a:cs typeface="Arial" panose="020B0604020202020204" pitchFamily="34" charset="0"/>
            </a:endParaRPr>
          </a:p>
          <a:p>
            <a:pPr marL="342900" indent="-342900">
              <a:spcBef>
                <a:spcPts val="400"/>
              </a:spcBef>
              <a:buClr>
                <a:srgbClr val="FF0000"/>
              </a:buClr>
              <a:buSzPct val="120000"/>
              <a:buFont typeface="Wingdings" panose="05000000000000000000" pitchFamily="2" charset="2"/>
              <a:buChar char="Ø"/>
              <a:defRPr/>
            </a:pPr>
            <a:r>
              <a:rPr lang="es-ES" altLang="es-VE" sz="3200" b="1" dirty="0">
                <a:ln w="15875">
                  <a:solidFill>
                    <a:srgbClr val="000000"/>
                  </a:solidFill>
                </a:ln>
                <a:solidFill>
                  <a:srgbClr val="3366FF"/>
                </a:solidFill>
                <a:effectLst>
                  <a:outerShdw blurRad="38100" dist="38100" dir="2700000" algn="tl">
                    <a:srgbClr val="C0C0C0"/>
                  </a:outerShdw>
                </a:effectLst>
                <a:latin typeface="Arial" panose="020B0604020202020204" pitchFamily="34" charset="0"/>
                <a:cs typeface="Arial" panose="020B0604020202020204" pitchFamily="34" charset="0"/>
              </a:rPr>
              <a:t> y más…</a:t>
            </a:r>
            <a:r>
              <a:rPr lang="es-VE" altLang="es-VE" sz="3200" b="1" dirty="0">
                <a:ln w="15875">
                  <a:solidFill>
                    <a:srgbClr val="000000"/>
                  </a:solidFill>
                </a:ln>
                <a:solidFill>
                  <a:srgbClr val="3366FF"/>
                </a:solidFill>
                <a:effectLst>
                  <a:outerShdw blurRad="38100" dist="38100" dir="2700000" algn="tl">
                    <a:srgbClr val="C0C0C0"/>
                  </a:outerShdw>
                </a:effectLst>
                <a:latin typeface="Arial" panose="020B0604020202020204" pitchFamily="34" charset="0"/>
                <a:cs typeface="Arial" panose="020B0604020202020204" pitchFamily="34" charset="0"/>
              </a:rPr>
              <a:t> </a:t>
            </a:r>
            <a:endParaRPr lang="es-ES" altLang="es-VE" sz="3200" b="1" dirty="0">
              <a:ln w="15875">
                <a:solidFill>
                  <a:srgbClr val="000000"/>
                </a:solidFill>
              </a:ln>
              <a:solidFill>
                <a:srgbClr val="3366FF"/>
              </a:solidFill>
              <a:effectLst>
                <a:outerShdw blurRad="38100" dist="38100" dir="2700000" algn="tl">
                  <a:srgbClr val="C0C0C0"/>
                </a:outerShdw>
              </a:effectLst>
              <a:latin typeface="Arial" panose="020B0604020202020204" pitchFamily="34" charset="0"/>
              <a:cs typeface="Arial" panose="020B0604020202020204" pitchFamily="34" charset="0"/>
            </a:endParaRPr>
          </a:p>
        </p:txBody>
      </p:sp>
      <p:sp>
        <p:nvSpPr>
          <p:cNvPr id="3" name="Título 2">
            <a:extLst>
              <a:ext uri="{FF2B5EF4-FFF2-40B4-BE49-F238E27FC236}">
                <a16:creationId xmlns:a16="http://schemas.microsoft.com/office/drawing/2014/main" id="{A94E63F0-C0B0-40BE-B92D-BCB7FCD122E5}"/>
              </a:ext>
            </a:extLst>
          </p:cNvPr>
          <p:cNvSpPr txBox="1">
            <a:spLocks/>
          </p:cNvSpPr>
          <p:nvPr/>
        </p:nvSpPr>
        <p:spPr>
          <a:xfrm>
            <a:off x="169836" y="92008"/>
            <a:ext cx="10929964" cy="5539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0" tIns="0" rIns="0" bIns="0">
            <a:spAutoFit/>
          </a:bodyPr>
          <a:lstStyle>
            <a:defPPr>
              <a:defRPr lang="es-VE"/>
            </a:defPPr>
            <a:lvl1pPr algn="ctr">
              <a:spcBef>
                <a:spcPct val="50000"/>
              </a:spcBef>
              <a:defRPr sz="3600">
                <a:ln w="25400">
                  <a:solidFill>
                    <a:srgbClr val="000022"/>
                  </a:solidFill>
                </a:ln>
                <a:solidFill>
                  <a:srgbClr val="00B0F0"/>
                </a:solidFill>
                <a:effectLst/>
                <a:latin typeface="Arial Black" panose="020B0A04020102020204" pitchFamily="34" charset="0"/>
              </a:defRPr>
            </a:lvl1pPr>
            <a:lvl2pPr algn="ctr" eaLnBrk="0" fontAlgn="base" hangingPunct="0">
              <a:spcBef>
                <a:spcPct val="0"/>
              </a:spcBef>
              <a:spcAft>
                <a:spcPct val="0"/>
              </a:spcAft>
              <a:defRPr sz="3600" b="1">
                <a:solidFill>
                  <a:srgbClr val="CCFFFF"/>
                </a:solidFill>
                <a:latin typeface="Tahoma" pitchFamily="34" charset="0"/>
              </a:defRPr>
            </a:lvl2pPr>
            <a:lvl3pPr algn="ctr" eaLnBrk="0" fontAlgn="base" hangingPunct="0">
              <a:spcBef>
                <a:spcPct val="0"/>
              </a:spcBef>
              <a:spcAft>
                <a:spcPct val="0"/>
              </a:spcAft>
              <a:defRPr sz="3600" b="1">
                <a:solidFill>
                  <a:srgbClr val="CCFFFF"/>
                </a:solidFill>
                <a:latin typeface="Tahoma" pitchFamily="34" charset="0"/>
              </a:defRPr>
            </a:lvl3pPr>
            <a:lvl4pPr algn="ctr" eaLnBrk="0" fontAlgn="base" hangingPunct="0">
              <a:spcBef>
                <a:spcPct val="0"/>
              </a:spcBef>
              <a:spcAft>
                <a:spcPct val="0"/>
              </a:spcAft>
              <a:defRPr sz="3600" b="1">
                <a:solidFill>
                  <a:srgbClr val="CCFFFF"/>
                </a:solidFill>
                <a:latin typeface="Tahoma" pitchFamily="34" charset="0"/>
              </a:defRPr>
            </a:lvl4pPr>
            <a:lvl5pPr algn="ctr" eaLnBrk="0" fontAlgn="base" hangingPunct="0">
              <a:spcBef>
                <a:spcPct val="0"/>
              </a:spcBef>
              <a:spcAft>
                <a:spcPct val="0"/>
              </a:spcAft>
              <a:defRPr sz="3600" b="1">
                <a:solidFill>
                  <a:srgbClr val="CCFFFF"/>
                </a:solidFill>
                <a:latin typeface="Tahoma" pitchFamily="34" charset="0"/>
              </a:defRPr>
            </a:lvl5pPr>
            <a:lvl6pPr marL="457200" algn="ctr" eaLnBrk="0" fontAlgn="base" hangingPunct="0">
              <a:spcBef>
                <a:spcPct val="0"/>
              </a:spcBef>
              <a:spcAft>
                <a:spcPct val="0"/>
              </a:spcAft>
              <a:defRPr sz="3600" b="1">
                <a:solidFill>
                  <a:srgbClr val="CCFFFF"/>
                </a:solidFill>
                <a:latin typeface="Tahoma" pitchFamily="34" charset="0"/>
              </a:defRPr>
            </a:lvl6pPr>
            <a:lvl7pPr marL="914400" algn="ctr" eaLnBrk="0" fontAlgn="base" hangingPunct="0">
              <a:spcBef>
                <a:spcPct val="0"/>
              </a:spcBef>
              <a:spcAft>
                <a:spcPct val="0"/>
              </a:spcAft>
              <a:defRPr sz="3600" b="1">
                <a:solidFill>
                  <a:srgbClr val="CCFFFF"/>
                </a:solidFill>
                <a:latin typeface="Tahoma" pitchFamily="34" charset="0"/>
              </a:defRPr>
            </a:lvl7pPr>
            <a:lvl8pPr marL="1371600" algn="ctr" eaLnBrk="0" fontAlgn="base" hangingPunct="0">
              <a:spcBef>
                <a:spcPct val="0"/>
              </a:spcBef>
              <a:spcAft>
                <a:spcPct val="0"/>
              </a:spcAft>
              <a:defRPr sz="3600" b="1">
                <a:solidFill>
                  <a:srgbClr val="CCFFFF"/>
                </a:solidFill>
                <a:latin typeface="Tahoma" pitchFamily="34" charset="0"/>
              </a:defRPr>
            </a:lvl8pPr>
            <a:lvl9pPr marL="1828800" algn="ctr" eaLnBrk="0" fontAlgn="base" hangingPunct="0">
              <a:spcBef>
                <a:spcPct val="0"/>
              </a:spcBef>
              <a:spcAft>
                <a:spcPct val="0"/>
              </a:spcAft>
              <a:defRPr sz="3600" b="1">
                <a:solidFill>
                  <a:srgbClr val="CCFFFF"/>
                </a:solidFill>
                <a:latin typeface="Tahoma" pitchFamily="34" charset="0"/>
              </a:defRPr>
            </a:lvl9pPr>
          </a:lstStyle>
          <a:p>
            <a:r>
              <a:rPr lang="es-VE" dirty="0"/>
              <a:t>Diversidad de Especies Vegetales</a:t>
            </a:r>
          </a:p>
        </p:txBody>
      </p:sp>
      <p:grpSp>
        <p:nvGrpSpPr>
          <p:cNvPr id="11" name="Grupo 10">
            <a:extLst>
              <a:ext uri="{FF2B5EF4-FFF2-40B4-BE49-F238E27FC236}">
                <a16:creationId xmlns:a16="http://schemas.microsoft.com/office/drawing/2014/main" id="{69CDF30C-032C-44A5-A841-B558D11A30B8}"/>
              </a:ext>
            </a:extLst>
          </p:cNvPr>
          <p:cNvGrpSpPr/>
          <p:nvPr/>
        </p:nvGrpSpPr>
        <p:grpSpPr>
          <a:xfrm>
            <a:off x="8370" y="5076501"/>
            <a:ext cx="11091430" cy="1754723"/>
            <a:chOff x="8370" y="5112067"/>
            <a:chExt cx="10866619" cy="1719157"/>
          </a:xfrm>
        </p:grpSpPr>
        <p:pic>
          <p:nvPicPr>
            <p:cNvPr id="4" name="Picture 15">
              <a:hlinkClick r:id="" action="ppaction://noaction"/>
              <a:extLst>
                <a:ext uri="{FF2B5EF4-FFF2-40B4-BE49-F238E27FC236}">
                  <a16:creationId xmlns:a16="http://schemas.microsoft.com/office/drawing/2014/main" id="{D1B62DC8-CC68-4FA8-A167-A1F2D50D8A5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7869"/>
            <a:stretch>
              <a:fillRect/>
            </a:stretch>
          </p:blipFill>
          <p:spPr bwMode="auto">
            <a:xfrm>
              <a:off x="5513527" y="5442059"/>
              <a:ext cx="1882845" cy="1367735"/>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16">
              <a:hlinkClick r:id="rId4" action="ppaction://hlinksldjump"/>
              <a:extLst>
                <a:ext uri="{FF2B5EF4-FFF2-40B4-BE49-F238E27FC236}">
                  <a16:creationId xmlns:a16="http://schemas.microsoft.com/office/drawing/2014/main" id="{58855E9F-3BB0-4691-9255-5B4DE4A1380E}"/>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8970202" y="5379729"/>
              <a:ext cx="1904787" cy="1429761"/>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17">
              <a:extLst>
                <a:ext uri="{FF2B5EF4-FFF2-40B4-BE49-F238E27FC236}">
                  <a16:creationId xmlns:a16="http://schemas.microsoft.com/office/drawing/2014/main" id="{B8939981-7F9C-4360-8C88-4ED577BC391B}"/>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7396372" y="5112067"/>
              <a:ext cx="1556611" cy="1697423"/>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12">
              <a:hlinkClick r:id="" action="ppaction://noaction"/>
              <a:extLst>
                <a:ext uri="{FF2B5EF4-FFF2-40B4-BE49-F238E27FC236}">
                  <a16:creationId xmlns:a16="http://schemas.microsoft.com/office/drawing/2014/main" id="{97CC13CB-8B54-48CE-8B22-2A260C857A5F}"/>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b="15755"/>
            <a:stretch/>
          </p:blipFill>
          <p:spPr bwMode="auto">
            <a:xfrm>
              <a:off x="4036422" y="5421378"/>
              <a:ext cx="1477105" cy="1409846"/>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13">
              <a:hlinkClick r:id="rId8" action="ppaction://hlinksldjump"/>
              <a:extLst>
                <a:ext uri="{FF2B5EF4-FFF2-40B4-BE49-F238E27FC236}">
                  <a16:creationId xmlns:a16="http://schemas.microsoft.com/office/drawing/2014/main" id="{F0625F42-E056-4813-9488-AB9DE963465E}"/>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3030427" y="5398176"/>
              <a:ext cx="1019059" cy="1419984"/>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14">
              <a:hlinkClick r:id="" action="ppaction://noaction"/>
              <a:extLst>
                <a:ext uri="{FF2B5EF4-FFF2-40B4-BE49-F238E27FC236}">
                  <a16:creationId xmlns:a16="http://schemas.microsoft.com/office/drawing/2014/main" id="{E9FBF61A-F144-4ACD-A9DA-D36BB7037482}"/>
                </a:ext>
              </a:extLst>
            </p:cNvPr>
            <p:cNvPicPr>
              <a:picLocks noChangeAspect="1" noChangeArrowheads="1"/>
            </p:cNvPicPr>
            <p:nvPr/>
          </p:nvPicPr>
          <p:blipFill>
            <a:blip r:embed="rId10" cstate="print">
              <a:extLst>
                <a:ext uri="{28A0092B-C50C-407E-A947-70E740481C1C}">
                  <a14:useLocalDpi xmlns:a14="http://schemas.microsoft.com/office/drawing/2010/main" val="0"/>
                </a:ext>
              </a:extLst>
            </a:blip>
            <a:srcRect t="3387" r="15347"/>
            <a:stretch>
              <a:fillRect/>
            </a:stretch>
          </p:blipFill>
          <p:spPr bwMode="auto">
            <a:xfrm>
              <a:off x="8370" y="5438780"/>
              <a:ext cx="1744535" cy="1372250"/>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10" name="Object 18">
              <a:hlinkClick r:id="" action="ppaction://noaction"/>
              <a:extLst>
                <a:ext uri="{FF2B5EF4-FFF2-40B4-BE49-F238E27FC236}">
                  <a16:creationId xmlns:a16="http://schemas.microsoft.com/office/drawing/2014/main" id="{554D240D-6DD4-45DD-BF29-3D63ADDDD8F8}"/>
                </a:ext>
              </a:extLst>
            </p:cNvPr>
            <p:cNvGraphicFramePr>
              <a:graphicFrameLocks noChangeAspect="1"/>
            </p:cNvGraphicFramePr>
            <p:nvPr>
              <p:extLst>
                <p:ext uri="{D42A27DB-BD31-4B8C-83A1-F6EECF244321}">
                  <p14:modId xmlns:p14="http://schemas.microsoft.com/office/powerpoint/2010/main" val="1180841006"/>
                </p:ext>
              </p:extLst>
            </p:nvPr>
          </p:nvGraphicFramePr>
          <p:xfrm>
            <a:off x="1747628" y="5403558"/>
            <a:ext cx="1282799" cy="1405932"/>
          </p:xfrm>
          <a:graphic>
            <a:graphicData uri="http://schemas.openxmlformats.org/presentationml/2006/ole">
              <mc:AlternateContent xmlns:mc="http://schemas.openxmlformats.org/markup-compatibility/2006">
                <mc:Choice xmlns:v="urn:schemas-microsoft-com:vml" Requires="v">
                  <p:oleObj spid="_x0000_s2085" name="Fotografía de Photo Editor" r:id="rId11" imgW="2857899" imgH="4161905" progId="MSPhotoEd.3">
                    <p:embed/>
                  </p:oleObj>
                </mc:Choice>
                <mc:Fallback>
                  <p:oleObj name="Fotografía de Photo Editor" r:id="rId11" imgW="2857899" imgH="4161905" progId="MSPhotoEd.3">
                    <p:embed/>
                    <p:pic>
                      <p:nvPicPr>
                        <p:cNvPr id="22" name="Object 18">
                          <a:hlinkClick r:id="" action="ppaction://noaction"/>
                          <a:extLst>
                            <a:ext uri="{FF2B5EF4-FFF2-40B4-BE49-F238E27FC236}">
                              <a16:creationId xmlns:a16="http://schemas.microsoft.com/office/drawing/2014/main" id="{905AB89D-D87E-4047-B533-0B6632C3054A}"/>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1747628" y="5403558"/>
                          <a:ext cx="1282799" cy="1405932"/>
                        </a:xfrm>
                        <a:prstGeom prst="rect">
                          <a:avLst/>
                        </a:prstGeom>
                        <a:noFill/>
                        <a:ln>
                          <a:noFill/>
                        </a:ln>
                        <a:effectLst/>
                      </p:spPr>
                    </p:pic>
                  </p:oleObj>
                </mc:Fallback>
              </mc:AlternateContent>
            </a:graphicData>
          </a:graphic>
        </p:graphicFrame>
      </p:grpSp>
    </p:spTree>
    <p:extLst>
      <p:ext uri="{BB962C8B-B14F-4D97-AF65-F5344CB8AC3E}">
        <p14:creationId xmlns:p14="http://schemas.microsoft.com/office/powerpoint/2010/main" val="35119976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2">
            <a:extLst>
              <a:ext uri="{FF2B5EF4-FFF2-40B4-BE49-F238E27FC236}">
                <a16:creationId xmlns:a16="http://schemas.microsoft.com/office/drawing/2014/main" id="{3CF6F7C6-9B5A-4CAF-A763-4F17B757C237}"/>
              </a:ext>
            </a:extLst>
          </p:cNvPr>
          <p:cNvSpPr txBox="1">
            <a:spLocks/>
          </p:cNvSpPr>
          <p:nvPr/>
        </p:nvSpPr>
        <p:spPr>
          <a:xfrm>
            <a:off x="145766" y="92008"/>
            <a:ext cx="10954034" cy="5539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0" tIns="0" rIns="0" bIns="0">
            <a:spAutoFit/>
          </a:bodyPr>
          <a:lstStyle>
            <a:defPPr>
              <a:defRPr lang="es-VE"/>
            </a:defPPr>
            <a:lvl1pPr algn="ctr">
              <a:spcBef>
                <a:spcPct val="50000"/>
              </a:spcBef>
              <a:defRPr sz="3600">
                <a:ln w="25400">
                  <a:solidFill>
                    <a:srgbClr val="000022"/>
                  </a:solidFill>
                </a:ln>
                <a:solidFill>
                  <a:srgbClr val="00B0F0"/>
                </a:solidFill>
                <a:effectLst/>
                <a:latin typeface="Arial Black" panose="020B0A04020102020204" pitchFamily="34" charset="0"/>
              </a:defRPr>
            </a:lvl1pPr>
            <a:lvl2pPr algn="ctr" eaLnBrk="0" fontAlgn="base" hangingPunct="0">
              <a:spcBef>
                <a:spcPct val="0"/>
              </a:spcBef>
              <a:spcAft>
                <a:spcPct val="0"/>
              </a:spcAft>
              <a:defRPr sz="3600" b="1">
                <a:solidFill>
                  <a:srgbClr val="CCFFFF"/>
                </a:solidFill>
                <a:latin typeface="Tahoma" pitchFamily="34" charset="0"/>
              </a:defRPr>
            </a:lvl2pPr>
            <a:lvl3pPr algn="ctr" eaLnBrk="0" fontAlgn="base" hangingPunct="0">
              <a:spcBef>
                <a:spcPct val="0"/>
              </a:spcBef>
              <a:spcAft>
                <a:spcPct val="0"/>
              </a:spcAft>
              <a:defRPr sz="3600" b="1">
                <a:solidFill>
                  <a:srgbClr val="CCFFFF"/>
                </a:solidFill>
                <a:latin typeface="Tahoma" pitchFamily="34" charset="0"/>
              </a:defRPr>
            </a:lvl3pPr>
            <a:lvl4pPr algn="ctr" eaLnBrk="0" fontAlgn="base" hangingPunct="0">
              <a:spcBef>
                <a:spcPct val="0"/>
              </a:spcBef>
              <a:spcAft>
                <a:spcPct val="0"/>
              </a:spcAft>
              <a:defRPr sz="3600" b="1">
                <a:solidFill>
                  <a:srgbClr val="CCFFFF"/>
                </a:solidFill>
                <a:latin typeface="Tahoma" pitchFamily="34" charset="0"/>
              </a:defRPr>
            </a:lvl4pPr>
            <a:lvl5pPr algn="ctr" eaLnBrk="0" fontAlgn="base" hangingPunct="0">
              <a:spcBef>
                <a:spcPct val="0"/>
              </a:spcBef>
              <a:spcAft>
                <a:spcPct val="0"/>
              </a:spcAft>
              <a:defRPr sz="3600" b="1">
                <a:solidFill>
                  <a:srgbClr val="CCFFFF"/>
                </a:solidFill>
                <a:latin typeface="Tahoma" pitchFamily="34" charset="0"/>
              </a:defRPr>
            </a:lvl5pPr>
            <a:lvl6pPr marL="457200" algn="ctr" eaLnBrk="0" fontAlgn="base" hangingPunct="0">
              <a:spcBef>
                <a:spcPct val="0"/>
              </a:spcBef>
              <a:spcAft>
                <a:spcPct val="0"/>
              </a:spcAft>
              <a:defRPr sz="3600" b="1">
                <a:solidFill>
                  <a:srgbClr val="CCFFFF"/>
                </a:solidFill>
                <a:latin typeface="Tahoma" pitchFamily="34" charset="0"/>
              </a:defRPr>
            </a:lvl6pPr>
            <a:lvl7pPr marL="914400" algn="ctr" eaLnBrk="0" fontAlgn="base" hangingPunct="0">
              <a:spcBef>
                <a:spcPct val="0"/>
              </a:spcBef>
              <a:spcAft>
                <a:spcPct val="0"/>
              </a:spcAft>
              <a:defRPr sz="3600" b="1">
                <a:solidFill>
                  <a:srgbClr val="CCFFFF"/>
                </a:solidFill>
                <a:latin typeface="Tahoma" pitchFamily="34" charset="0"/>
              </a:defRPr>
            </a:lvl7pPr>
            <a:lvl8pPr marL="1371600" algn="ctr" eaLnBrk="0" fontAlgn="base" hangingPunct="0">
              <a:spcBef>
                <a:spcPct val="0"/>
              </a:spcBef>
              <a:spcAft>
                <a:spcPct val="0"/>
              </a:spcAft>
              <a:defRPr sz="3600" b="1">
                <a:solidFill>
                  <a:srgbClr val="CCFFFF"/>
                </a:solidFill>
                <a:latin typeface="Tahoma" pitchFamily="34" charset="0"/>
              </a:defRPr>
            </a:lvl8pPr>
            <a:lvl9pPr marL="1828800" algn="ctr" eaLnBrk="0" fontAlgn="base" hangingPunct="0">
              <a:spcBef>
                <a:spcPct val="0"/>
              </a:spcBef>
              <a:spcAft>
                <a:spcPct val="0"/>
              </a:spcAft>
              <a:defRPr sz="3600" b="1">
                <a:solidFill>
                  <a:srgbClr val="CCFFFF"/>
                </a:solidFill>
                <a:latin typeface="Tahoma" pitchFamily="34" charset="0"/>
              </a:defRPr>
            </a:lvl9pPr>
          </a:lstStyle>
          <a:p>
            <a:r>
              <a:rPr lang="es-VE" dirty="0"/>
              <a:t>Diversidad de Especies Animales</a:t>
            </a:r>
          </a:p>
        </p:txBody>
      </p:sp>
      <p:sp>
        <p:nvSpPr>
          <p:cNvPr id="3" name="Rectangle 114">
            <a:extLst>
              <a:ext uri="{FF2B5EF4-FFF2-40B4-BE49-F238E27FC236}">
                <a16:creationId xmlns:a16="http://schemas.microsoft.com/office/drawing/2014/main" id="{051606FD-5D82-4AA0-B957-C35930BF2BD0}"/>
              </a:ext>
            </a:extLst>
          </p:cNvPr>
          <p:cNvSpPr>
            <a:spLocks noChangeArrowheads="1"/>
          </p:cNvSpPr>
          <p:nvPr/>
        </p:nvSpPr>
        <p:spPr bwMode="auto">
          <a:xfrm>
            <a:off x="145767" y="695565"/>
            <a:ext cx="8529922" cy="4626908"/>
          </a:xfrm>
          <a:prstGeom prst="rect">
            <a:avLst/>
          </a:prstGeom>
          <a:noFill/>
          <a:ln>
            <a:noFill/>
          </a:ln>
        </p:spPr>
        <p:txBody>
          <a:bodyPr wrap="square" lIns="0" tIns="0" rIns="0" bIns="0">
            <a:spAutoFit/>
          </a:bodyPr>
          <a:lstStyle/>
          <a:p>
            <a:pPr marL="342900" indent="-342900">
              <a:spcBef>
                <a:spcPts val="400"/>
              </a:spcBef>
              <a:buClr>
                <a:srgbClr val="FF0000"/>
              </a:buClr>
              <a:buSzPct val="120000"/>
              <a:buFont typeface="Wingdings" panose="05000000000000000000" pitchFamily="2" charset="2"/>
              <a:buChar char="Ø"/>
            </a:pPr>
            <a:r>
              <a:rPr lang="es-ES_tradnl" altLang="es-VE" sz="3200" b="1" dirty="0">
                <a:ln w="15875">
                  <a:solidFill>
                    <a:srgbClr val="000000"/>
                  </a:solidFill>
                </a:ln>
                <a:solidFill>
                  <a:srgbClr val="3366FF"/>
                </a:solidFill>
                <a:effectLst>
                  <a:outerShdw blurRad="38100" dist="38100" dir="2700000" algn="tl">
                    <a:srgbClr val="C0C0C0"/>
                  </a:outerShdw>
                </a:effectLst>
                <a:latin typeface="Arial" panose="020B0604020202020204" pitchFamily="34" charset="0"/>
                <a:cs typeface="Arial" panose="020B0604020202020204" pitchFamily="34" charset="0"/>
              </a:rPr>
              <a:t> 1.791 especies de Peces</a:t>
            </a:r>
          </a:p>
          <a:p>
            <a:pPr marL="342900" indent="-342900">
              <a:spcBef>
                <a:spcPts val="400"/>
              </a:spcBef>
              <a:buClr>
                <a:srgbClr val="FF0000"/>
              </a:buClr>
              <a:buSzPct val="120000"/>
              <a:buFont typeface="Wingdings" panose="05000000000000000000" pitchFamily="2" charset="2"/>
              <a:buChar char="Ø"/>
            </a:pPr>
            <a:r>
              <a:rPr lang="es-ES_tradnl" altLang="es-VE" sz="3200" b="1" dirty="0">
                <a:ln w="15875">
                  <a:solidFill>
                    <a:srgbClr val="000000"/>
                  </a:solidFill>
                </a:ln>
                <a:solidFill>
                  <a:srgbClr val="3366FF"/>
                </a:solidFill>
                <a:effectLst>
                  <a:outerShdw blurRad="38100" dist="38100" dir="2700000" algn="tl">
                    <a:srgbClr val="C0C0C0"/>
                  </a:outerShdw>
                </a:effectLst>
                <a:latin typeface="Arial" panose="020B0604020202020204" pitchFamily="34" charset="0"/>
                <a:cs typeface="Arial" panose="020B0604020202020204" pitchFamily="34" charset="0"/>
              </a:rPr>
              <a:t> 284 de Anfibios</a:t>
            </a:r>
          </a:p>
          <a:p>
            <a:pPr marL="342900" indent="-342900">
              <a:spcBef>
                <a:spcPts val="400"/>
              </a:spcBef>
              <a:buClr>
                <a:srgbClr val="FF0000"/>
              </a:buClr>
              <a:buSzPct val="120000"/>
              <a:buFont typeface="Wingdings" panose="05000000000000000000" pitchFamily="2" charset="2"/>
              <a:buChar char="Ø"/>
            </a:pPr>
            <a:r>
              <a:rPr lang="es-ES_tradnl" altLang="es-VE" sz="3200" b="1" dirty="0">
                <a:ln w="15875">
                  <a:solidFill>
                    <a:srgbClr val="000000"/>
                  </a:solidFill>
                </a:ln>
                <a:solidFill>
                  <a:srgbClr val="3366FF"/>
                </a:solidFill>
                <a:effectLst>
                  <a:outerShdw blurRad="38100" dist="38100" dir="2700000" algn="tl">
                    <a:srgbClr val="C0C0C0"/>
                  </a:outerShdw>
                </a:effectLst>
                <a:latin typeface="Arial" panose="020B0604020202020204" pitchFamily="34" charset="0"/>
                <a:cs typeface="Arial" panose="020B0604020202020204" pitchFamily="34" charset="0"/>
              </a:rPr>
              <a:t> 341 de Reptiles</a:t>
            </a:r>
          </a:p>
          <a:p>
            <a:pPr marL="342900" indent="-342900">
              <a:spcBef>
                <a:spcPts val="400"/>
              </a:spcBef>
              <a:buClr>
                <a:srgbClr val="FF0000"/>
              </a:buClr>
              <a:buSzPct val="120000"/>
              <a:buFont typeface="Wingdings" panose="05000000000000000000" pitchFamily="2" charset="2"/>
              <a:buChar char="Ø"/>
            </a:pPr>
            <a:r>
              <a:rPr lang="es-ES_tradnl" altLang="es-VE" sz="3200" b="1" dirty="0">
                <a:ln w="15875">
                  <a:solidFill>
                    <a:srgbClr val="000000"/>
                  </a:solidFill>
                </a:ln>
                <a:solidFill>
                  <a:srgbClr val="3366FF"/>
                </a:solidFill>
                <a:effectLst>
                  <a:outerShdw blurRad="38100" dist="38100" dir="2700000" algn="tl">
                    <a:srgbClr val="C0C0C0"/>
                  </a:outerShdw>
                </a:effectLst>
                <a:latin typeface="Arial" panose="020B0604020202020204" pitchFamily="34" charset="0"/>
                <a:cs typeface="Arial" panose="020B0604020202020204" pitchFamily="34" charset="0"/>
              </a:rPr>
              <a:t> 1.360 de Aves </a:t>
            </a:r>
            <a:r>
              <a:rPr lang="es-VE" altLang="es-VE" sz="3000" b="1" dirty="0">
                <a:latin typeface="Arial" panose="020B0604020202020204" pitchFamily="34" charset="0"/>
                <a:cs typeface="Arial" panose="020B0604020202020204" pitchFamily="34" charset="0"/>
              </a:rPr>
              <a:t>(15% del total de especies de aves existentes en el mundo y un 40% de las aves del neotrópico</a:t>
            </a:r>
            <a:r>
              <a:rPr lang="es-ES_tradnl" altLang="es-VE" sz="3000" b="1" dirty="0">
                <a:latin typeface="Arial" panose="020B0604020202020204" pitchFamily="34" charset="0"/>
                <a:cs typeface="Arial" panose="020B0604020202020204" pitchFamily="34" charset="0"/>
              </a:rPr>
              <a:t>)</a:t>
            </a:r>
          </a:p>
          <a:p>
            <a:pPr marL="342900" indent="-342900">
              <a:spcBef>
                <a:spcPts val="400"/>
              </a:spcBef>
              <a:buClr>
                <a:srgbClr val="FF0000"/>
              </a:buClr>
              <a:buSzPct val="120000"/>
              <a:buFont typeface="Wingdings" panose="05000000000000000000" pitchFamily="2" charset="2"/>
              <a:buChar char="Ø"/>
            </a:pPr>
            <a:r>
              <a:rPr lang="es-ES_tradnl" altLang="es-VE" sz="3200" b="1" dirty="0">
                <a:ln w="15875">
                  <a:solidFill>
                    <a:srgbClr val="000000"/>
                  </a:solidFill>
                </a:ln>
                <a:solidFill>
                  <a:srgbClr val="3366FF"/>
                </a:solidFill>
                <a:effectLst>
                  <a:outerShdw blurRad="38100" dist="38100" dir="2700000" algn="tl">
                    <a:srgbClr val="C0C0C0"/>
                  </a:outerShdw>
                </a:effectLst>
                <a:latin typeface="Arial" panose="020B0604020202020204" pitchFamily="34" charset="0"/>
                <a:cs typeface="Arial" panose="020B0604020202020204" pitchFamily="34" charset="0"/>
              </a:rPr>
              <a:t> 351 de Mamíferos</a:t>
            </a:r>
            <a:r>
              <a:rPr lang="es-VE" altLang="es-VE" sz="3200" b="1" dirty="0">
                <a:latin typeface="Arial" panose="020B0604020202020204" pitchFamily="34" charset="0"/>
                <a:cs typeface="Arial" panose="020B0604020202020204" pitchFamily="34" charset="0"/>
              </a:rPr>
              <a:t> </a:t>
            </a:r>
            <a:r>
              <a:rPr lang="es-VE" altLang="es-VE" sz="3000" b="1" dirty="0">
                <a:latin typeface="Arial" panose="020B0604020202020204" pitchFamily="34" charset="0"/>
                <a:cs typeface="Arial" panose="020B0604020202020204" pitchFamily="34" charset="0"/>
              </a:rPr>
              <a:t>(Cerca de la mitad de las cuales son murciélagos)</a:t>
            </a:r>
          </a:p>
          <a:p>
            <a:pPr marL="342900" indent="-342900">
              <a:spcBef>
                <a:spcPts val="400"/>
              </a:spcBef>
              <a:buClr>
                <a:srgbClr val="FF0000"/>
              </a:buClr>
              <a:buSzPct val="120000"/>
              <a:buFont typeface="Wingdings" panose="05000000000000000000" pitchFamily="2" charset="2"/>
              <a:buChar char="Ø"/>
            </a:pPr>
            <a:r>
              <a:rPr lang="es-ES_tradnl" altLang="es-VE" sz="3200" b="1" dirty="0">
                <a:ln w="15875">
                  <a:solidFill>
                    <a:srgbClr val="000000"/>
                  </a:solidFill>
                </a:ln>
                <a:solidFill>
                  <a:srgbClr val="3366FF"/>
                </a:solidFill>
                <a:effectLst>
                  <a:outerShdw blurRad="38100" dist="38100" dir="2700000" algn="tl">
                    <a:srgbClr val="C0C0C0"/>
                  </a:outerShdw>
                </a:effectLst>
                <a:latin typeface="Arial" panose="020B0604020202020204" pitchFamily="34" charset="0"/>
                <a:cs typeface="Arial" panose="020B0604020202020204" pitchFamily="34" charset="0"/>
              </a:rPr>
              <a:t> 110.300 de Insectos</a:t>
            </a:r>
          </a:p>
        </p:txBody>
      </p:sp>
      <p:grpSp>
        <p:nvGrpSpPr>
          <p:cNvPr id="21" name="Grupo 20">
            <a:extLst>
              <a:ext uri="{FF2B5EF4-FFF2-40B4-BE49-F238E27FC236}">
                <a16:creationId xmlns:a16="http://schemas.microsoft.com/office/drawing/2014/main" id="{040FC6A5-C41B-4852-8ED0-77CECC31E25C}"/>
              </a:ext>
            </a:extLst>
          </p:cNvPr>
          <p:cNvGrpSpPr/>
          <p:nvPr/>
        </p:nvGrpSpPr>
        <p:grpSpPr>
          <a:xfrm>
            <a:off x="9098172" y="858982"/>
            <a:ext cx="2001628" cy="5979041"/>
            <a:chOff x="9136042" y="653443"/>
            <a:chExt cx="1963758" cy="5865921"/>
          </a:xfrm>
        </p:grpSpPr>
        <p:pic>
          <p:nvPicPr>
            <p:cNvPr id="11" name="Picture 14">
              <a:extLst>
                <a:ext uri="{FF2B5EF4-FFF2-40B4-BE49-F238E27FC236}">
                  <a16:creationId xmlns:a16="http://schemas.microsoft.com/office/drawing/2014/main" id="{287C53CC-0985-4A34-8269-2418CFBD62DD}"/>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136042" y="2248380"/>
              <a:ext cx="1963758" cy="1436943"/>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5">
              <a:extLst>
                <a:ext uri="{FF2B5EF4-FFF2-40B4-BE49-F238E27FC236}">
                  <a16:creationId xmlns:a16="http://schemas.microsoft.com/office/drawing/2014/main" id="{F90CB521-A96D-47A0-9C71-9C0732705CB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6915" r="17249"/>
            <a:stretch>
              <a:fillRect/>
            </a:stretch>
          </p:blipFill>
          <p:spPr bwMode="auto">
            <a:xfrm>
              <a:off x="9145515" y="5015344"/>
              <a:ext cx="1944000" cy="1504020"/>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16">
              <a:extLst>
                <a:ext uri="{FF2B5EF4-FFF2-40B4-BE49-F238E27FC236}">
                  <a16:creationId xmlns:a16="http://schemas.microsoft.com/office/drawing/2014/main" id="{17CBF484-32C5-4D8E-B5B2-C538E3E2D323}"/>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9144210" y="3685323"/>
              <a:ext cx="1955590" cy="1330022"/>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17">
              <a:extLst>
                <a:ext uri="{FF2B5EF4-FFF2-40B4-BE49-F238E27FC236}">
                  <a16:creationId xmlns:a16="http://schemas.microsoft.com/office/drawing/2014/main" id="{CBC3B1E6-73FF-4E98-A422-351A37A03DC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l="3456" t="4167" r="5991" b="7593"/>
            <a:stretch>
              <a:fillRect/>
            </a:stretch>
          </p:blipFill>
          <p:spPr bwMode="auto">
            <a:xfrm>
              <a:off x="9136042" y="653443"/>
              <a:ext cx="1963758" cy="1587500"/>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22" name="Grupo 21">
            <a:extLst>
              <a:ext uri="{FF2B5EF4-FFF2-40B4-BE49-F238E27FC236}">
                <a16:creationId xmlns:a16="http://schemas.microsoft.com/office/drawing/2014/main" id="{EF2CB92E-37D8-4FEC-BA49-65EBAE6DF9CA}"/>
              </a:ext>
            </a:extLst>
          </p:cNvPr>
          <p:cNvGrpSpPr/>
          <p:nvPr/>
        </p:nvGrpSpPr>
        <p:grpSpPr>
          <a:xfrm>
            <a:off x="-1546" y="5401285"/>
            <a:ext cx="9137079" cy="1464653"/>
            <a:chOff x="-1546" y="5468938"/>
            <a:chExt cx="8715033" cy="1397000"/>
          </a:xfrm>
        </p:grpSpPr>
        <p:pic>
          <p:nvPicPr>
            <p:cNvPr id="16" name="Picture 19">
              <a:extLst>
                <a:ext uri="{FF2B5EF4-FFF2-40B4-BE49-F238E27FC236}">
                  <a16:creationId xmlns:a16="http://schemas.microsoft.com/office/drawing/2014/main" id="{0566E130-729E-4971-BBA5-FF551171EF26}"/>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1846817" y="5474781"/>
              <a:ext cx="2169933" cy="1366284"/>
            </a:xfrm>
            <a:prstGeom prst="rect">
              <a:avLst/>
            </a:prstGeom>
            <a:noFill/>
            <a:extLst>
              <a:ext uri="{909E8E84-426E-40DD-AFC4-6F175D3DCCD1}">
                <a14:hiddenFill xmlns:a14="http://schemas.microsoft.com/office/drawing/2010/main">
                  <a:solidFill>
                    <a:srgbClr val="FFFFFF"/>
                  </a:solidFill>
                </a14:hiddenFill>
              </a:ext>
            </a:extLst>
          </p:spPr>
        </p:pic>
        <p:pic>
          <p:nvPicPr>
            <p:cNvPr id="17" name="Picture 20">
              <a:extLst>
                <a:ext uri="{FF2B5EF4-FFF2-40B4-BE49-F238E27FC236}">
                  <a16:creationId xmlns:a16="http://schemas.microsoft.com/office/drawing/2014/main" id="{828E6641-D0D3-405E-8515-7FD4E2D00EFD}"/>
                </a:ext>
              </a:extLst>
            </p:cNvPr>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5787997" y="5472686"/>
              <a:ext cx="1708852" cy="1368000"/>
            </a:xfrm>
            <a:prstGeom prst="rect">
              <a:avLst/>
            </a:prstGeom>
            <a:noFill/>
            <a:extLst>
              <a:ext uri="{909E8E84-426E-40DD-AFC4-6F175D3DCCD1}">
                <a14:hiddenFill xmlns:a14="http://schemas.microsoft.com/office/drawing/2010/main">
                  <a:solidFill>
                    <a:srgbClr val="FFFFFF"/>
                  </a:solidFill>
                </a14:hiddenFill>
              </a:ext>
            </a:extLst>
          </p:spPr>
        </p:pic>
        <p:pic>
          <p:nvPicPr>
            <p:cNvPr id="18" name="Picture 21">
              <a:extLst>
                <a:ext uri="{FF2B5EF4-FFF2-40B4-BE49-F238E27FC236}">
                  <a16:creationId xmlns:a16="http://schemas.microsoft.com/office/drawing/2014/main" id="{03B52A1F-D0EE-453C-A908-8DC311E830E6}"/>
                </a:ext>
              </a:extLst>
            </p:cNvPr>
            <p:cNvPicPr>
              <a:picLocks noChangeAspect="1" noChangeArrowheads="1"/>
            </p:cNvPicPr>
            <p:nvPr/>
          </p:nvPicPr>
          <p:blipFill>
            <a:blip r:embed="rId9" cstate="print">
              <a:extLst>
                <a:ext uri="{28A0092B-C50C-407E-A947-70E740481C1C}">
                  <a14:useLocalDpi xmlns:a14="http://schemas.microsoft.com/office/drawing/2010/main" val="0"/>
                </a:ext>
              </a:extLst>
            </a:blip>
            <a:srcRect t="8720"/>
            <a:stretch>
              <a:fillRect/>
            </a:stretch>
          </p:blipFill>
          <p:spPr bwMode="auto">
            <a:xfrm>
              <a:off x="7515911" y="5478164"/>
              <a:ext cx="1197576" cy="1368000"/>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19" name="Object 22">
              <a:extLst>
                <a:ext uri="{FF2B5EF4-FFF2-40B4-BE49-F238E27FC236}">
                  <a16:creationId xmlns:a16="http://schemas.microsoft.com/office/drawing/2014/main" id="{6442D156-CFA1-4F73-86F5-8576E49BBC82}"/>
                </a:ext>
              </a:extLst>
            </p:cNvPr>
            <p:cNvGraphicFramePr>
              <a:graphicFrameLocks noChangeAspect="1"/>
            </p:cNvGraphicFramePr>
            <p:nvPr>
              <p:extLst>
                <p:ext uri="{D42A27DB-BD31-4B8C-83A1-F6EECF244321}">
                  <p14:modId xmlns:p14="http://schemas.microsoft.com/office/powerpoint/2010/main" val="2718197285"/>
                </p:ext>
              </p:extLst>
            </p:nvPr>
          </p:nvGraphicFramePr>
          <p:xfrm>
            <a:off x="4030663" y="5468938"/>
            <a:ext cx="1746250" cy="1397000"/>
          </p:xfrm>
          <a:graphic>
            <a:graphicData uri="http://schemas.openxmlformats.org/presentationml/2006/ole">
              <mc:AlternateContent xmlns:mc="http://schemas.openxmlformats.org/markup-compatibility/2006">
                <mc:Choice xmlns:v="urn:schemas-microsoft-com:vml" Requires="v">
                  <p:oleObj spid="_x0000_s3107" name="Fotografía de Photo Editor" r:id="rId10" imgW="11428571" imgH="9142857" progId="MSPhotoEd.3">
                    <p:embed/>
                  </p:oleObj>
                </mc:Choice>
                <mc:Fallback>
                  <p:oleObj name="Fotografía de Photo Editor" r:id="rId10" imgW="11428571" imgH="9142857" progId="MSPhotoEd.3">
                    <p:embed/>
                    <p:pic>
                      <p:nvPicPr>
                        <p:cNvPr id="24" name="Object 22">
                          <a:extLst>
                            <a:ext uri="{FF2B5EF4-FFF2-40B4-BE49-F238E27FC236}">
                              <a16:creationId xmlns:a16="http://schemas.microsoft.com/office/drawing/2014/main" id="{C656768C-2E05-4A14-9D52-B9D025B80548}"/>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4030663" y="5468938"/>
                          <a:ext cx="1746250" cy="1397000"/>
                        </a:xfrm>
                        <a:prstGeom prst="rect">
                          <a:avLst/>
                        </a:prstGeom>
                        <a:noFill/>
                        <a:ln>
                          <a:noFill/>
                        </a:ln>
                        <a:effectLst/>
                      </p:spPr>
                    </p:pic>
                  </p:oleObj>
                </mc:Fallback>
              </mc:AlternateContent>
            </a:graphicData>
          </a:graphic>
        </p:graphicFrame>
        <p:pic>
          <p:nvPicPr>
            <p:cNvPr id="20" name="Picture 23">
              <a:extLst>
                <a:ext uri="{FF2B5EF4-FFF2-40B4-BE49-F238E27FC236}">
                  <a16:creationId xmlns:a16="http://schemas.microsoft.com/office/drawing/2014/main" id="{47F1DF74-9B2F-41D7-B29E-99BA12B7C850}"/>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1546" y="5472552"/>
              <a:ext cx="1831601" cy="1368056"/>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21181196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36 Rectángulo">
            <a:extLst>
              <a:ext uri="{FF2B5EF4-FFF2-40B4-BE49-F238E27FC236}">
                <a16:creationId xmlns:a16="http://schemas.microsoft.com/office/drawing/2014/main" id="{9C126C17-1496-4B57-8F51-0CA2E9C19AB7}"/>
              </a:ext>
            </a:extLst>
          </p:cNvPr>
          <p:cNvSpPr/>
          <p:nvPr/>
        </p:nvSpPr>
        <p:spPr>
          <a:xfrm>
            <a:off x="8318090" y="1066799"/>
            <a:ext cx="2785903" cy="5614219"/>
          </a:xfrm>
          <a:prstGeom prst="rect">
            <a:avLst/>
          </a:prstGeom>
          <a:solidFill>
            <a:schemeClr val="accent6"/>
          </a:solidFill>
          <a:ln>
            <a:noFill/>
          </a:ln>
          <a:effectLst>
            <a:outerShdw blurRad="50800" dist="38100" dir="8100000" algn="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s-ES" sz="1800" b="0">
              <a:effectLst/>
            </a:endParaRPr>
          </a:p>
        </p:txBody>
      </p:sp>
      <p:sp>
        <p:nvSpPr>
          <p:cNvPr id="3" name="Rectangle 11">
            <a:extLst>
              <a:ext uri="{FF2B5EF4-FFF2-40B4-BE49-F238E27FC236}">
                <a16:creationId xmlns:a16="http://schemas.microsoft.com/office/drawing/2014/main" id="{C1664C11-5DF4-45FB-9219-A9DD546BEFA0}"/>
              </a:ext>
            </a:extLst>
          </p:cNvPr>
          <p:cNvSpPr txBox="1">
            <a:spLocks/>
          </p:cNvSpPr>
          <p:nvPr/>
        </p:nvSpPr>
        <p:spPr>
          <a:xfrm>
            <a:off x="182816" y="88488"/>
            <a:ext cx="10916983" cy="914400"/>
          </a:xfrm>
          <a:prstGeom prst="rect">
            <a:avLst/>
          </a:prstGeom>
          <a:noFill/>
          <a:ln w="9525">
            <a:noFill/>
            <a:miter lim="800000"/>
            <a:headEnd/>
            <a:tailEnd/>
          </a:ln>
        </p:spPr>
        <p:txBody>
          <a:bodyPr wrap="square" lIns="0" tIns="0" rIns="0" bIns="0">
            <a:spAutoFit/>
          </a:bodyPr>
          <a:lstStyle>
            <a:defPPr>
              <a:defRPr lang="es-VE"/>
            </a:defPPr>
            <a:lvl1pPr algn="ctr" eaLnBrk="0" hangingPunct="0">
              <a:defRPr sz="3000" b="1" kern="10" spc="150">
                <a:ln w="19050">
                  <a:solidFill>
                    <a:srgbClr val="32000A"/>
                  </a:solidFill>
                  <a:round/>
                  <a:headEnd/>
                  <a:tailEnd/>
                </a:ln>
                <a:solidFill>
                  <a:srgbClr val="FF6969"/>
                </a:solidFill>
                <a:latin typeface="Arial Black"/>
              </a:defRPr>
            </a:lvl1pPr>
            <a:lvl2pPr marL="742950" indent="-285750" algn="ctr">
              <a:defRPr>
                <a:latin typeface="Arial" panose="020B0604020202020204" pitchFamily="34" charset="0"/>
              </a:defRPr>
            </a:lvl2pPr>
            <a:lvl3pPr marL="1143000" indent="-228600" algn="ctr">
              <a:defRPr>
                <a:latin typeface="Arial" panose="020B0604020202020204" pitchFamily="34" charset="0"/>
              </a:defRPr>
            </a:lvl3pPr>
            <a:lvl4pPr marL="1600200" indent="-228600" algn="ctr">
              <a:defRPr>
                <a:latin typeface="Arial" panose="020B0604020202020204" pitchFamily="34" charset="0"/>
              </a:defRPr>
            </a:lvl4pPr>
            <a:lvl5pPr marL="2057400" indent="-228600" algn="ctr">
              <a:defRPr>
                <a:latin typeface="Arial" panose="020B0604020202020204" pitchFamily="34" charset="0"/>
              </a:defRPr>
            </a:lvl5pPr>
            <a:lvl6pPr marL="2514600" indent="-228600" algn="ctr" fontAlgn="base">
              <a:spcBef>
                <a:spcPct val="0"/>
              </a:spcBef>
              <a:spcAft>
                <a:spcPct val="0"/>
              </a:spcAft>
              <a:defRPr>
                <a:latin typeface="Arial" panose="020B0604020202020204" pitchFamily="34" charset="0"/>
              </a:defRPr>
            </a:lvl6pPr>
            <a:lvl7pPr marL="2971800" indent="-228600" algn="ctr" fontAlgn="base">
              <a:spcBef>
                <a:spcPct val="0"/>
              </a:spcBef>
              <a:spcAft>
                <a:spcPct val="0"/>
              </a:spcAft>
              <a:defRPr>
                <a:latin typeface="Arial" panose="020B0604020202020204" pitchFamily="34" charset="0"/>
              </a:defRPr>
            </a:lvl7pPr>
            <a:lvl8pPr marL="3429000" indent="-228600" algn="ctr" fontAlgn="base">
              <a:spcBef>
                <a:spcPct val="0"/>
              </a:spcBef>
              <a:spcAft>
                <a:spcPct val="0"/>
              </a:spcAft>
              <a:defRPr>
                <a:latin typeface="Arial" panose="020B0604020202020204" pitchFamily="34" charset="0"/>
              </a:defRPr>
            </a:lvl8pPr>
            <a:lvl9pPr marL="3886200" indent="-228600" algn="ctr" fontAlgn="base">
              <a:spcBef>
                <a:spcPct val="0"/>
              </a:spcBef>
              <a:spcAft>
                <a:spcPct val="0"/>
              </a:spcAft>
              <a:defRPr>
                <a:latin typeface="Arial" panose="020B0604020202020204" pitchFamily="34" charset="0"/>
              </a:defRPr>
            </a:lvl9pPr>
          </a:lstStyle>
          <a:p>
            <a:r>
              <a:rPr lang="es-VE" dirty="0">
                <a:ln w="22225">
                  <a:solidFill>
                    <a:srgbClr val="32000A"/>
                  </a:solidFill>
                  <a:round/>
                  <a:headEnd/>
                  <a:tailEnd/>
                </a:ln>
              </a:rPr>
              <a:t>Disminución de la diversidad biológica en Venezuela. Los hechos.</a:t>
            </a:r>
          </a:p>
        </p:txBody>
      </p:sp>
      <p:graphicFrame>
        <p:nvGraphicFramePr>
          <p:cNvPr id="4" name="33 Diagrama">
            <a:extLst>
              <a:ext uri="{FF2B5EF4-FFF2-40B4-BE49-F238E27FC236}">
                <a16:creationId xmlns:a16="http://schemas.microsoft.com/office/drawing/2014/main" id="{E4295883-B58E-4B7F-AC95-5522F0F2D890}"/>
              </a:ext>
            </a:extLst>
          </p:cNvPr>
          <p:cNvGraphicFramePr/>
          <p:nvPr>
            <p:extLst>
              <p:ext uri="{D42A27DB-BD31-4B8C-83A1-F6EECF244321}">
                <p14:modId xmlns:p14="http://schemas.microsoft.com/office/powerpoint/2010/main" val="803532741"/>
              </p:ext>
            </p:extLst>
          </p:nvPr>
        </p:nvGraphicFramePr>
        <p:xfrm>
          <a:off x="185072" y="1089026"/>
          <a:ext cx="7851234" cy="55919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pSp>
        <p:nvGrpSpPr>
          <p:cNvPr id="5" name="30 Grupo">
            <a:extLst>
              <a:ext uri="{FF2B5EF4-FFF2-40B4-BE49-F238E27FC236}">
                <a16:creationId xmlns:a16="http://schemas.microsoft.com/office/drawing/2014/main" id="{63490237-7AD0-4546-BF04-6AE2A8A91E4B}"/>
              </a:ext>
            </a:extLst>
          </p:cNvPr>
          <p:cNvGrpSpPr/>
          <p:nvPr/>
        </p:nvGrpSpPr>
        <p:grpSpPr>
          <a:xfrm>
            <a:off x="8662209" y="1200150"/>
            <a:ext cx="2160000" cy="5297381"/>
            <a:chOff x="6643702" y="2000237"/>
            <a:chExt cx="1409042" cy="3856637"/>
          </a:xfrm>
          <a:effectLst>
            <a:outerShdw blurRad="50800" dist="38100" dir="8100000" algn="tr" rotWithShape="0">
              <a:prstClr val="black">
                <a:alpha val="40000"/>
              </a:prstClr>
            </a:outerShdw>
          </a:effectLst>
        </p:grpSpPr>
        <p:pic>
          <p:nvPicPr>
            <p:cNvPr id="6" name="26 Imagen" descr="cardenalito.jpg">
              <a:extLst>
                <a:ext uri="{FF2B5EF4-FFF2-40B4-BE49-F238E27FC236}">
                  <a16:creationId xmlns:a16="http://schemas.microsoft.com/office/drawing/2014/main" id="{A0D199B9-4308-4B48-92D7-E04258A4A9BC}"/>
                </a:ext>
              </a:extLst>
            </p:cNvPr>
            <p:cNvPicPr>
              <a:picLocks noChangeAspect="1"/>
            </p:cNvPicPr>
            <p:nvPr/>
          </p:nvPicPr>
          <p:blipFill>
            <a:blip r:embed="rId7" cstate="email"/>
            <a:srcRect/>
            <a:stretch>
              <a:fillRect/>
            </a:stretch>
          </p:blipFill>
          <p:spPr>
            <a:xfrm>
              <a:off x="6643702" y="2000237"/>
              <a:ext cx="1409042" cy="1330762"/>
            </a:xfrm>
            <a:prstGeom prst="rect">
              <a:avLst/>
            </a:prstGeom>
          </p:spPr>
        </p:pic>
        <p:pic>
          <p:nvPicPr>
            <p:cNvPr id="7" name="28 Imagen" descr="crocodile.jpg">
              <a:extLst>
                <a:ext uri="{FF2B5EF4-FFF2-40B4-BE49-F238E27FC236}">
                  <a16:creationId xmlns:a16="http://schemas.microsoft.com/office/drawing/2014/main" id="{A50AE9AC-676E-42BF-BC89-FFDFC0F6163C}"/>
                </a:ext>
              </a:extLst>
            </p:cNvPr>
            <p:cNvPicPr>
              <a:picLocks noChangeAspect="1"/>
            </p:cNvPicPr>
            <p:nvPr/>
          </p:nvPicPr>
          <p:blipFill>
            <a:blip r:embed="rId8" cstate="email"/>
            <a:srcRect/>
            <a:stretch>
              <a:fillRect/>
            </a:stretch>
          </p:blipFill>
          <p:spPr>
            <a:xfrm>
              <a:off x="6643702" y="3339809"/>
              <a:ext cx="1409042" cy="1327750"/>
            </a:xfrm>
            <a:prstGeom prst="rect">
              <a:avLst/>
            </a:prstGeom>
          </p:spPr>
        </p:pic>
        <p:pic>
          <p:nvPicPr>
            <p:cNvPr id="8" name="29 Imagen" descr="Solanum sessiliflorum2.jpg">
              <a:extLst>
                <a:ext uri="{FF2B5EF4-FFF2-40B4-BE49-F238E27FC236}">
                  <a16:creationId xmlns:a16="http://schemas.microsoft.com/office/drawing/2014/main" id="{17117AB7-97B9-4178-AB61-E54AF367DB42}"/>
                </a:ext>
              </a:extLst>
            </p:cNvPr>
            <p:cNvPicPr>
              <a:picLocks noChangeAspect="1"/>
            </p:cNvPicPr>
            <p:nvPr/>
          </p:nvPicPr>
          <p:blipFill>
            <a:blip r:embed="rId9" cstate="email"/>
            <a:stretch>
              <a:fillRect/>
            </a:stretch>
          </p:blipFill>
          <p:spPr>
            <a:xfrm>
              <a:off x="6643702" y="4682673"/>
              <a:ext cx="1409042" cy="1174201"/>
            </a:xfrm>
            <a:prstGeom prst="rect">
              <a:avLst/>
            </a:prstGeom>
          </p:spPr>
        </p:pic>
      </p:grpSp>
    </p:spTree>
    <p:extLst>
      <p:ext uri="{BB962C8B-B14F-4D97-AF65-F5344CB8AC3E}">
        <p14:creationId xmlns:p14="http://schemas.microsoft.com/office/powerpoint/2010/main" val="1136987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98">
            <a:extLst>
              <a:ext uri="{FF2B5EF4-FFF2-40B4-BE49-F238E27FC236}">
                <a16:creationId xmlns:a16="http://schemas.microsoft.com/office/drawing/2014/main" id="{B338C284-24F4-495C-9F39-6390CF460185}"/>
              </a:ext>
            </a:extLst>
          </p:cNvPr>
          <p:cNvSpPr>
            <a:spLocks noChangeArrowheads="1"/>
          </p:cNvSpPr>
          <p:nvPr/>
        </p:nvSpPr>
        <p:spPr bwMode="auto">
          <a:xfrm>
            <a:off x="155576" y="88876"/>
            <a:ext cx="10944224" cy="461665"/>
          </a:xfrm>
          <a:prstGeom prst="rect">
            <a:avLst/>
          </a:prstGeom>
          <a:noFill/>
          <a:ln w="9525">
            <a:noFill/>
            <a:miter lim="800000"/>
            <a:headEnd/>
            <a:tailEnd/>
          </a:ln>
        </p:spPr>
        <p:txBody>
          <a:bodyPr wrap="square" lIns="0" tIns="0" rIns="0" bIns="0">
            <a:spAutoFit/>
          </a:bodyPr>
          <a:lstStyle>
            <a:lvl1pPr algn="ctr">
              <a:defRPr>
                <a:solidFill>
                  <a:schemeClr val="tx1"/>
                </a:solidFill>
                <a:latin typeface="Arial" panose="020B0604020202020204" pitchFamily="34" charset="0"/>
              </a:defRPr>
            </a:lvl1pPr>
            <a:lvl2pPr marL="742950" indent="-285750" algn="ctr">
              <a:defRPr>
                <a:solidFill>
                  <a:schemeClr val="tx1"/>
                </a:solidFill>
                <a:latin typeface="Arial" panose="020B0604020202020204" pitchFamily="34" charset="0"/>
              </a:defRPr>
            </a:lvl2pPr>
            <a:lvl3pPr marL="1143000" indent="-228600" algn="ctr">
              <a:defRPr>
                <a:solidFill>
                  <a:schemeClr val="tx1"/>
                </a:solidFill>
                <a:latin typeface="Arial" panose="020B0604020202020204" pitchFamily="34" charset="0"/>
              </a:defRPr>
            </a:lvl3pPr>
            <a:lvl4pPr marL="1600200" indent="-228600" algn="ctr">
              <a:defRPr>
                <a:solidFill>
                  <a:schemeClr val="tx1"/>
                </a:solidFill>
                <a:latin typeface="Arial" panose="020B0604020202020204" pitchFamily="34" charset="0"/>
              </a:defRPr>
            </a:lvl4pPr>
            <a:lvl5pPr marL="2057400" indent="-228600" algn="ctr">
              <a:defRPr>
                <a:solidFill>
                  <a:schemeClr val="tx1"/>
                </a:solidFill>
                <a:latin typeface="Arial" panose="020B0604020202020204" pitchFamily="34" charset="0"/>
              </a:defRPr>
            </a:lvl5pPr>
            <a:lvl6pPr marL="2514600" indent="-228600" algn="ctr" fontAlgn="base">
              <a:spcBef>
                <a:spcPct val="0"/>
              </a:spcBef>
              <a:spcAft>
                <a:spcPct val="0"/>
              </a:spcAft>
              <a:defRPr>
                <a:solidFill>
                  <a:schemeClr val="tx1"/>
                </a:solidFill>
                <a:latin typeface="Arial" panose="020B0604020202020204" pitchFamily="34" charset="0"/>
              </a:defRPr>
            </a:lvl6pPr>
            <a:lvl7pPr marL="2971800" indent="-228600" algn="ctr" fontAlgn="base">
              <a:spcBef>
                <a:spcPct val="0"/>
              </a:spcBef>
              <a:spcAft>
                <a:spcPct val="0"/>
              </a:spcAft>
              <a:defRPr>
                <a:solidFill>
                  <a:schemeClr val="tx1"/>
                </a:solidFill>
                <a:latin typeface="Arial" panose="020B0604020202020204" pitchFamily="34" charset="0"/>
              </a:defRPr>
            </a:lvl7pPr>
            <a:lvl8pPr marL="3429000" indent="-228600" algn="ctr" fontAlgn="base">
              <a:spcBef>
                <a:spcPct val="0"/>
              </a:spcBef>
              <a:spcAft>
                <a:spcPct val="0"/>
              </a:spcAft>
              <a:defRPr>
                <a:solidFill>
                  <a:schemeClr val="tx1"/>
                </a:solidFill>
                <a:latin typeface="Arial" panose="020B0604020202020204" pitchFamily="34" charset="0"/>
              </a:defRPr>
            </a:lvl8pPr>
            <a:lvl9pPr marL="3886200" indent="-228600" algn="ctr" fontAlgn="base">
              <a:spcBef>
                <a:spcPct val="0"/>
              </a:spcBef>
              <a:spcAft>
                <a:spcPct val="0"/>
              </a:spcAft>
              <a:defRPr>
                <a:solidFill>
                  <a:schemeClr val="tx1"/>
                </a:solidFill>
                <a:latin typeface="Arial" panose="020B0604020202020204" pitchFamily="34" charset="0"/>
              </a:defRPr>
            </a:lvl9pPr>
          </a:lstStyle>
          <a:p>
            <a:pPr eaLnBrk="0" hangingPunct="0"/>
            <a:r>
              <a:rPr lang="es-ES" altLang="es-VE" sz="3000" b="1" kern="10" spc="150" dirty="0">
                <a:ln w="22225">
                  <a:solidFill>
                    <a:srgbClr val="32000A"/>
                  </a:solidFill>
                  <a:round/>
                  <a:headEnd/>
                  <a:tailEnd/>
                </a:ln>
                <a:solidFill>
                  <a:srgbClr val="FF6969"/>
                </a:solidFill>
                <a:latin typeface="Arial Black"/>
              </a:rPr>
              <a:t>Especies Amenazadas en Venezuela</a:t>
            </a:r>
            <a:endParaRPr lang="es-ES_tradnl" altLang="es-VE" sz="3000" b="1" kern="10" spc="150" dirty="0">
              <a:ln w="22225">
                <a:solidFill>
                  <a:srgbClr val="32000A"/>
                </a:solidFill>
                <a:round/>
                <a:headEnd/>
                <a:tailEnd/>
              </a:ln>
              <a:solidFill>
                <a:srgbClr val="FF6969"/>
              </a:solidFill>
              <a:latin typeface="Arial Black"/>
            </a:endParaRPr>
          </a:p>
        </p:txBody>
      </p:sp>
      <p:pic>
        <p:nvPicPr>
          <p:cNvPr id="3" name="Picture 2">
            <a:extLst>
              <a:ext uri="{FF2B5EF4-FFF2-40B4-BE49-F238E27FC236}">
                <a16:creationId xmlns:a16="http://schemas.microsoft.com/office/drawing/2014/main" id="{57A2EAAC-4DC1-464D-AB18-0B2FEE400BBB}"/>
              </a:ext>
            </a:extLst>
          </p:cNvPr>
          <p:cNvPicPr>
            <a:picLocks noChangeAspect="1" noChangeArrowheads="1"/>
          </p:cNvPicPr>
          <p:nvPr/>
        </p:nvPicPr>
        <p:blipFill>
          <a:blip r:embed="rId2"/>
          <a:srcRect l="22511" t="60547" r="53880" b="13086"/>
          <a:stretch>
            <a:fillRect/>
          </a:stretch>
        </p:blipFill>
        <p:spPr bwMode="auto">
          <a:xfrm>
            <a:off x="4777303" y="661396"/>
            <a:ext cx="4156281" cy="2373495"/>
          </a:xfrm>
          <a:prstGeom prst="rect">
            <a:avLst/>
          </a:prstGeom>
          <a:solidFill>
            <a:schemeClr val="bg1">
              <a:alpha val="0"/>
            </a:schemeClr>
          </a:solidFill>
          <a:ln w="9525">
            <a:noFill/>
            <a:miter lim="800000"/>
            <a:headEnd/>
            <a:tailEnd/>
          </a:ln>
        </p:spPr>
      </p:pic>
      <p:pic>
        <p:nvPicPr>
          <p:cNvPr id="4" name="Picture 2">
            <a:extLst>
              <a:ext uri="{FF2B5EF4-FFF2-40B4-BE49-F238E27FC236}">
                <a16:creationId xmlns:a16="http://schemas.microsoft.com/office/drawing/2014/main" id="{7F78B01D-8873-4566-A304-3404E50E54EF}"/>
              </a:ext>
            </a:extLst>
          </p:cNvPr>
          <p:cNvPicPr>
            <a:picLocks noChangeAspect="1" noChangeArrowheads="1"/>
          </p:cNvPicPr>
          <p:nvPr/>
        </p:nvPicPr>
        <p:blipFill>
          <a:blip r:embed="rId2"/>
          <a:srcRect l="46120" t="60547" r="22585" b="10156"/>
          <a:stretch>
            <a:fillRect/>
          </a:stretch>
        </p:blipFill>
        <p:spPr bwMode="auto">
          <a:xfrm>
            <a:off x="182513" y="661933"/>
            <a:ext cx="4500000" cy="2368417"/>
          </a:xfrm>
          <a:prstGeom prst="rect">
            <a:avLst/>
          </a:prstGeom>
          <a:noFill/>
          <a:ln w="9525">
            <a:noFill/>
            <a:miter lim="800000"/>
            <a:headEnd/>
            <a:tailEnd/>
          </a:ln>
        </p:spPr>
      </p:pic>
      <p:pic>
        <p:nvPicPr>
          <p:cNvPr id="5" name="Picture 3">
            <a:extLst>
              <a:ext uri="{FF2B5EF4-FFF2-40B4-BE49-F238E27FC236}">
                <a16:creationId xmlns:a16="http://schemas.microsoft.com/office/drawing/2014/main" id="{514453E7-0FEC-4D01-ACAF-7EBA38B1BA1F}"/>
              </a:ext>
            </a:extLst>
          </p:cNvPr>
          <p:cNvPicPr>
            <a:picLocks noChangeAspect="1" noChangeArrowheads="1"/>
          </p:cNvPicPr>
          <p:nvPr/>
        </p:nvPicPr>
        <p:blipFill>
          <a:blip r:embed="rId3"/>
          <a:srcRect l="46706" t="37305" r="22546" b="51953"/>
          <a:stretch>
            <a:fillRect/>
          </a:stretch>
        </p:blipFill>
        <p:spPr bwMode="auto">
          <a:xfrm>
            <a:off x="1992030" y="3110162"/>
            <a:ext cx="4500000" cy="883926"/>
          </a:xfrm>
          <a:prstGeom prst="rect">
            <a:avLst/>
          </a:prstGeom>
          <a:noFill/>
          <a:ln w="9525">
            <a:noFill/>
            <a:miter lim="800000"/>
            <a:headEnd/>
            <a:tailEnd/>
          </a:ln>
        </p:spPr>
      </p:pic>
      <p:pic>
        <p:nvPicPr>
          <p:cNvPr id="6" name="Picture 3">
            <a:extLst>
              <a:ext uri="{FF2B5EF4-FFF2-40B4-BE49-F238E27FC236}">
                <a16:creationId xmlns:a16="http://schemas.microsoft.com/office/drawing/2014/main" id="{FC1AB82F-3BB7-4C9D-841A-10B9B81B6A56}"/>
              </a:ext>
            </a:extLst>
          </p:cNvPr>
          <p:cNvPicPr>
            <a:picLocks noChangeAspect="1" noChangeArrowheads="1"/>
          </p:cNvPicPr>
          <p:nvPr/>
        </p:nvPicPr>
        <p:blipFill>
          <a:blip r:embed="rId3"/>
          <a:srcRect l="22546" t="34375" r="53844" b="51953"/>
          <a:stretch>
            <a:fillRect/>
          </a:stretch>
        </p:blipFill>
        <p:spPr bwMode="auto">
          <a:xfrm>
            <a:off x="6683244" y="3051932"/>
            <a:ext cx="4156283" cy="1230699"/>
          </a:xfrm>
          <a:prstGeom prst="rect">
            <a:avLst/>
          </a:prstGeom>
          <a:noFill/>
          <a:ln w="9525">
            <a:noFill/>
            <a:miter lim="800000"/>
            <a:headEnd/>
            <a:tailEnd/>
          </a:ln>
        </p:spPr>
      </p:pic>
      <p:pic>
        <p:nvPicPr>
          <p:cNvPr id="7" name="Picture 3">
            <a:extLst>
              <a:ext uri="{FF2B5EF4-FFF2-40B4-BE49-F238E27FC236}">
                <a16:creationId xmlns:a16="http://schemas.microsoft.com/office/drawing/2014/main" id="{0B563812-5DE6-48AB-92B5-34F227E9C388}"/>
              </a:ext>
            </a:extLst>
          </p:cNvPr>
          <p:cNvPicPr>
            <a:picLocks noChangeAspect="1" noChangeArrowheads="1"/>
          </p:cNvPicPr>
          <p:nvPr/>
        </p:nvPicPr>
        <p:blipFill>
          <a:blip r:embed="rId3"/>
          <a:srcRect l="46706" t="51953" r="22546" b="27541"/>
          <a:stretch>
            <a:fillRect/>
          </a:stretch>
        </p:blipFill>
        <p:spPr bwMode="auto">
          <a:xfrm>
            <a:off x="180210" y="4159146"/>
            <a:ext cx="4500000" cy="1687501"/>
          </a:xfrm>
          <a:prstGeom prst="rect">
            <a:avLst/>
          </a:prstGeom>
          <a:noFill/>
          <a:ln w="9525">
            <a:noFill/>
            <a:miter lim="800000"/>
            <a:headEnd/>
            <a:tailEnd/>
          </a:ln>
        </p:spPr>
      </p:pic>
      <p:pic>
        <p:nvPicPr>
          <p:cNvPr id="8" name="Picture 3">
            <a:extLst>
              <a:ext uri="{FF2B5EF4-FFF2-40B4-BE49-F238E27FC236}">
                <a16:creationId xmlns:a16="http://schemas.microsoft.com/office/drawing/2014/main" id="{A88EEFEA-C584-4CE5-ACE5-AE472F9CC597}"/>
              </a:ext>
            </a:extLst>
          </p:cNvPr>
          <p:cNvPicPr>
            <a:picLocks noChangeAspect="1" noChangeArrowheads="1"/>
          </p:cNvPicPr>
          <p:nvPr/>
        </p:nvPicPr>
        <p:blipFill>
          <a:blip r:embed="rId3"/>
          <a:srcRect l="46706" t="76237" r="22546" b="13998"/>
          <a:stretch>
            <a:fillRect/>
          </a:stretch>
        </p:blipFill>
        <p:spPr bwMode="auto">
          <a:xfrm>
            <a:off x="2005186" y="5954296"/>
            <a:ext cx="4500000" cy="803575"/>
          </a:xfrm>
          <a:prstGeom prst="rect">
            <a:avLst/>
          </a:prstGeom>
          <a:noFill/>
          <a:ln w="9525">
            <a:noFill/>
            <a:miter lim="800000"/>
            <a:headEnd/>
            <a:tailEnd/>
          </a:ln>
        </p:spPr>
      </p:pic>
      <p:pic>
        <p:nvPicPr>
          <p:cNvPr id="9" name="Picture 3">
            <a:extLst>
              <a:ext uri="{FF2B5EF4-FFF2-40B4-BE49-F238E27FC236}">
                <a16:creationId xmlns:a16="http://schemas.microsoft.com/office/drawing/2014/main" id="{F9FF0642-7816-4BD9-A921-F8E1DE970121}"/>
              </a:ext>
            </a:extLst>
          </p:cNvPr>
          <p:cNvPicPr>
            <a:picLocks noChangeAspect="1" noChangeArrowheads="1"/>
          </p:cNvPicPr>
          <p:nvPr/>
        </p:nvPicPr>
        <p:blipFill>
          <a:blip r:embed="rId3"/>
          <a:srcRect l="22546" t="53311" r="53844" b="29462"/>
          <a:stretch>
            <a:fillRect/>
          </a:stretch>
        </p:blipFill>
        <p:spPr bwMode="auto">
          <a:xfrm>
            <a:off x="4851293" y="4285016"/>
            <a:ext cx="4156282" cy="1551068"/>
          </a:xfrm>
          <a:prstGeom prst="rect">
            <a:avLst/>
          </a:prstGeom>
          <a:noFill/>
          <a:ln w="9525">
            <a:noFill/>
            <a:miter lim="800000"/>
            <a:headEnd/>
            <a:tailEnd/>
          </a:ln>
        </p:spPr>
      </p:pic>
      <p:pic>
        <p:nvPicPr>
          <p:cNvPr id="10" name="Picture 3">
            <a:extLst>
              <a:ext uri="{FF2B5EF4-FFF2-40B4-BE49-F238E27FC236}">
                <a16:creationId xmlns:a16="http://schemas.microsoft.com/office/drawing/2014/main" id="{2C9B70AF-B5E7-48A6-BFCE-0C6F6848522D}"/>
              </a:ext>
            </a:extLst>
          </p:cNvPr>
          <p:cNvPicPr>
            <a:picLocks noChangeAspect="1" noChangeArrowheads="1"/>
          </p:cNvPicPr>
          <p:nvPr/>
        </p:nvPicPr>
        <p:blipFill>
          <a:blip r:embed="rId3"/>
          <a:srcRect l="22546" t="76367" r="53844" b="13867"/>
          <a:stretch>
            <a:fillRect/>
          </a:stretch>
        </p:blipFill>
        <p:spPr bwMode="auto">
          <a:xfrm>
            <a:off x="6697564" y="5895304"/>
            <a:ext cx="4156282" cy="879068"/>
          </a:xfrm>
          <a:prstGeom prst="rect">
            <a:avLst/>
          </a:prstGeom>
          <a:noFill/>
          <a:ln w="9525">
            <a:noFill/>
            <a:miter lim="800000"/>
            <a:headEnd/>
            <a:tailEnd/>
          </a:ln>
        </p:spPr>
      </p:pic>
    </p:spTree>
    <p:extLst>
      <p:ext uri="{BB962C8B-B14F-4D97-AF65-F5344CB8AC3E}">
        <p14:creationId xmlns:p14="http://schemas.microsoft.com/office/powerpoint/2010/main" val="5271977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36 Rectángulo">
            <a:extLst>
              <a:ext uri="{FF2B5EF4-FFF2-40B4-BE49-F238E27FC236}">
                <a16:creationId xmlns:a16="http://schemas.microsoft.com/office/drawing/2014/main" id="{1A33D570-E70A-421F-AD99-AAA2B1496F62}"/>
              </a:ext>
            </a:extLst>
          </p:cNvPr>
          <p:cNvSpPr/>
          <p:nvPr/>
        </p:nvSpPr>
        <p:spPr>
          <a:xfrm>
            <a:off x="7648187" y="2349500"/>
            <a:ext cx="3449296" cy="2870893"/>
          </a:xfrm>
          <a:prstGeom prst="rect">
            <a:avLst/>
          </a:prstGeom>
          <a:solidFill>
            <a:srgbClr val="FFC000"/>
          </a:solidFill>
          <a:ln>
            <a:noFill/>
          </a:ln>
          <a:effectLst>
            <a:outerShdw blurRad="50800" dist="38100" dir="8100000" algn="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s-ES" sz="1800" b="0">
              <a:effectLst/>
            </a:endParaRPr>
          </a:p>
        </p:txBody>
      </p:sp>
      <p:sp>
        <p:nvSpPr>
          <p:cNvPr id="3" name="1 Título">
            <a:extLst>
              <a:ext uri="{FF2B5EF4-FFF2-40B4-BE49-F238E27FC236}">
                <a16:creationId xmlns:a16="http://schemas.microsoft.com/office/drawing/2014/main" id="{7ECB53A6-CC69-4736-BFF9-B708B33796C3}"/>
              </a:ext>
            </a:extLst>
          </p:cNvPr>
          <p:cNvSpPr txBox="1">
            <a:spLocks/>
          </p:cNvSpPr>
          <p:nvPr/>
        </p:nvSpPr>
        <p:spPr>
          <a:xfrm>
            <a:off x="142700" y="166688"/>
            <a:ext cx="10957100" cy="923330"/>
          </a:xfrm>
          <a:prstGeom prst="rect">
            <a:avLst/>
          </a:prstGeom>
          <a:noFill/>
          <a:ln w="9525">
            <a:noFill/>
            <a:miter lim="800000"/>
            <a:headEnd/>
            <a:tailEnd/>
          </a:ln>
        </p:spPr>
        <p:txBody>
          <a:bodyPr wrap="square" lIns="0" tIns="0" rIns="0" bIns="0">
            <a:spAutoFit/>
          </a:bodyPr>
          <a:lstStyle>
            <a:defPPr>
              <a:defRPr lang="es-VE"/>
            </a:defPPr>
            <a:lvl1pPr algn="ctr" eaLnBrk="0" hangingPunct="0">
              <a:defRPr sz="3000" b="1" kern="10" spc="150">
                <a:ln w="19050">
                  <a:solidFill>
                    <a:srgbClr val="32000A"/>
                  </a:solidFill>
                  <a:round/>
                  <a:headEnd/>
                  <a:tailEnd/>
                </a:ln>
                <a:solidFill>
                  <a:srgbClr val="FF6969"/>
                </a:solidFill>
                <a:latin typeface="Arial Black"/>
              </a:defRPr>
            </a:lvl1pPr>
            <a:lvl2pPr marL="742950" indent="-285750" algn="ctr">
              <a:defRPr>
                <a:latin typeface="Arial" panose="020B0604020202020204" pitchFamily="34" charset="0"/>
              </a:defRPr>
            </a:lvl2pPr>
            <a:lvl3pPr marL="1143000" indent="-228600" algn="ctr">
              <a:defRPr>
                <a:latin typeface="Arial" panose="020B0604020202020204" pitchFamily="34" charset="0"/>
              </a:defRPr>
            </a:lvl3pPr>
            <a:lvl4pPr marL="1600200" indent="-228600" algn="ctr">
              <a:defRPr>
                <a:latin typeface="Arial" panose="020B0604020202020204" pitchFamily="34" charset="0"/>
              </a:defRPr>
            </a:lvl4pPr>
            <a:lvl5pPr marL="2057400" indent="-228600" algn="ctr">
              <a:defRPr>
                <a:latin typeface="Arial" panose="020B0604020202020204" pitchFamily="34" charset="0"/>
              </a:defRPr>
            </a:lvl5pPr>
            <a:lvl6pPr marL="2514600" indent="-228600" algn="ctr" fontAlgn="base">
              <a:spcBef>
                <a:spcPct val="0"/>
              </a:spcBef>
              <a:spcAft>
                <a:spcPct val="0"/>
              </a:spcAft>
              <a:defRPr>
                <a:latin typeface="Arial" panose="020B0604020202020204" pitchFamily="34" charset="0"/>
              </a:defRPr>
            </a:lvl6pPr>
            <a:lvl7pPr marL="2971800" indent="-228600" algn="ctr" fontAlgn="base">
              <a:spcBef>
                <a:spcPct val="0"/>
              </a:spcBef>
              <a:spcAft>
                <a:spcPct val="0"/>
              </a:spcAft>
              <a:defRPr>
                <a:latin typeface="Arial" panose="020B0604020202020204" pitchFamily="34" charset="0"/>
              </a:defRPr>
            </a:lvl7pPr>
            <a:lvl8pPr marL="3429000" indent="-228600" algn="ctr" fontAlgn="base">
              <a:spcBef>
                <a:spcPct val="0"/>
              </a:spcBef>
              <a:spcAft>
                <a:spcPct val="0"/>
              </a:spcAft>
              <a:defRPr>
                <a:latin typeface="Arial" panose="020B0604020202020204" pitchFamily="34" charset="0"/>
              </a:defRPr>
            </a:lvl8pPr>
            <a:lvl9pPr marL="3886200" indent="-228600" algn="ctr" fontAlgn="base">
              <a:spcBef>
                <a:spcPct val="0"/>
              </a:spcBef>
              <a:spcAft>
                <a:spcPct val="0"/>
              </a:spcAft>
              <a:defRPr>
                <a:latin typeface="Arial" panose="020B0604020202020204" pitchFamily="34" charset="0"/>
              </a:defRPr>
            </a:lvl9pPr>
          </a:lstStyle>
          <a:p>
            <a:r>
              <a:rPr lang="es-VE" dirty="0"/>
              <a:t>Disminución de la diversidad biológica. </a:t>
            </a:r>
          </a:p>
          <a:p>
            <a:r>
              <a:rPr lang="es-VE" dirty="0"/>
              <a:t>Las propuestas</a:t>
            </a:r>
          </a:p>
        </p:txBody>
      </p:sp>
      <p:graphicFrame>
        <p:nvGraphicFramePr>
          <p:cNvPr id="4" name="33 Diagrama">
            <a:extLst>
              <a:ext uri="{FF2B5EF4-FFF2-40B4-BE49-F238E27FC236}">
                <a16:creationId xmlns:a16="http://schemas.microsoft.com/office/drawing/2014/main" id="{AF515423-AC00-47F2-BBD7-4374F027357D}"/>
              </a:ext>
            </a:extLst>
          </p:cNvPr>
          <p:cNvGraphicFramePr/>
          <p:nvPr>
            <p:extLst>
              <p:ext uri="{D42A27DB-BD31-4B8C-83A1-F6EECF244321}">
                <p14:modId xmlns:p14="http://schemas.microsoft.com/office/powerpoint/2010/main" val="691390300"/>
              </p:ext>
            </p:extLst>
          </p:nvPr>
        </p:nvGraphicFramePr>
        <p:xfrm>
          <a:off x="155575" y="1241228"/>
          <a:ext cx="7143000" cy="5400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13 Imagen" descr="Jabillo3a.jpg">
            <a:extLst>
              <a:ext uri="{FF2B5EF4-FFF2-40B4-BE49-F238E27FC236}">
                <a16:creationId xmlns:a16="http://schemas.microsoft.com/office/drawing/2014/main" id="{55E4D964-DE6F-463F-A521-14FFDAB950A5}"/>
              </a:ext>
            </a:extLst>
          </p:cNvPr>
          <p:cNvPicPr>
            <a:picLocks noChangeAspect="1"/>
          </p:cNvPicPr>
          <p:nvPr/>
        </p:nvPicPr>
        <p:blipFill>
          <a:blip r:embed="rId7"/>
          <a:srcRect/>
          <a:stretch>
            <a:fillRect/>
          </a:stretch>
        </p:blipFill>
        <p:spPr>
          <a:xfrm>
            <a:off x="7845088" y="2621546"/>
            <a:ext cx="3060544" cy="2349468"/>
          </a:xfrm>
          <a:prstGeom prst="rect">
            <a:avLst/>
          </a:prstGeom>
          <a:effectLst>
            <a:outerShdw blurRad="50800" dist="38100" dir="8100000" algn="tr" rotWithShape="0">
              <a:prstClr val="black">
                <a:alpha val="40000"/>
              </a:prstClr>
            </a:outerShdw>
          </a:effectLst>
        </p:spPr>
      </p:pic>
    </p:spTree>
    <p:extLst>
      <p:ext uri="{BB962C8B-B14F-4D97-AF65-F5344CB8AC3E}">
        <p14:creationId xmlns:p14="http://schemas.microsoft.com/office/powerpoint/2010/main" val="17240203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2">
            <a:extLst>
              <a:ext uri="{FF2B5EF4-FFF2-40B4-BE49-F238E27FC236}">
                <a16:creationId xmlns:a16="http://schemas.microsoft.com/office/drawing/2014/main" id="{25FDC906-F014-42C4-A92B-09E179270864}"/>
              </a:ext>
            </a:extLst>
          </p:cNvPr>
          <p:cNvSpPr txBox="1">
            <a:spLocks noChangeArrowheads="1"/>
          </p:cNvSpPr>
          <p:nvPr/>
        </p:nvSpPr>
        <p:spPr bwMode="auto">
          <a:xfrm>
            <a:off x="175347" y="105508"/>
            <a:ext cx="10924453" cy="9541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spcBef>
                <a:spcPct val="50000"/>
              </a:spcBef>
            </a:pPr>
            <a:r>
              <a:rPr lang="es-ES" altLang="es-VE" sz="2800" dirty="0">
                <a:solidFill>
                  <a:srgbClr val="0000FF"/>
                </a:solidFill>
                <a:effectLst/>
                <a:latin typeface="Plump MT"/>
              </a:rPr>
              <a:t>Conservación de la Biodiversidad en Venezuela</a:t>
            </a:r>
          </a:p>
        </p:txBody>
      </p:sp>
      <p:pic>
        <p:nvPicPr>
          <p:cNvPr id="3" name="Picture 4">
            <a:extLst>
              <a:ext uri="{FF2B5EF4-FFF2-40B4-BE49-F238E27FC236}">
                <a16:creationId xmlns:a16="http://schemas.microsoft.com/office/drawing/2014/main" id="{24777417-BA5B-488C-B790-AA3370C7CE9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0901" y="1162109"/>
            <a:ext cx="1980408" cy="2870896"/>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5">
            <a:extLst>
              <a:ext uri="{FF2B5EF4-FFF2-40B4-BE49-F238E27FC236}">
                <a16:creationId xmlns:a16="http://schemas.microsoft.com/office/drawing/2014/main" id="{970BF8E0-7783-4FBD-BCAC-FEC5857024B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89760" y="1139601"/>
            <a:ext cx="2597224" cy="2875809"/>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7">
            <a:extLst>
              <a:ext uri="{FF2B5EF4-FFF2-40B4-BE49-F238E27FC236}">
                <a16:creationId xmlns:a16="http://schemas.microsoft.com/office/drawing/2014/main" id="{F2F03702-CB03-43BE-9EAF-8200A920E24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718012" y="815433"/>
            <a:ext cx="1604563" cy="2151129"/>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8">
            <a:extLst>
              <a:ext uri="{FF2B5EF4-FFF2-40B4-BE49-F238E27FC236}">
                <a16:creationId xmlns:a16="http://schemas.microsoft.com/office/drawing/2014/main" id="{2649BD33-5EF2-4AD2-9F50-FAE6ACA3F5E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465617" y="1114490"/>
            <a:ext cx="2223151" cy="1852072"/>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9">
            <a:extLst>
              <a:ext uri="{FF2B5EF4-FFF2-40B4-BE49-F238E27FC236}">
                <a16:creationId xmlns:a16="http://schemas.microsoft.com/office/drawing/2014/main" id="{47E84739-D1E8-4804-A827-D19D5BD24E21}"/>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417789" y="2992582"/>
            <a:ext cx="3959809" cy="3874924"/>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10">
            <a:extLst>
              <a:ext uri="{FF2B5EF4-FFF2-40B4-BE49-F238E27FC236}">
                <a16:creationId xmlns:a16="http://schemas.microsoft.com/office/drawing/2014/main" id="{88F30B3D-30DA-4D27-BCBD-C2E454DF6974}"/>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75347" y="4033004"/>
            <a:ext cx="4228593" cy="2802615"/>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11">
            <a:extLst>
              <a:ext uri="{FF2B5EF4-FFF2-40B4-BE49-F238E27FC236}">
                <a16:creationId xmlns:a16="http://schemas.microsoft.com/office/drawing/2014/main" id="{307E8BC3-431E-4A2F-AD39-619AE717D2BD}"/>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406049" y="2992582"/>
            <a:ext cx="2550332" cy="3874924"/>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6">
            <a:extLst>
              <a:ext uri="{FF2B5EF4-FFF2-40B4-BE49-F238E27FC236}">
                <a16:creationId xmlns:a16="http://schemas.microsoft.com/office/drawing/2014/main" id="{CD23F57A-56F2-4379-97BE-C6EF14AD5D67}"/>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9351818" y="826714"/>
            <a:ext cx="1604563" cy="2165868"/>
          </a:xfrm>
          <a:prstGeom prst="rect">
            <a:avLst/>
          </a:prstGeom>
          <a:noFill/>
          <a:extLst>
            <a:ext uri="{909E8E84-426E-40DD-AFC4-6F175D3DCCD1}">
              <a14:hiddenFill xmlns:a14="http://schemas.microsoft.com/office/drawing/2010/main">
                <a:solidFill>
                  <a:srgbClr val="FFFFFF"/>
                </a:solidFill>
              </a14:hiddenFill>
            </a:ext>
          </a:extLst>
        </p:spPr>
      </p:pic>
      <p:sp>
        <p:nvSpPr>
          <p:cNvPr id="11" name="Text Box 3">
            <a:extLst>
              <a:ext uri="{FF2B5EF4-FFF2-40B4-BE49-F238E27FC236}">
                <a16:creationId xmlns:a16="http://schemas.microsoft.com/office/drawing/2014/main" id="{B981CD76-C8CF-497A-87AE-3D83A4ADDB11}"/>
              </a:ext>
            </a:extLst>
          </p:cNvPr>
          <p:cNvSpPr txBox="1">
            <a:spLocks noChangeArrowheads="1"/>
          </p:cNvSpPr>
          <p:nvPr/>
        </p:nvSpPr>
        <p:spPr bwMode="auto">
          <a:xfrm>
            <a:off x="3359224" y="590180"/>
            <a:ext cx="3225498" cy="4308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r>
              <a:rPr lang="es-VE" altLang="es-VE" sz="2800" b="1" dirty="0">
                <a:solidFill>
                  <a:srgbClr val="FF0000"/>
                </a:solidFill>
                <a:effectLst>
                  <a:outerShdw blurRad="38100" dist="38100" dir="2700000" algn="tl">
                    <a:srgbClr val="C0C0C0"/>
                  </a:outerShdw>
                </a:effectLst>
              </a:rPr>
              <a:t>Especies Amenazadas</a:t>
            </a:r>
            <a:endParaRPr lang="es-ES" altLang="es-VE" sz="2800" b="1" dirty="0">
              <a:solidFill>
                <a:srgbClr val="FF0000"/>
              </a:solidFill>
              <a:effectLst>
                <a:outerShdw blurRad="38100" dist="38100" dir="2700000" algn="tl">
                  <a:srgbClr val="C0C0C0"/>
                </a:outerShdw>
              </a:effectLst>
            </a:endParaRPr>
          </a:p>
        </p:txBody>
      </p:sp>
      <p:sp>
        <p:nvSpPr>
          <p:cNvPr id="13" name="CuadroTexto 12">
            <a:extLst>
              <a:ext uri="{FF2B5EF4-FFF2-40B4-BE49-F238E27FC236}">
                <a16:creationId xmlns:a16="http://schemas.microsoft.com/office/drawing/2014/main" id="{1B5C7BD6-C96E-44D2-A342-3C075351A42D}"/>
              </a:ext>
            </a:extLst>
          </p:cNvPr>
          <p:cNvSpPr txBox="1"/>
          <p:nvPr/>
        </p:nvSpPr>
        <p:spPr>
          <a:xfrm>
            <a:off x="9338866" y="2183782"/>
            <a:ext cx="1603946" cy="830997"/>
          </a:xfrm>
          <a:prstGeom prst="rect">
            <a:avLst/>
          </a:prstGeom>
          <a:noFill/>
        </p:spPr>
        <p:txBody>
          <a:bodyPr wrap="square">
            <a:spAutoFit/>
          </a:bodyPr>
          <a:lstStyle/>
          <a:p>
            <a:pPr algn="ctr"/>
            <a:r>
              <a:rPr lang="es-VE" sz="2400" dirty="0">
                <a:solidFill>
                  <a:srgbClr val="FFFF00"/>
                </a:solidFill>
                <a:latin typeface="Arial Black" panose="020B0A04020102020204" pitchFamily="34" charset="0"/>
              </a:rPr>
              <a:t>Perro de agua</a:t>
            </a:r>
          </a:p>
        </p:txBody>
      </p:sp>
      <p:sp>
        <p:nvSpPr>
          <p:cNvPr id="15" name="CuadroTexto 14">
            <a:extLst>
              <a:ext uri="{FF2B5EF4-FFF2-40B4-BE49-F238E27FC236}">
                <a16:creationId xmlns:a16="http://schemas.microsoft.com/office/drawing/2014/main" id="{09AE263B-4AED-4186-8BA8-B3B723C99752}"/>
              </a:ext>
            </a:extLst>
          </p:cNvPr>
          <p:cNvSpPr txBox="1"/>
          <p:nvPr/>
        </p:nvSpPr>
        <p:spPr>
          <a:xfrm>
            <a:off x="2896851" y="3502911"/>
            <a:ext cx="1525249" cy="461665"/>
          </a:xfrm>
          <a:prstGeom prst="rect">
            <a:avLst/>
          </a:prstGeom>
          <a:noFill/>
        </p:spPr>
        <p:txBody>
          <a:bodyPr wrap="square">
            <a:spAutoFit/>
          </a:bodyPr>
          <a:lstStyle>
            <a:defPPr>
              <a:defRPr lang="es-VE"/>
            </a:defPPr>
            <a:lvl1pPr algn="ctr">
              <a:defRPr sz="2400" b="0" i="0" u="none" strike="noStrike" baseline="0">
                <a:solidFill>
                  <a:srgbClr val="FFFF00"/>
                </a:solidFill>
                <a:latin typeface="Arial Black" panose="020B0A04020102020204" pitchFamily="34" charset="0"/>
              </a:defRPr>
            </a:lvl1pPr>
          </a:lstStyle>
          <a:p>
            <a:r>
              <a:rPr lang="es-VE" dirty="0"/>
              <a:t>Tigrito</a:t>
            </a:r>
          </a:p>
        </p:txBody>
      </p:sp>
      <p:sp>
        <p:nvSpPr>
          <p:cNvPr id="17" name="CuadroTexto 16">
            <a:extLst>
              <a:ext uri="{FF2B5EF4-FFF2-40B4-BE49-F238E27FC236}">
                <a16:creationId xmlns:a16="http://schemas.microsoft.com/office/drawing/2014/main" id="{A5CA4A6E-1511-4628-830B-5EAB0E773BBB}"/>
              </a:ext>
            </a:extLst>
          </p:cNvPr>
          <p:cNvSpPr txBox="1"/>
          <p:nvPr/>
        </p:nvSpPr>
        <p:spPr>
          <a:xfrm>
            <a:off x="5366478" y="2318690"/>
            <a:ext cx="2368323" cy="646331"/>
          </a:xfrm>
          <a:prstGeom prst="rect">
            <a:avLst/>
          </a:prstGeom>
          <a:noFill/>
        </p:spPr>
        <p:txBody>
          <a:bodyPr wrap="square">
            <a:spAutoFit/>
          </a:bodyPr>
          <a:lstStyle>
            <a:defPPr>
              <a:defRPr lang="es-VE"/>
            </a:defPPr>
            <a:lvl1pPr algn="ctr">
              <a:defRPr sz="2400">
                <a:solidFill>
                  <a:srgbClr val="FFFF00"/>
                </a:solidFill>
                <a:latin typeface="Arial Black" panose="020B0A04020102020204" pitchFamily="34" charset="0"/>
              </a:defRPr>
            </a:lvl1pPr>
          </a:lstStyle>
          <a:p>
            <a:r>
              <a:rPr lang="es-VE" sz="1800" dirty="0"/>
              <a:t>Venado matacán </a:t>
            </a:r>
            <a:r>
              <a:rPr lang="es-VE" sz="1800" dirty="0" err="1"/>
              <a:t>candelillo</a:t>
            </a:r>
            <a:endParaRPr lang="es-VE" sz="1800" dirty="0"/>
          </a:p>
        </p:txBody>
      </p:sp>
      <p:sp>
        <p:nvSpPr>
          <p:cNvPr id="19" name="CuadroTexto 18">
            <a:extLst>
              <a:ext uri="{FF2B5EF4-FFF2-40B4-BE49-F238E27FC236}">
                <a16:creationId xmlns:a16="http://schemas.microsoft.com/office/drawing/2014/main" id="{682DB888-0752-49C8-93B1-43243685CE0A}"/>
              </a:ext>
            </a:extLst>
          </p:cNvPr>
          <p:cNvSpPr txBox="1"/>
          <p:nvPr/>
        </p:nvSpPr>
        <p:spPr>
          <a:xfrm>
            <a:off x="8603964" y="6321057"/>
            <a:ext cx="2125238" cy="461665"/>
          </a:xfrm>
          <a:prstGeom prst="rect">
            <a:avLst/>
          </a:prstGeom>
          <a:noFill/>
        </p:spPr>
        <p:txBody>
          <a:bodyPr wrap="square">
            <a:spAutoFit/>
          </a:bodyPr>
          <a:lstStyle>
            <a:defPPr>
              <a:defRPr lang="es-VE"/>
            </a:defPPr>
            <a:lvl1pPr algn="ctr">
              <a:defRPr sz="2400">
                <a:solidFill>
                  <a:srgbClr val="FFFF00"/>
                </a:solidFill>
                <a:latin typeface="Arial Black" panose="020B0A04020102020204" pitchFamily="34" charset="0"/>
              </a:defRPr>
            </a:lvl1pPr>
          </a:lstStyle>
          <a:p>
            <a:r>
              <a:rPr lang="es-VE" dirty="0"/>
              <a:t>Cóndor</a:t>
            </a:r>
          </a:p>
        </p:txBody>
      </p:sp>
      <p:sp>
        <p:nvSpPr>
          <p:cNvPr id="21" name="CuadroTexto 20">
            <a:extLst>
              <a:ext uri="{FF2B5EF4-FFF2-40B4-BE49-F238E27FC236}">
                <a16:creationId xmlns:a16="http://schemas.microsoft.com/office/drawing/2014/main" id="{A763D393-21ED-45F7-9136-846BE2622C85}"/>
              </a:ext>
            </a:extLst>
          </p:cNvPr>
          <p:cNvSpPr txBox="1"/>
          <p:nvPr/>
        </p:nvSpPr>
        <p:spPr>
          <a:xfrm>
            <a:off x="6796968" y="527438"/>
            <a:ext cx="2751762" cy="646331"/>
          </a:xfrm>
          <a:prstGeom prst="rect">
            <a:avLst/>
          </a:prstGeom>
          <a:noFill/>
        </p:spPr>
        <p:txBody>
          <a:bodyPr wrap="square">
            <a:spAutoFit/>
          </a:bodyPr>
          <a:lstStyle>
            <a:defPPr>
              <a:defRPr lang="es-VE"/>
            </a:defPPr>
            <a:lvl1pPr algn="ctr">
              <a:defRPr>
                <a:solidFill>
                  <a:srgbClr val="FFFF00"/>
                </a:solidFill>
                <a:latin typeface="Arial Black" panose="020B0A04020102020204" pitchFamily="34" charset="0"/>
              </a:defRPr>
            </a:lvl1pPr>
          </a:lstStyle>
          <a:p>
            <a:r>
              <a:rPr lang="es-VE" dirty="0"/>
              <a:t>Sapito anaranjado de San Francisco</a:t>
            </a:r>
          </a:p>
        </p:txBody>
      </p:sp>
      <p:sp>
        <p:nvSpPr>
          <p:cNvPr id="22" name="CuadroTexto 21">
            <a:extLst>
              <a:ext uri="{FF2B5EF4-FFF2-40B4-BE49-F238E27FC236}">
                <a16:creationId xmlns:a16="http://schemas.microsoft.com/office/drawing/2014/main" id="{CFEFB8C3-E2C9-4204-B551-7AFF85A26A2C}"/>
              </a:ext>
            </a:extLst>
          </p:cNvPr>
          <p:cNvSpPr txBox="1"/>
          <p:nvPr/>
        </p:nvSpPr>
        <p:spPr>
          <a:xfrm>
            <a:off x="125945" y="3580361"/>
            <a:ext cx="2131451" cy="461665"/>
          </a:xfrm>
          <a:prstGeom prst="rect">
            <a:avLst/>
          </a:prstGeom>
          <a:noFill/>
        </p:spPr>
        <p:txBody>
          <a:bodyPr wrap="square">
            <a:spAutoFit/>
          </a:bodyPr>
          <a:lstStyle>
            <a:defPPr>
              <a:defRPr lang="es-VE"/>
            </a:defPPr>
            <a:lvl1pPr algn="ctr">
              <a:defRPr sz="2400" b="0" i="0" u="none" strike="noStrike" baseline="0">
                <a:solidFill>
                  <a:srgbClr val="FFFF00"/>
                </a:solidFill>
                <a:latin typeface="Arial Black" panose="020B0A04020102020204" pitchFamily="34" charset="0"/>
              </a:defRPr>
            </a:lvl1pPr>
          </a:lstStyle>
          <a:p>
            <a:r>
              <a:rPr lang="es-VE" dirty="0"/>
              <a:t>Cardenalito</a:t>
            </a:r>
          </a:p>
        </p:txBody>
      </p:sp>
      <p:sp>
        <p:nvSpPr>
          <p:cNvPr id="23" name="CuadroTexto 22">
            <a:extLst>
              <a:ext uri="{FF2B5EF4-FFF2-40B4-BE49-F238E27FC236}">
                <a16:creationId xmlns:a16="http://schemas.microsoft.com/office/drawing/2014/main" id="{BD74FC94-731C-4A56-8627-4122FBF8A130}"/>
              </a:ext>
            </a:extLst>
          </p:cNvPr>
          <p:cNvSpPr txBox="1"/>
          <p:nvPr/>
        </p:nvSpPr>
        <p:spPr>
          <a:xfrm>
            <a:off x="201123" y="6293578"/>
            <a:ext cx="4113265" cy="461665"/>
          </a:xfrm>
          <a:prstGeom prst="rect">
            <a:avLst/>
          </a:prstGeom>
          <a:noFill/>
        </p:spPr>
        <p:txBody>
          <a:bodyPr wrap="square">
            <a:spAutoFit/>
          </a:bodyPr>
          <a:lstStyle>
            <a:defPPr>
              <a:defRPr lang="es-VE"/>
            </a:defPPr>
            <a:lvl1pPr algn="ctr">
              <a:defRPr sz="2400" b="0" i="0" u="none" strike="noStrike" baseline="0">
                <a:solidFill>
                  <a:srgbClr val="FFFF00"/>
                </a:solidFill>
                <a:latin typeface="Arial Black" panose="020B0A04020102020204" pitchFamily="34" charset="0"/>
              </a:defRPr>
            </a:lvl1pPr>
          </a:lstStyle>
          <a:p>
            <a:r>
              <a:rPr lang="es-VE" dirty="0"/>
              <a:t>Caimán del Orinoco</a:t>
            </a:r>
          </a:p>
        </p:txBody>
      </p:sp>
      <p:sp>
        <p:nvSpPr>
          <p:cNvPr id="24" name="CuadroTexto 23">
            <a:extLst>
              <a:ext uri="{FF2B5EF4-FFF2-40B4-BE49-F238E27FC236}">
                <a16:creationId xmlns:a16="http://schemas.microsoft.com/office/drawing/2014/main" id="{6DBCB4B8-8FD0-4CD7-A01D-81FC29C3E5A4}"/>
              </a:ext>
            </a:extLst>
          </p:cNvPr>
          <p:cNvSpPr txBox="1"/>
          <p:nvPr/>
        </p:nvSpPr>
        <p:spPr>
          <a:xfrm>
            <a:off x="5147868" y="6338542"/>
            <a:ext cx="2550332" cy="461665"/>
          </a:xfrm>
          <a:prstGeom prst="rect">
            <a:avLst/>
          </a:prstGeom>
          <a:noFill/>
        </p:spPr>
        <p:txBody>
          <a:bodyPr wrap="square">
            <a:spAutoFit/>
          </a:bodyPr>
          <a:lstStyle>
            <a:defPPr>
              <a:defRPr lang="es-VE"/>
            </a:defPPr>
            <a:lvl1pPr algn="ctr">
              <a:defRPr sz="2400" b="0" i="0" u="none" strike="noStrike" baseline="0">
                <a:solidFill>
                  <a:srgbClr val="FFFF00"/>
                </a:solidFill>
                <a:latin typeface="Arial Black" panose="020B0A04020102020204" pitchFamily="34" charset="0"/>
              </a:defRPr>
            </a:lvl1pPr>
          </a:lstStyle>
          <a:p>
            <a:r>
              <a:rPr lang="es-VE" dirty="0"/>
              <a:t>Oso Frontino</a:t>
            </a:r>
          </a:p>
        </p:txBody>
      </p:sp>
    </p:spTree>
    <p:extLst>
      <p:ext uri="{BB962C8B-B14F-4D97-AF65-F5344CB8AC3E}">
        <p14:creationId xmlns:p14="http://schemas.microsoft.com/office/powerpoint/2010/main" val="22600886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uadroTexto 1">
            <a:extLst>
              <a:ext uri="{FF2B5EF4-FFF2-40B4-BE49-F238E27FC236}">
                <a16:creationId xmlns:a16="http://schemas.microsoft.com/office/drawing/2014/main" id="{EBDA5456-4733-4365-96F5-9BB3A8EB66CF}"/>
              </a:ext>
            </a:extLst>
          </p:cNvPr>
          <p:cNvSpPr txBox="1"/>
          <p:nvPr/>
        </p:nvSpPr>
        <p:spPr>
          <a:xfrm>
            <a:off x="129970" y="95104"/>
            <a:ext cx="10898393" cy="492443"/>
          </a:xfrm>
          <a:prstGeom prst="rect">
            <a:avLst/>
          </a:prstGeom>
          <a:noFill/>
        </p:spPr>
        <p:txBody>
          <a:bodyPr wrap="square" lIns="0" tIns="0" rIns="0" bIns="0">
            <a:spAutoFit/>
          </a:bodyPr>
          <a:lstStyle/>
          <a:p>
            <a:pPr algn="ctr"/>
            <a:r>
              <a:rPr lang="es-VE" sz="3200" b="0" i="0" dirty="0">
                <a:ln w="41275">
                  <a:solidFill>
                    <a:srgbClr val="5C0012"/>
                  </a:solidFill>
                </a:ln>
                <a:solidFill>
                  <a:srgbClr val="FF0000"/>
                </a:solidFill>
                <a:effectLst/>
                <a:latin typeface="Arial Black" panose="020B0A04020102020204" pitchFamily="34" charset="0"/>
              </a:rPr>
              <a:t>Categorías de riesgo de extinción</a:t>
            </a:r>
          </a:p>
        </p:txBody>
      </p:sp>
      <p:sp>
        <p:nvSpPr>
          <p:cNvPr id="3" name="CuadroTexto 2">
            <a:extLst>
              <a:ext uri="{FF2B5EF4-FFF2-40B4-BE49-F238E27FC236}">
                <a16:creationId xmlns:a16="http://schemas.microsoft.com/office/drawing/2014/main" id="{ADB8DFAE-75A7-4B05-859F-A5004DFC9386}"/>
              </a:ext>
            </a:extLst>
          </p:cNvPr>
          <p:cNvSpPr txBox="1"/>
          <p:nvPr/>
        </p:nvSpPr>
        <p:spPr>
          <a:xfrm>
            <a:off x="1486900" y="6370668"/>
            <a:ext cx="8162718" cy="307777"/>
          </a:xfrm>
          <a:prstGeom prst="rect">
            <a:avLst/>
          </a:prstGeom>
          <a:solidFill>
            <a:srgbClr val="FFFF66"/>
          </a:solidFill>
        </p:spPr>
        <p:txBody>
          <a:bodyPr wrap="square" lIns="0" tIns="0" rIns="0" bIns="0">
            <a:spAutoFit/>
          </a:bodyPr>
          <a:lstStyle>
            <a:defPPr>
              <a:defRPr lang="en-US"/>
            </a:defPPr>
            <a:lvl1pPr algn="ctr">
              <a:defRPr sz="1400" b="0" i="0">
                <a:solidFill>
                  <a:srgbClr val="232323"/>
                </a:solidFill>
                <a:effectLst/>
                <a:latin typeface="Arial Black" panose="020B0A04020102020204" pitchFamily="34" charset="0"/>
              </a:defRPr>
            </a:lvl1pPr>
          </a:lstStyle>
          <a:p>
            <a:r>
              <a:rPr lang="es-VE" sz="2000" dirty="0"/>
              <a:t>Categorías empleadas en las Listas Rojas de Especies</a:t>
            </a:r>
          </a:p>
        </p:txBody>
      </p:sp>
      <p:pic>
        <p:nvPicPr>
          <p:cNvPr id="4" name="Imagen 3">
            <a:extLst>
              <a:ext uri="{FF2B5EF4-FFF2-40B4-BE49-F238E27FC236}">
                <a16:creationId xmlns:a16="http://schemas.microsoft.com/office/drawing/2014/main" id="{9D3D7558-D03F-4BA3-8297-00615814D60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86900" y="709924"/>
            <a:ext cx="8132070" cy="5505819"/>
          </a:xfrm>
          <a:prstGeom prst="rect">
            <a:avLst/>
          </a:prstGeom>
        </p:spPr>
      </p:pic>
    </p:spTree>
    <p:extLst>
      <p:ext uri="{BB962C8B-B14F-4D97-AF65-F5344CB8AC3E}">
        <p14:creationId xmlns:p14="http://schemas.microsoft.com/office/powerpoint/2010/main" val="14064044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uadroTexto 1">
            <a:extLst>
              <a:ext uri="{FF2B5EF4-FFF2-40B4-BE49-F238E27FC236}">
                <a16:creationId xmlns:a16="http://schemas.microsoft.com/office/drawing/2014/main" id="{07A3D046-EEA4-43E2-9B29-C941755CBD4E}"/>
              </a:ext>
            </a:extLst>
          </p:cNvPr>
          <p:cNvSpPr txBox="1"/>
          <p:nvPr/>
        </p:nvSpPr>
        <p:spPr>
          <a:xfrm>
            <a:off x="122463" y="99284"/>
            <a:ext cx="10905899" cy="477054"/>
          </a:xfrm>
          <a:prstGeom prst="rect">
            <a:avLst/>
          </a:prstGeom>
          <a:noFill/>
        </p:spPr>
        <p:txBody>
          <a:bodyPr wrap="square" lIns="0" tIns="0" rIns="0" bIns="0">
            <a:spAutoFit/>
          </a:bodyPr>
          <a:lstStyle>
            <a:defPPr>
              <a:defRPr lang="en-US"/>
            </a:defPPr>
            <a:lvl1pPr algn="ctr">
              <a:defRPr sz="3200" b="0" i="0">
                <a:ln w="41275">
                  <a:solidFill>
                    <a:srgbClr val="5C0012"/>
                  </a:solidFill>
                </a:ln>
                <a:solidFill>
                  <a:srgbClr val="FF0000"/>
                </a:solidFill>
                <a:effectLst/>
                <a:latin typeface="Arial Black" panose="020B0A04020102020204" pitchFamily="34" charset="0"/>
              </a:defRPr>
            </a:lvl1pPr>
          </a:lstStyle>
          <a:p>
            <a:r>
              <a:rPr lang="es-VE" sz="3000" dirty="0"/>
              <a:t>Situación de la flora venezolana en 2020</a:t>
            </a:r>
          </a:p>
        </p:txBody>
      </p:sp>
      <p:sp>
        <p:nvSpPr>
          <p:cNvPr id="3" name="CuadroTexto 2">
            <a:extLst>
              <a:ext uri="{FF2B5EF4-FFF2-40B4-BE49-F238E27FC236}">
                <a16:creationId xmlns:a16="http://schemas.microsoft.com/office/drawing/2014/main" id="{8C97C018-554E-4E1C-BF72-6B6FD1A78C24}"/>
              </a:ext>
            </a:extLst>
          </p:cNvPr>
          <p:cNvSpPr txBox="1"/>
          <p:nvPr/>
        </p:nvSpPr>
        <p:spPr>
          <a:xfrm>
            <a:off x="144234" y="6341190"/>
            <a:ext cx="10884127" cy="261610"/>
          </a:xfrm>
          <a:prstGeom prst="rect">
            <a:avLst/>
          </a:prstGeom>
          <a:solidFill>
            <a:srgbClr val="FFFF66"/>
          </a:solidFill>
        </p:spPr>
        <p:txBody>
          <a:bodyPr wrap="square" lIns="0" tIns="0" rIns="0" bIns="0">
            <a:spAutoFit/>
          </a:bodyPr>
          <a:lstStyle>
            <a:defPPr>
              <a:defRPr lang="es-VE"/>
            </a:defPPr>
            <a:lvl1pPr algn="ctr">
              <a:defRPr sz="2000" b="0" i="0">
                <a:solidFill>
                  <a:srgbClr val="232323"/>
                </a:solidFill>
                <a:effectLst/>
                <a:latin typeface="Arial Black" panose="020B0A04020102020204" pitchFamily="34" charset="0"/>
              </a:defRPr>
            </a:lvl1pPr>
          </a:lstStyle>
          <a:p>
            <a:r>
              <a:rPr lang="es-VE" sz="1700" dirty="0"/>
              <a:t>Número de especies registradas, evaluadas, amenazadas y extintas en el ámbito regional</a:t>
            </a:r>
          </a:p>
        </p:txBody>
      </p:sp>
      <p:pic>
        <p:nvPicPr>
          <p:cNvPr id="4" name="Imagen 3">
            <a:extLst>
              <a:ext uri="{FF2B5EF4-FFF2-40B4-BE49-F238E27FC236}">
                <a16:creationId xmlns:a16="http://schemas.microsoft.com/office/drawing/2014/main" id="{353D5C8F-D06D-4BA1-A89E-73FDA8BD358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0628" y="810822"/>
            <a:ext cx="10897733" cy="5337339"/>
          </a:xfrm>
          <a:prstGeom prst="rect">
            <a:avLst/>
          </a:prstGeom>
        </p:spPr>
      </p:pic>
    </p:spTree>
    <p:extLst>
      <p:ext uri="{BB962C8B-B14F-4D97-AF65-F5344CB8AC3E}">
        <p14:creationId xmlns:p14="http://schemas.microsoft.com/office/powerpoint/2010/main" val="5524555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uadroTexto 2">
            <a:extLst>
              <a:ext uri="{FF2B5EF4-FFF2-40B4-BE49-F238E27FC236}">
                <a16:creationId xmlns:a16="http://schemas.microsoft.com/office/drawing/2014/main" id="{4B3F77AB-88A2-4BB8-8467-FFCF9CB7473C}"/>
              </a:ext>
            </a:extLst>
          </p:cNvPr>
          <p:cNvSpPr txBox="1"/>
          <p:nvPr/>
        </p:nvSpPr>
        <p:spPr>
          <a:xfrm>
            <a:off x="129721" y="88398"/>
            <a:ext cx="10898641" cy="477054"/>
          </a:xfrm>
          <a:prstGeom prst="rect">
            <a:avLst/>
          </a:prstGeom>
          <a:noFill/>
        </p:spPr>
        <p:txBody>
          <a:bodyPr wrap="square" lIns="0" tIns="0" rIns="0" bIns="0">
            <a:spAutoFit/>
          </a:bodyPr>
          <a:lstStyle>
            <a:defPPr>
              <a:defRPr lang="en-US"/>
            </a:defPPr>
            <a:lvl1pPr algn="ctr">
              <a:defRPr sz="3200" b="0" i="0">
                <a:ln w="41275">
                  <a:solidFill>
                    <a:srgbClr val="5C0012"/>
                  </a:solidFill>
                </a:ln>
                <a:solidFill>
                  <a:srgbClr val="FF0000"/>
                </a:solidFill>
                <a:effectLst/>
                <a:latin typeface="Arial Black" panose="020B0A04020102020204" pitchFamily="34" charset="0"/>
              </a:defRPr>
            </a:lvl1pPr>
          </a:lstStyle>
          <a:p>
            <a:r>
              <a:rPr lang="es-VE" sz="3000" dirty="0"/>
              <a:t>Situación de la flora venezolana en 2020</a:t>
            </a:r>
          </a:p>
        </p:txBody>
      </p:sp>
      <p:sp>
        <p:nvSpPr>
          <p:cNvPr id="4" name="CuadroTexto 3">
            <a:extLst>
              <a:ext uri="{FF2B5EF4-FFF2-40B4-BE49-F238E27FC236}">
                <a16:creationId xmlns:a16="http://schemas.microsoft.com/office/drawing/2014/main" id="{22BBEA63-55BE-4184-84F6-5C919F56275C}"/>
              </a:ext>
            </a:extLst>
          </p:cNvPr>
          <p:cNvSpPr txBox="1"/>
          <p:nvPr/>
        </p:nvSpPr>
        <p:spPr>
          <a:xfrm>
            <a:off x="732064" y="6428274"/>
            <a:ext cx="9631136" cy="307777"/>
          </a:xfrm>
          <a:prstGeom prst="rect">
            <a:avLst/>
          </a:prstGeom>
          <a:solidFill>
            <a:srgbClr val="FFFF66"/>
          </a:solidFill>
        </p:spPr>
        <p:txBody>
          <a:bodyPr wrap="square" lIns="0" tIns="0" rIns="0" bIns="0">
            <a:spAutoFit/>
          </a:bodyPr>
          <a:lstStyle>
            <a:defPPr>
              <a:defRPr lang="es-VE"/>
            </a:defPPr>
            <a:lvl1pPr algn="ctr">
              <a:defRPr sz="2000" b="0" i="0">
                <a:solidFill>
                  <a:srgbClr val="232323"/>
                </a:solidFill>
                <a:effectLst/>
                <a:latin typeface="Arial Black" panose="020B0A04020102020204" pitchFamily="34" charset="0"/>
              </a:defRPr>
            </a:lvl1pPr>
          </a:lstStyle>
          <a:p>
            <a:r>
              <a:rPr lang="es-VE" dirty="0"/>
              <a:t>Número de especies totales registradas en cada categoría</a:t>
            </a:r>
          </a:p>
        </p:txBody>
      </p:sp>
      <p:grpSp>
        <p:nvGrpSpPr>
          <p:cNvPr id="7" name="Grupo 6">
            <a:extLst>
              <a:ext uri="{FF2B5EF4-FFF2-40B4-BE49-F238E27FC236}">
                <a16:creationId xmlns:a16="http://schemas.microsoft.com/office/drawing/2014/main" id="{BC35A1F5-CEB2-4C51-8675-5C6C4A62C414}"/>
              </a:ext>
            </a:extLst>
          </p:cNvPr>
          <p:cNvGrpSpPr/>
          <p:nvPr/>
        </p:nvGrpSpPr>
        <p:grpSpPr>
          <a:xfrm>
            <a:off x="505554" y="620712"/>
            <a:ext cx="10097134" cy="5689677"/>
            <a:chOff x="124552" y="620712"/>
            <a:chExt cx="10097134" cy="5689677"/>
          </a:xfrm>
        </p:grpSpPr>
        <p:pic>
          <p:nvPicPr>
            <p:cNvPr id="2" name="Imagen 1">
              <a:extLst>
                <a:ext uri="{FF2B5EF4-FFF2-40B4-BE49-F238E27FC236}">
                  <a16:creationId xmlns:a16="http://schemas.microsoft.com/office/drawing/2014/main" id="{8B768FA3-37DB-4775-9EA8-743E220EA300}"/>
                </a:ext>
              </a:extLst>
            </p:cNvPr>
            <p:cNvPicPr>
              <a:picLocks noChangeAspect="1"/>
            </p:cNvPicPr>
            <p:nvPr/>
          </p:nvPicPr>
          <p:blipFill rotWithShape="1">
            <a:blip r:embed="rId2">
              <a:extLst>
                <a:ext uri="{28A0092B-C50C-407E-A947-70E740481C1C}">
                  <a14:useLocalDpi xmlns:a14="http://schemas.microsoft.com/office/drawing/2010/main" val="0"/>
                </a:ext>
              </a:extLst>
            </a:blip>
            <a:srcRect r="2025"/>
            <a:stretch/>
          </p:blipFill>
          <p:spPr>
            <a:xfrm>
              <a:off x="124552" y="620712"/>
              <a:ext cx="6319791" cy="5689677"/>
            </a:xfrm>
            <a:prstGeom prst="rect">
              <a:avLst/>
            </a:prstGeom>
          </p:spPr>
        </p:pic>
        <p:sp>
          <p:nvSpPr>
            <p:cNvPr id="6" name="CuadroTexto 5">
              <a:extLst>
                <a:ext uri="{FF2B5EF4-FFF2-40B4-BE49-F238E27FC236}">
                  <a16:creationId xmlns:a16="http://schemas.microsoft.com/office/drawing/2014/main" id="{C779C80D-B36F-4887-B3DF-3DB6204F5C76}"/>
                </a:ext>
              </a:extLst>
            </p:cNvPr>
            <p:cNvSpPr txBox="1"/>
            <p:nvPr/>
          </p:nvSpPr>
          <p:spPr>
            <a:xfrm>
              <a:off x="5159824" y="784950"/>
              <a:ext cx="5061862" cy="5378395"/>
            </a:xfrm>
            <a:prstGeom prst="rect">
              <a:avLst/>
            </a:prstGeom>
            <a:noFill/>
          </p:spPr>
          <p:txBody>
            <a:bodyPr wrap="square" lIns="0" tIns="0" rIns="0" bIns="0" rtlCol="0">
              <a:spAutoFit/>
            </a:bodyPr>
            <a:lstStyle/>
            <a:p>
              <a:pPr>
                <a:spcAft>
                  <a:spcPts val="2600"/>
                </a:spcAft>
              </a:pPr>
              <a:r>
                <a:rPr lang="es-VE" sz="2400" b="1" dirty="0">
                  <a:latin typeface="Arial" panose="020B0604020202020204" pitchFamily="34" charset="0"/>
                  <a:cs typeface="Arial" panose="020B0604020202020204" pitchFamily="34" charset="0"/>
                </a:rPr>
                <a:t>…………. Extinto</a:t>
              </a:r>
            </a:p>
            <a:p>
              <a:pPr>
                <a:spcAft>
                  <a:spcPts val="2600"/>
                </a:spcAft>
              </a:pPr>
              <a:r>
                <a:rPr lang="es-VE" sz="2400" b="1" dirty="0">
                  <a:latin typeface="Arial" panose="020B0604020202020204" pitchFamily="34" charset="0"/>
                  <a:cs typeface="Arial" panose="020B0604020202020204" pitchFamily="34" charset="0"/>
                </a:rPr>
                <a:t>…………. Extinto a Nivel Regional</a:t>
              </a:r>
            </a:p>
            <a:p>
              <a:pPr>
                <a:spcAft>
                  <a:spcPts val="2600"/>
                </a:spcAft>
              </a:pPr>
              <a:r>
                <a:rPr lang="es-VE" sz="2400" b="1" dirty="0">
                  <a:latin typeface="Arial" panose="020B0604020202020204" pitchFamily="34" charset="0"/>
                  <a:cs typeface="Arial" panose="020B0604020202020204" pitchFamily="34" charset="0"/>
                </a:rPr>
                <a:t>…………. En Peligro Crítico</a:t>
              </a:r>
            </a:p>
            <a:p>
              <a:pPr>
                <a:spcAft>
                  <a:spcPts val="2600"/>
                </a:spcAft>
              </a:pPr>
              <a:r>
                <a:rPr lang="es-VE" sz="2400" b="1" dirty="0">
                  <a:latin typeface="Arial" panose="020B0604020202020204" pitchFamily="34" charset="0"/>
                  <a:cs typeface="Arial" panose="020B0604020202020204" pitchFamily="34" charset="0"/>
                </a:rPr>
                <a:t>                 En Peligro</a:t>
              </a:r>
            </a:p>
            <a:p>
              <a:pPr>
                <a:spcAft>
                  <a:spcPts val="2600"/>
                </a:spcAft>
              </a:pPr>
              <a:r>
                <a:rPr lang="es-VE" sz="2400" b="1" dirty="0">
                  <a:latin typeface="Arial" panose="020B0604020202020204" pitchFamily="34" charset="0"/>
                  <a:cs typeface="Arial" panose="020B0604020202020204" pitchFamily="34" charset="0"/>
                </a:rPr>
                <a:t>…………. Vulnerable</a:t>
              </a:r>
            </a:p>
            <a:p>
              <a:pPr>
                <a:spcAft>
                  <a:spcPts val="2600"/>
                </a:spcAft>
              </a:pPr>
              <a:r>
                <a:rPr lang="es-VE" sz="2400" b="1" dirty="0">
                  <a:latin typeface="Arial" panose="020B0604020202020204" pitchFamily="34" charset="0"/>
                  <a:cs typeface="Arial" panose="020B0604020202020204" pitchFamily="34" charset="0"/>
                </a:rPr>
                <a:t>…………. Casi Amenazado</a:t>
              </a:r>
            </a:p>
            <a:p>
              <a:pPr>
                <a:spcAft>
                  <a:spcPts val="2600"/>
                </a:spcAft>
              </a:pPr>
              <a:r>
                <a:rPr lang="es-VE" sz="2400" b="1" dirty="0">
                  <a:latin typeface="Arial" panose="020B0604020202020204" pitchFamily="34" charset="0"/>
                  <a:cs typeface="Arial" panose="020B0604020202020204" pitchFamily="34" charset="0"/>
                </a:rPr>
                <a:t>…………. Preocupación Menor</a:t>
              </a:r>
            </a:p>
            <a:p>
              <a:pPr>
                <a:spcAft>
                  <a:spcPts val="2600"/>
                </a:spcAft>
              </a:pPr>
              <a:r>
                <a:rPr lang="es-VE" sz="2400" b="1" dirty="0">
                  <a:latin typeface="Arial" panose="020B0604020202020204" pitchFamily="34" charset="0"/>
                  <a:cs typeface="Arial" panose="020B0604020202020204" pitchFamily="34" charset="0"/>
                </a:rPr>
                <a:t>…………. Datos Insuficientes</a:t>
              </a:r>
            </a:p>
          </p:txBody>
        </p:sp>
      </p:grpSp>
    </p:spTree>
    <p:extLst>
      <p:ext uri="{BB962C8B-B14F-4D97-AF65-F5344CB8AC3E}">
        <p14:creationId xmlns:p14="http://schemas.microsoft.com/office/powerpoint/2010/main" val="27525099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uadroTexto 1">
            <a:extLst>
              <a:ext uri="{FF2B5EF4-FFF2-40B4-BE49-F238E27FC236}">
                <a16:creationId xmlns:a16="http://schemas.microsoft.com/office/drawing/2014/main" id="{8B42468A-86CA-4B36-9D28-EF6CF4CB327F}"/>
              </a:ext>
            </a:extLst>
          </p:cNvPr>
          <p:cNvSpPr txBox="1"/>
          <p:nvPr/>
        </p:nvSpPr>
        <p:spPr>
          <a:xfrm>
            <a:off x="119062" y="99284"/>
            <a:ext cx="10909301" cy="477054"/>
          </a:xfrm>
          <a:prstGeom prst="rect">
            <a:avLst/>
          </a:prstGeom>
          <a:noFill/>
        </p:spPr>
        <p:txBody>
          <a:bodyPr wrap="square" lIns="0" tIns="0" rIns="0" bIns="0">
            <a:spAutoFit/>
          </a:bodyPr>
          <a:lstStyle>
            <a:defPPr>
              <a:defRPr lang="en-US"/>
            </a:defPPr>
            <a:lvl1pPr algn="ctr">
              <a:defRPr sz="3200" b="0" i="0">
                <a:ln w="41275">
                  <a:solidFill>
                    <a:srgbClr val="5C0012"/>
                  </a:solidFill>
                </a:ln>
                <a:solidFill>
                  <a:srgbClr val="FF0000"/>
                </a:solidFill>
                <a:effectLst/>
                <a:latin typeface="Arial Black" panose="020B0A04020102020204" pitchFamily="34" charset="0"/>
              </a:defRPr>
            </a:lvl1pPr>
          </a:lstStyle>
          <a:p>
            <a:r>
              <a:rPr lang="es-VE" sz="3000" dirty="0"/>
              <a:t>Situación de la flora venezolana en 2020</a:t>
            </a:r>
          </a:p>
        </p:txBody>
      </p:sp>
      <p:sp>
        <p:nvSpPr>
          <p:cNvPr id="3" name="CuadroTexto 2">
            <a:extLst>
              <a:ext uri="{FF2B5EF4-FFF2-40B4-BE49-F238E27FC236}">
                <a16:creationId xmlns:a16="http://schemas.microsoft.com/office/drawing/2014/main" id="{76BB7B8E-2634-47F5-B6BF-AF84504213EE}"/>
              </a:ext>
            </a:extLst>
          </p:cNvPr>
          <p:cNvSpPr txBox="1"/>
          <p:nvPr/>
        </p:nvSpPr>
        <p:spPr>
          <a:xfrm>
            <a:off x="253092" y="6428273"/>
            <a:ext cx="10578193" cy="307777"/>
          </a:xfrm>
          <a:prstGeom prst="rect">
            <a:avLst/>
          </a:prstGeom>
          <a:solidFill>
            <a:srgbClr val="FFFF66"/>
          </a:solidFill>
        </p:spPr>
        <p:txBody>
          <a:bodyPr wrap="square" lIns="0" tIns="0" rIns="0" bIns="0">
            <a:spAutoFit/>
          </a:bodyPr>
          <a:lstStyle>
            <a:defPPr>
              <a:defRPr lang="es-VE"/>
            </a:defPPr>
            <a:lvl1pPr algn="ctr">
              <a:defRPr sz="2000" b="0" i="0">
                <a:solidFill>
                  <a:srgbClr val="232323"/>
                </a:solidFill>
                <a:effectLst/>
                <a:latin typeface="Arial Black" panose="020B0A04020102020204" pitchFamily="34" charset="0"/>
              </a:defRPr>
            </a:lvl1pPr>
          </a:lstStyle>
          <a:p>
            <a:r>
              <a:rPr lang="es-VE" dirty="0"/>
              <a:t>Distribución de especies evaluadas en los diferentes grupos y categorías</a:t>
            </a:r>
          </a:p>
        </p:txBody>
      </p:sp>
      <p:pic>
        <p:nvPicPr>
          <p:cNvPr id="4" name="Imagen 3">
            <a:extLst>
              <a:ext uri="{FF2B5EF4-FFF2-40B4-BE49-F238E27FC236}">
                <a16:creationId xmlns:a16="http://schemas.microsoft.com/office/drawing/2014/main" id="{E5BE5298-0385-42D1-9AEA-DE85A6AD96A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0631" y="630010"/>
            <a:ext cx="10909302" cy="5683704"/>
          </a:xfrm>
          <a:prstGeom prst="rect">
            <a:avLst/>
          </a:prstGeom>
        </p:spPr>
      </p:pic>
    </p:spTree>
    <p:extLst>
      <p:ext uri="{BB962C8B-B14F-4D97-AF65-F5344CB8AC3E}">
        <p14:creationId xmlns:p14="http://schemas.microsoft.com/office/powerpoint/2010/main" val="23456904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uadroTexto 1">
            <a:extLst>
              <a:ext uri="{FF2B5EF4-FFF2-40B4-BE49-F238E27FC236}">
                <a16:creationId xmlns:a16="http://schemas.microsoft.com/office/drawing/2014/main" id="{51ECF4F9-772C-4C05-BE42-6B92E3AA6192}"/>
              </a:ext>
            </a:extLst>
          </p:cNvPr>
          <p:cNvSpPr txBox="1"/>
          <p:nvPr/>
        </p:nvSpPr>
        <p:spPr>
          <a:xfrm>
            <a:off x="129721" y="88398"/>
            <a:ext cx="10898641" cy="477054"/>
          </a:xfrm>
          <a:prstGeom prst="rect">
            <a:avLst/>
          </a:prstGeom>
          <a:noFill/>
        </p:spPr>
        <p:txBody>
          <a:bodyPr wrap="square" lIns="0" tIns="0" rIns="0" bIns="0">
            <a:spAutoFit/>
          </a:bodyPr>
          <a:lstStyle>
            <a:defPPr>
              <a:defRPr lang="en-US"/>
            </a:defPPr>
            <a:lvl1pPr algn="ctr">
              <a:defRPr sz="3200" b="0" i="0">
                <a:ln w="41275">
                  <a:solidFill>
                    <a:srgbClr val="5C0012"/>
                  </a:solidFill>
                </a:ln>
                <a:solidFill>
                  <a:srgbClr val="FF0000"/>
                </a:solidFill>
                <a:effectLst/>
                <a:latin typeface="Arial Black" panose="020B0A04020102020204" pitchFamily="34" charset="0"/>
              </a:defRPr>
            </a:lvl1pPr>
          </a:lstStyle>
          <a:p>
            <a:r>
              <a:rPr lang="es-VE" sz="3000" dirty="0"/>
              <a:t>Situación de la flora venezolana en 2020</a:t>
            </a:r>
          </a:p>
        </p:txBody>
      </p:sp>
      <p:sp>
        <p:nvSpPr>
          <p:cNvPr id="3" name="CuadroTexto 2">
            <a:extLst>
              <a:ext uri="{FF2B5EF4-FFF2-40B4-BE49-F238E27FC236}">
                <a16:creationId xmlns:a16="http://schemas.microsoft.com/office/drawing/2014/main" id="{E8D72CA4-D98B-43B5-AA62-43651E958ED6}"/>
              </a:ext>
            </a:extLst>
          </p:cNvPr>
          <p:cNvSpPr txBox="1"/>
          <p:nvPr/>
        </p:nvSpPr>
        <p:spPr>
          <a:xfrm>
            <a:off x="1091294" y="6428273"/>
            <a:ext cx="8928100" cy="307777"/>
          </a:xfrm>
          <a:prstGeom prst="rect">
            <a:avLst/>
          </a:prstGeom>
          <a:solidFill>
            <a:srgbClr val="FFFF66"/>
          </a:solidFill>
        </p:spPr>
        <p:txBody>
          <a:bodyPr wrap="square" lIns="0" tIns="0" rIns="0" bIns="0">
            <a:spAutoFit/>
          </a:bodyPr>
          <a:lstStyle>
            <a:defPPr>
              <a:defRPr lang="es-VE"/>
            </a:defPPr>
            <a:lvl1pPr algn="ctr">
              <a:defRPr sz="2000" b="0" i="0">
                <a:solidFill>
                  <a:srgbClr val="232323"/>
                </a:solidFill>
                <a:effectLst/>
                <a:latin typeface="Arial Black" panose="020B0A04020102020204" pitchFamily="34" charset="0"/>
              </a:defRPr>
            </a:lvl1pPr>
          </a:lstStyle>
          <a:p>
            <a:r>
              <a:rPr lang="es-VE" dirty="0"/>
              <a:t>Distribución de grados de amenaza en los diferentes grupos</a:t>
            </a:r>
          </a:p>
        </p:txBody>
      </p:sp>
      <p:pic>
        <p:nvPicPr>
          <p:cNvPr id="4" name="Imagen 3">
            <a:extLst>
              <a:ext uri="{FF2B5EF4-FFF2-40B4-BE49-F238E27FC236}">
                <a16:creationId xmlns:a16="http://schemas.microsoft.com/office/drawing/2014/main" id="{96C5AC5E-8FB6-440E-BE36-ACE85A6DDA5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0626" y="632020"/>
            <a:ext cx="10897735" cy="5796253"/>
          </a:xfrm>
          <a:prstGeom prst="rect">
            <a:avLst/>
          </a:prstGeom>
        </p:spPr>
      </p:pic>
    </p:spTree>
    <p:extLst>
      <p:ext uri="{BB962C8B-B14F-4D97-AF65-F5344CB8AC3E}">
        <p14:creationId xmlns:p14="http://schemas.microsoft.com/office/powerpoint/2010/main" val="33012106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n 1">
            <a:extLst>
              <a:ext uri="{FF2B5EF4-FFF2-40B4-BE49-F238E27FC236}">
                <a16:creationId xmlns:a16="http://schemas.microsoft.com/office/drawing/2014/main" id="{109163A9-481C-4598-A091-F93B98C4768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3734" y="631759"/>
            <a:ext cx="10887369" cy="5725498"/>
          </a:xfrm>
          <a:prstGeom prst="rect">
            <a:avLst/>
          </a:prstGeom>
        </p:spPr>
      </p:pic>
      <p:sp>
        <p:nvSpPr>
          <p:cNvPr id="3" name="CuadroTexto 2">
            <a:extLst>
              <a:ext uri="{FF2B5EF4-FFF2-40B4-BE49-F238E27FC236}">
                <a16:creationId xmlns:a16="http://schemas.microsoft.com/office/drawing/2014/main" id="{BFA8FBF8-C7C3-4232-99D0-7A6725B5B092}"/>
              </a:ext>
            </a:extLst>
          </p:cNvPr>
          <p:cNvSpPr txBox="1"/>
          <p:nvPr/>
        </p:nvSpPr>
        <p:spPr>
          <a:xfrm>
            <a:off x="129721" y="88398"/>
            <a:ext cx="10898641" cy="477054"/>
          </a:xfrm>
          <a:prstGeom prst="rect">
            <a:avLst/>
          </a:prstGeom>
          <a:noFill/>
        </p:spPr>
        <p:txBody>
          <a:bodyPr wrap="square" lIns="0" tIns="0" rIns="0" bIns="0">
            <a:spAutoFit/>
          </a:bodyPr>
          <a:lstStyle>
            <a:defPPr>
              <a:defRPr lang="en-US"/>
            </a:defPPr>
            <a:lvl1pPr algn="ctr">
              <a:defRPr sz="3200" b="0" i="0">
                <a:ln w="41275">
                  <a:solidFill>
                    <a:srgbClr val="5C0012"/>
                  </a:solidFill>
                </a:ln>
                <a:solidFill>
                  <a:srgbClr val="FF0000"/>
                </a:solidFill>
                <a:effectLst/>
                <a:latin typeface="Arial Black" panose="020B0A04020102020204" pitchFamily="34" charset="0"/>
              </a:defRPr>
            </a:lvl1pPr>
          </a:lstStyle>
          <a:p>
            <a:r>
              <a:rPr lang="es-VE" sz="3000" dirty="0"/>
              <a:t>Situación de la flora venezolana en 2020</a:t>
            </a:r>
          </a:p>
        </p:txBody>
      </p:sp>
      <p:sp>
        <p:nvSpPr>
          <p:cNvPr id="4" name="CuadroTexto 3">
            <a:extLst>
              <a:ext uri="{FF2B5EF4-FFF2-40B4-BE49-F238E27FC236}">
                <a16:creationId xmlns:a16="http://schemas.microsoft.com/office/drawing/2014/main" id="{0A3422F7-C741-43BA-B1F6-848DDD9626CB}"/>
              </a:ext>
            </a:extLst>
          </p:cNvPr>
          <p:cNvSpPr txBox="1"/>
          <p:nvPr/>
        </p:nvSpPr>
        <p:spPr>
          <a:xfrm>
            <a:off x="129721" y="6450048"/>
            <a:ext cx="10891383" cy="292388"/>
          </a:xfrm>
          <a:prstGeom prst="rect">
            <a:avLst/>
          </a:prstGeom>
          <a:solidFill>
            <a:srgbClr val="FFFF66"/>
          </a:solidFill>
        </p:spPr>
        <p:txBody>
          <a:bodyPr wrap="square" lIns="0" tIns="0" rIns="0" bIns="0">
            <a:spAutoFit/>
          </a:bodyPr>
          <a:lstStyle>
            <a:defPPr>
              <a:defRPr lang="es-VE"/>
            </a:defPPr>
            <a:lvl1pPr algn="ctr">
              <a:defRPr sz="2000" b="0" i="0">
                <a:solidFill>
                  <a:srgbClr val="232323"/>
                </a:solidFill>
                <a:effectLst/>
                <a:latin typeface="Arial Black" panose="020B0A04020102020204" pitchFamily="34" charset="0"/>
              </a:defRPr>
            </a:lvl1pPr>
          </a:lstStyle>
          <a:p>
            <a:r>
              <a:rPr lang="es-VE" sz="1900" dirty="0"/>
              <a:t>Familias de angiospermas con mayor representación de especies amenazadas</a:t>
            </a:r>
          </a:p>
        </p:txBody>
      </p:sp>
    </p:spTree>
    <p:extLst>
      <p:ext uri="{BB962C8B-B14F-4D97-AF65-F5344CB8AC3E}">
        <p14:creationId xmlns:p14="http://schemas.microsoft.com/office/powerpoint/2010/main" val="9813423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uadroTexto 1">
            <a:extLst>
              <a:ext uri="{FF2B5EF4-FFF2-40B4-BE49-F238E27FC236}">
                <a16:creationId xmlns:a16="http://schemas.microsoft.com/office/drawing/2014/main" id="{203A7C7A-A358-464E-8404-8345E50C06A0}"/>
              </a:ext>
            </a:extLst>
          </p:cNvPr>
          <p:cNvSpPr txBox="1"/>
          <p:nvPr/>
        </p:nvSpPr>
        <p:spPr>
          <a:xfrm>
            <a:off x="129721" y="88398"/>
            <a:ext cx="10898641" cy="477054"/>
          </a:xfrm>
          <a:prstGeom prst="rect">
            <a:avLst/>
          </a:prstGeom>
          <a:noFill/>
        </p:spPr>
        <p:txBody>
          <a:bodyPr wrap="square" lIns="0" tIns="0" rIns="0" bIns="0">
            <a:spAutoFit/>
          </a:bodyPr>
          <a:lstStyle>
            <a:defPPr>
              <a:defRPr lang="en-US"/>
            </a:defPPr>
            <a:lvl1pPr algn="ctr">
              <a:defRPr sz="3200" b="0" i="0">
                <a:ln w="41275">
                  <a:solidFill>
                    <a:srgbClr val="5C0012"/>
                  </a:solidFill>
                </a:ln>
                <a:solidFill>
                  <a:srgbClr val="FF0000"/>
                </a:solidFill>
                <a:effectLst/>
                <a:latin typeface="Arial Black" panose="020B0A04020102020204" pitchFamily="34" charset="0"/>
              </a:defRPr>
            </a:lvl1pPr>
          </a:lstStyle>
          <a:p>
            <a:r>
              <a:rPr lang="es-VE" sz="3000" dirty="0"/>
              <a:t>Situación de la flora venezolana en 2020</a:t>
            </a:r>
          </a:p>
        </p:txBody>
      </p:sp>
      <p:sp>
        <p:nvSpPr>
          <p:cNvPr id="3" name="CuadroTexto 2">
            <a:extLst>
              <a:ext uri="{FF2B5EF4-FFF2-40B4-BE49-F238E27FC236}">
                <a16:creationId xmlns:a16="http://schemas.microsoft.com/office/drawing/2014/main" id="{F11B5C0E-A2F3-4D6C-95D3-381F9558F8E8}"/>
              </a:ext>
            </a:extLst>
          </p:cNvPr>
          <p:cNvSpPr txBox="1"/>
          <p:nvPr/>
        </p:nvSpPr>
        <p:spPr>
          <a:xfrm>
            <a:off x="1091291" y="6428271"/>
            <a:ext cx="8928100" cy="307777"/>
          </a:xfrm>
          <a:prstGeom prst="rect">
            <a:avLst/>
          </a:prstGeom>
          <a:solidFill>
            <a:srgbClr val="FFFF66"/>
          </a:solidFill>
        </p:spPr>
        <p:txBody>
          <a:bodyPr wrap="square" lIns="0" tIns="0" rIns="0" bIns="0">
            <a:spAutoFit/>
          </a:bodyPr>
          <a:lstStyle>
            <a:defPPr>
              <a:defRPr lang="es-VE"/>
            </a:defPPr>
            <a:lvl1pPr algn="ctr">
              <a:defRPr sz="2000" b="0" i="0">
                <a:solidFill>
                  <a:srgbClr val="232323"/>
                </a:solidFill>
                <a:effectLst/>
                <a:latin typeface="Arial Black" panose="020B0A04020102020204" pitchFamily="34" charset="0"/>
              </a:defRPr>
            </a:lvl1pPr>
          </a:lstStyle>
          <a:p>
            <a:r>
              <a:rPr lang="es-VE" dirty="0"/>
              <a:t>Distribución de endémicas evaluadas</a:t>
            </a:r>
          </a:p>
        </p:txBody>
      </p:sp>
      <p:pic>
        <p:nvPicPr>
          <p:cNvPr id="4" name="Imagen 3">
            <a:extLst>
              <a:ext uri="{FF2B5EF4-FFF2-40B4-BE49-F238E27FC236}">
                <a16:creationId xmlns:a16="http://schemas.microsoft.com/office/drawing/2014/main" id="{09A5BD87-0C3E-450A-A83E-D84E5812FA2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0629" y="629893"/>
            <a:ext cx="10888450" cy="5694707"/>
          </a:xfrm>
          <a:prstGeom prst="rect">
            <a:avLst/>
          </a:prstGeom>
        </p:spPr>
      </p:pic>
    </p:spTree>
    <p:extLst>
      <p:ext uri="{BB962C8B-B14F-4D97-AF65-F5344CB8AC3E}">
        <p14:creationId xmlns:p14="http://schemas.microsoft.com/office/powerpoint/2010/main" val="16538681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uadroTexto 1">
            <a:extLst>
              <a:ext uri="{FF2B5EF4-FFF2-40B4-BE49-F238E27FC236}">
                <a16:creationId xmlns:a16="http://schemas.microsoft.com/office/drawing/2014/main" id="{77400C0C-41AB-4CE1-A0D0-BA20BCDC8828}"/>
              </a:ext>
            </a:extLst>
          </p:cNvPr>
          <p:cNvSpPr txBox="1"/>
          <p:nvPr/>
        </p:nvSpPr>
        <p:spPr>
          <a:xfrm>
            <a:off x="129721" y="83376"/>
            <a:ext cx="10895013" cy="477054"/>
          </a:xfrm>
          <a:prstGeom prst="rect">
            <a:avLst/>
          </a:prstGeom>
          <a:noFill/>
        </p:spPr>
        <p:txBody>
          <a:bodyPr wrap="square" lIns="0" tIns="0" rIns="0" bIns="0">
            <a:spAutoFit/>
          </a:bodyPr>
          <a:lstStyle>
            <a:defPPr>
              <a:defRPr lang="en-US"/>
            </a:defPPr>
            <a:lvl1pPr algn="ctr">
              <a:defRPr sz="3200" b="0" i="0">
                <a:ln w="41275">
                  <a:solidFill>
                    <a:srgbClr val="5C0012"/>
                  </a:solidFill>
                </a:ln>
                <a:solidFill>
                  <a:srgbClr val="FF0000"/>
                </a:solidFill>
                <a:effectLst/>
                <a:latin typeface="Arial Black" panose="020B0A04020102020204" pitchFamily="34" charset="0"/>
              </a:defRPr>
            </a:lvl1pPr>
          </a:lstStyle>
          <a:p>
            <a:r>
              <a:rPr lang="es-VE" sz="3000" dirty="0"/>
              <a:t>Situación de la flora venezolana en 2020</a:t>
            </a:r>
          </a:p>
        </p:txBody>
      </p:sp>
      <p:sp>
        <p:nvSpPr>
          <p:cNvPr id="3" name="CuadroTexto 2">
            <a:extLst>
              <a:ext uri="{FF2B5EF4-FFF2-40B4-BE49-F238E27FC236}">
                <a16:creationId xmlns:a16="http://schemas.microsoft.com/office/drawing/2014/main" id="{A8160459-24E3-41DF-BE2E-149AB4FEB6FD}"/>
              </a:ext>
            </a:extLst>
          </p:cNvPr>
          <p:cNvSpPr txBox="1"/>
          <p:nvPr/>
        </p:nvSpPr>
        <p:spPr>
          <a:xfrm>
            <a:off x="710296" y="6434135"/>
            <a:ext cx="9685564" cy="307777"/>
          </a:xfrm>
          <a:prstGeom prst="rect">
            <a:avLst/>
          </a:prstGeom>
          <a:solidFill>
            <a:srgbClr val="FFFF66"/>
          </a:solidFill>
        </p:spPr>
        <p:txBody>
          <a:bodyPr wrap="square" lIns="0" tIns="0" rIns="0" bIns="0">
            <a:spAutoFit/>
          </a:bodyPr>
          <a:lstStyle>
            <a:defPPr>
              <a:defRPr lang="es-VE"/>
            </a:defPPr>
            <a:lvl1pPr algn="ctr">
              <a:defRPr sz="2000" b="0" i="0">
                <a:solidFill>
                  <a:srgbClr val="232323"/>
                </a:solidFill>
                <a:effectLst/>
                <a:latin typeface="Arial Black" panose="020B0A04020102020204" pitchFamily="34" charset="0"/>
              </a:defRPr>
            </a:lvl1pPr>
          </a:lstStyle>
          <a:p>
            <a:r>
              <a:rPr lang="es-VE" dirty="0"/>
              <a:t>Distribución de los factores de amenaza por grupo taxonómico</a:t>
            </a:r>
          </a:p>
        </p:txBody>
      </p:sp>
      <p:sp>
        <p:nvSpPr>
          <p:cNvPr id="4" name="CuadroTexto 3">
            <a:extLst>
              <a:ext uri="{FF2B5EF4-FFF2-40B4-BE49-F238E27FC236}">
                <a16:creationId xmlns:a16="http://schemas.microsoft.com/office/drawing/2014/main" id="{1EBCA984-8397-447C-9649-08C7CD1B62FF}"/>
              </a:ext>
            </a:extLst>
          </p:cNvPr>
          <p:cNvSpPr txBox="1"/>
          <p:nvPr/>
        </p:nvSpPr>
        <p:spPr>
          <a:xfrm>
            <a:off x="133349" y="6204859"/>
            <a:ext cx="10895014" cy="169277"/>
          </a:xfrm>
          <a:prstGeom prst="rect">
            <a:avLst/>
          </a:prstGeom>
          <a:noFill/>
        </p:spPr>
        <p:txBody>
          <a:bodyPr wrap="square" lIns="0" tIns="0" rIns="0" bIns="0">
            <a:spAutoFit/>
          </a:bodyPr>
          <a:lstStyle>
            <a:defPPr>
              <a:defRPr lang="en-US"/>
            </a:defPPr>
            <a:lvl1pPr algn="r">
              <a:defRPr sz="1050" b="1">
                <a:solidFill>
                  <a:srgbClr val="232323"/>
                </a:solidFill>
                <a:latin typeface="Arial" panose="020B0604020202020204" pitchFamily="34" charset="0"/>
                <a:cs typeface="Arial" panose="020B0604020202020204" pitchFamily="34" charset="0"/>
              </a:defRPr>
            </a:lvl1pPr>
          </a:lstStyle>
          <a:p>
            <a:pPr algn="ctr"/>
            <a:r>
              <a:rPr lang="es-VE" sz="1100" dirty="0"/>
              <a:t>ALG= Algas, H-L= Hongos </a:t>
            </a:r>
            <a:r>
              <a:rPr lang="es-VE" sz="1100" dirty="0" err="1"/>
              <a:t>Liquenizados</a:t>
            </a:r>
            <a:r>
              <a:rPr lang="es-VE" sz="1100" dirty="0"/>
              <a:t>, HEP= Hepáticas, MUS= Musgos, PTE= Pteridofitas, GIM= Gimnospermas, DIC= Dicotiledóneas, MON= Monocotiledóneas</a:t>
            </a:r>
          </a:p>
        </p:txBody>
      </p:sp>
      <p:pic>
        <p:nvPicPr>
          <p:cNvPr id="5" name="Imagen 4">
            <a:extLst>
              <a:ext uri="{FF2B5EF4-FFF2-40B4-BE49-F238E27FC236}">
                <a16:creationId xmlns:a16="http://schemas.microsoft.com/office/drawing/2014/main" id="{B3D864AF-0156-44D1-A906-8691AB36E33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0629" y="632296"/>
            <a:ext cx="10897733" cy="5512563"/>
          </a:xfrm>
          <a:prstGeom prst="rect">
            <a:avLst/>
          </a:prstGeom>
        </p:spPr>
      </p:pic>
    </p:spTree>
    <p:extLst>
      <p:ext uri="{BB962C8B-B14F-4D97-AF65-F5344CB8AC3E}">
        <p14:creationId xmlns:p14="http://schemas.microsoft.com/office/powerpoint/2010/main" val="40814265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uadroTexto 1">
            <a:extLst>
              <a:ext uri="{FF2B5EF4-FFF2-40B4-BE49-F238E27FC236}">
                <a16:creationId xmlns:a16="http://schemas.microsoft.com/office/drawing/2014/main" id="{1916A1EC-D0F2-4E06-942F-55C4C98BDA98}"/>
              </a:ext>
            </a:extLst>
          </p:cNvPr>
          <p:cNvSpPr txBox="1"/>
          <p:nvPr/>
        </p:nvSpPr>
        <p:spPr>
          <a:xfrm>
            <a:off x="129721" y="83376"/>
            <a:ext cx="10898641" cy="477054"/>
          </a:xfrm>
          <a:prstGeom prst="rect">
            <a:avLst/>
          </a:prstGeom>
          <a:noFill/>
        </p:spPr>
        <p:txBody>
          <a:bodyPr wrap="square" lIns="0" tIns="0" rIns="0" bIns="0">
            <a:spAutoFit/>
          </a:bodyPr>
          <a:lstStyle>
            <a:defPPr>
              <a:defRPr lang="en-US"/>
            </a:defPPr>
            <a:lvl1pPr algn="ctr">
              <a:defRPr sz="3200" b="0" i="0">
                <a:ln w="41275">
                  <a:solidFill>
                    <a:srgbClr val="5C0012"/>
                  </a:solidFill>
                </a:ln>
                <a:solidFill>
                  <a:srgbClr val="FF0000"/>
                </a:solidFill>
                <a:effectLst/>
                <a:latin typeface="Arial Black" panose="020B0A04020102020204" pitchFamily="34" charset="0"/>
              </a:defRPr>
            </a:lvl1pPr>
          </a:lstStyle>
          <a:p>
            <a:r>
              <a:rPr lang="es-VE" sz="3000" dirty="0"/>
              <a:t>Situación de la flora venezolana en 2020</a:t>
            </a:r>
          </a:p>
        </p:txBody>
      </p:sp>
      <p:sp>
        <p:nvSpPr>
          <p:cNvPr id="3" name="CuadroTexto 2">
            <a:extLst>
              <a:ext uri="{FF2B5EF4-FFF2-40B4-BE49-F238E27FC236}">
                <a16:creationId xmlns:a16="http://schemas.microsoft.com/office/drawing/2014/main" id="{821287B7-B59A-4FBF-92EF-044EBAD3265E}"/>
              </a:ext>
            </a:extLst>
          </p:cNvPr>
          <p:cNvSpPr txBox="1"/>
          <p:nvPr/>
        </p:nvSpPr>
        <p:spPr>
          <a:xfrm>
            <a:off x="677634" y="6434135"/>
            <a:ext cx="9761765" cy="307777"/>
          </a:xfrm>
          <a:prstGeom prst="rect">
            <a:avLst/>
          </a:prstGeom>
          <a:solidFill>
            <a:srgbClr val="FFFF66"/>
          </a:solidFill>
        </p:spPr>
        <p:txBody>
          <a:bodyPr wrap="square" lIns="0" tIns="0" rIns="0" bIns="0">
            <a:spAutoFit/>
          </a:bodyPr>
          <a:lstStyle>
            <a:defPPr>
              <a:defRPr lang="es-VE"/>
            </a:defPPr>
            <a:lvl1pPr algn="ctr">
              <a:defRPr sz="2000" b="0" i="0">
                <a:solidFill>
                  <a:srgbClr val="232323"/>
                </a:solidFill>
                <a:effectLst/>
                <a:latin typeface="Arial Black" panose="020B0A04020102020204" pitchFamily="34" charset="0"/>
              </a:defRPr>
            </a:lvl1pPr>
          </a:lstStyle>
          <a:p>
            <a:r>
              <a:rPr lang="es-VE" dirty="0"/>
              <a:t>Distribución de los factores de amenaza por grupo taxonómico</a:t>
            </a:r>
          </a:p>
        </p:txBody>
      </p:sp>
      <p:sp>
        <p:nvSpPr>
          <p:cNvPr id="4" name="CuadroTexto 3">
            <a:extLst>
              <a:ext uri="{FF2B5EF4-FFF2-40B4-BE49-F238E27FC236}">
                <a16:creationId xmlns:a16="http://schemas.microsoft.com/office/drawing/2014/main" id="{3159D1D9-C5EE-4EDC-93D2-AD94C50853C8}"/>
              </a:ext>
            </a:extLst>
          </p:cNvPr>
          <p:cNvSpPr txBox="1"/>
          <p:nvPr/>
        </p:nvSpPr>
        <p:spPr>
          <a:xfrm>
            <a:off x="122463" y="6210508"/>
            <a:ext cx="10898641" cy="169277"/>
          </a:xfrm>
          <a:prstGeom prst="rect">
            <a:avLst/>
          </a:prstGeom>
          <a:noFill/>
        </p:spPr>
        <p:txBody>
          <a:bodyPr wrap="square" lIns="0" tIns="0" rIns="0" bIns="0">
            <a:spAutoFit/>
          </a:bodyPr>
          <a:lstStyle>
            <a:defPPr>
              <a:defRPr lang="es-VE"/>
            </a:defPPr>
            <a:lvl1pPr algn="ctr">
              <a:defRPr sz="1100" b="1">
                <a:solidFill>
                  <a:srgbClr val="232323"/>
                </a:solidFill>
                <a:latin typeface="Arial" panose="020B0604020202020204" pitchFamily="34" charset="0"/>
                <a:cs typeface="Arial" panose="020B0604020202020204" pitchFamily="34" charset="0"/>
              </a:defRPr>
            </a:lvl1pPr>
          </a:lstStyle>
          <a:p>
            <a:r>
              <a:rPr lang="es-VE" dirty="0"/>
              <a:t>ALG= Algas, H-L= Hongos </a:t>
            </a:r>
            <a:r>
              <a:rPr lang="es-VE" dirty="0" err="1"/>
              <a:t>Liquenizados</a:t>
            </a:r>
            <a:r>
              <a:rPr lang="es-VE" dirty="0"/>
              <a:t>, HEP= Hepáticas, MUS= Musgos, PTE= Pteridofitas, GIM= Gimnospermas, DIC= Dicotiledóneas, MON= Monocotiledóneas</a:t>
            </a:r>
          </a:p>
        </p:txBody>
      </p:sp>
      <p:pic>
        <p:nvPicPr>
          <p:cNvPr id="5" name="Imagen 4">
            <a:extLst>
              <a:ext uri="{FF2B5EF4-FFF2-40B4-BE49-F238E27FC236}">
                <a16:creationId xmlns:a16="http://schemas.microsoft.com/office/drawing/2014/main" id="{605CA7AF-4B82-494D-B9CB-44BAC601159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0629" y="634366"/>
            <a:ext cx="10890475" cy="5521792"/>
          </a:xfrm>
          <a:prstGeom prst="rect">
            <a:avLst/>
          </a:prstGeom>
        </p:spPr>
      </p:pic>
    </p:spTree>
    <p:extLst>
      <p:ext uri="{BB962C8B-B14F-4D97-AF65-F5344CB8AC3E}">
        <p14:creationId xmlns:p14="http://schemas.microsoft.com/office/powerpoint/2010/main" val="37115880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uadroTexto 1">
            <a:extLst>
              <a:ext uri="{FF2B5EF4-FFF2-40B4-BE49-F238E27FC236}">
                <a16:creationId xmlns:a16="http://schemas.microsoft.com/office/drawing/2014/main" id="{10E80CC9-C4AF-45ED-9B12-31509A033A32}"/>
              </a:ext>
            </a:extLst>
          </p:cNvPr>
          <p:cNvSpPr txBox="1"/>
          <p:nvPr/>
        </p:nvSpPr>
        <p:spPr>
          <a:xfrm>
            <a:off x="2476674" y="3822376"/>
            <a:ext cx="5600526" cy="2616101"/>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defPPr>
              <a:defRPr lang="en-US"/>
            </a:defPPr>
            <a:lvl1pPr marL="144000" marR="0" lvl="0" indent="-144000" defTabSz="144000" eaLnBrk="0" fontAlgn="base" hangingPunct="0">
              <a:lnSpc>
                <a:spcPct val="100000"/>
              </a:lnSpc>
              <a:spcBef>
                <a:spcPct val="0"/>
              </a:spcBef>
              <a:spcAft>
                <a:spcPts val="600"/>
              </a:spcAft>
              <a:buClrTx/>
              <a:buSzTx/>
              <a:buFontTx/>
              <a:buNone/>
              <a:tabLst/>
              <a:defRPr sz="2000" b="0" i="0">
                <a:effectLst/>
                <a:latin typeface="Arial" panose="020B0604020202020204" pitchFamily="34" charset="0"/>
                <a:cs typeface="Arial" panose="020B0604020202020204" pitchFamily="34" charset="0"/>
              </a:defRPr>
            </a:lvl1pPr>
            <a:lvl2pPr eaLnBrk="0" fontAlgn="base" hangingPunct="0">
              <a:spcBef>
                <a:spcPct val="0"/>
              </a:spcBef>
              <a:spcAft>
                <a:spcPct val="0"/>
              </a:spcAft>
              <a:defRPr>
                <a:latin typeface="Arial" panose="020B0604020202020204" pitchFamily="34" charset="0"/>
              </a:defRPr>
            </a:lvl2pPr>
            <a:lvl3pPr eaLnBrk="0" fontAlgn="base" hangingPunct="0">
              <a:spcBef>
                <a:spcPct val="0"/>
              </a:spcBef>
              <a:spcAft>
                <a:spcPct val="0"/>
              </a:spcAft>
              <a:defRPr>
                <a:latin typeface="Arial" panose="020B0604020202020204" pitchFamily="34" charset="0"/>
              </a:defRPr>
            </a:lvl3pPr>
            <a:lvl4pPr eaLnBrk="0" fontAlgn="base" hangingPunct="0">
              <a:spcBef>
                <a:spcPct val="0"/>
              </a:spcBef>
              <a:spcAft>
                <a:spcPct val="0"/>
              </a:spcAft>
              <a:defRPr>
                <a:latin typeface="Arial" panose="020B0604020202020204" pitchFamily="34" charset="0"/>
              </a:defRPr>
            </a:lvl4pPr>
            <a:lvl5pPr eaLnBrk="0" fontAlgn="base" hangingPunct="0">
              <a:spcBef>
                <a:spcPct val="0"/>
              </a:spcBef>
              <a:spcAft>
                <a:spcPct val="0"/>
              </a:spcAft>
              <a:defRPr>
                <a:latin typeface="Arial" panose="020B0604020202020204" pitchFamily="34" charset="0"/>
              </a:defRPr>
            </a:lvl5pPr>
            <a:lvl6pPr eaLnBrk="0" fontAlgn="base" hangingPunct="0">
              <a:spcBef>
                <a:spcPct val="0"/>
              </a:spcBef>
              <a:spcAft>
                <a:spcPct val="0"/>
              </a:spcAft>
              <a:defRPr>
                <a:latin typeface="Arial" panose="020B0604020202020204" pitchFamily="34" charset="0"/>
              </a:defRPr>
            </a:lvl6pPr>
            <a:lvl7pPr eaLnBrk="0" fontAlgn="base" hangingPunct="0">
              <a:spcBef>
                <a:spcPct val="0"/>
              </a:spcBef>
              <a:spcAft>
                <a:spcPct val="0"/>
              </a:spcAft>
              <a:defRPr>
                <a:latin typeface="Arial" panose="020B0604020202020204" pitchFamily="34" charset="0"/>
              </a:defRPr>
            </a:lvl7pPr>
            <a:lvl8pPr eaLnBrk="0" fontAlgn="base" hangingPunct="0">
              <a:spcBef>
                <a:spcPct val="0"/>
              </a:spcBef>
              <a:spcAft>
                <a:spcPct val="0"/>
              </a:spcAft>
              <a:defRPr>
                <a:latin typeface="Arial" panose="020B0604020202020204" pitchFamily="34" charset="0"/>
              </a:defRPr>
            </a:lvl8pPr>
            <a:lvl9pPr eaLnBrk="0" fontAlgn="base" hangingPunct="0">
              <a:spcBef>
                <a:spcPct val="0"/>
              </a:spcBef>
              <a:spcAft>
                <a:spcPct val="0"/>
              </a:spcAft>
              <a:defRPr>
                <a:latin typeface="Arial" panose="020B0604020202020204" pitchFamily="34" charset="0"/>
              </a:defRPr>
            </a:lvl9pPr>
          </a:lstStyle>
          <a:p>
            <a:r>
              <a:rPr lang="es-VE" altLang="es-VE" dirty="0" err="1"/>
              <a:t>Phylum</a:t>
            </a:r>
            <a:r>
              <a:rPr lang="es-VE" altLang="es-VE" dirty="0"/>
              <a:t>: </a:t>
            </a:r>
            <a:r>
              <a:rPr lang="es-VE" dirty="0" err="1"/>
              <a:t>Tracheophyta</a:t>
            </a:r>
            <a:endParaRPr lang="es-VE" altLang="es-VE" dirty="0"/>
          </a:p>
          <a:p>
            <a:r>
              <a:rPr lang="es-VE" altLang="es-VE" dirty="0"/>
              <a:t>Clase: </a:t>
            </a:r>
            <a:r>
              <a:rPr lang="es-VE" dirty="0"/>
              <a:t> </a:t>
            </a:r>
            <a:r>
              <a:rPr lang="es-VE" dirty="0" err="1"/>
              <a:t>Magnoliopsida</a:t>
            </a:r>
            <a:endParaRPr lang="es-VE" altLang="es-VE" dirty="0"/>
          </a:p>
          <a:p>
            <a:r>
              <a:rPr lang="es-VE" altLang="es-VE" dirty="0"/>
              <a:t>Orden: </a:t>
            </a:r>
            <a:r>
              <a:rPr lang="es-VE" dirty="0" err="1"/>
              <a:t>Gentianales</a:t>
            </a:r>
            <a:endParaRPr lang="es-VE" dirty="0"/>
          </a:p>
          <a:p>
            <a:r>
              <a:rPr lang="es-VE" altLang="es-VE" dirty="0"/>
              <a:t>Familia: </a:t>
            </a:r>
            <a:r>
              <a:rPr lang="es-VE" dirty="0" err="1"/>
              <a:t>Apocynaceae</a:t>
            </a:r>
            <a:endParaRPr lang="es-VE" altLang="es-VE" dirty="0"/>
          </a:p>
          <a:p>
            <a:r>
              <a:rPr lang="es-VE" altLang="es-VE" dirty="0"/>
              <a:t>Nombre científico: </a:t>
            </a:r>
            <a:r>
              <a:rPr lang="it-IT" b="1" i="1" dirty="0">
                <a:solidFill>
                  <a:srgbClr val="000000"/>
                </a:solidFill>
                <a:effectLst/>
              </a:rPr>
              <a:t>Marsdenia smithii </a:t>
            </a:r>
            <a:r>
              <a:rPr lang="it-IT" dirty="0">
                <a:solidFill>
                  <a:srgbClr val="000000"/>
                </a:solidFill>
                <a:effectLst/>
              </a:rPr>
              <a:t>Morillo</a:t>
            </a:r>
            <a:endParaRPr lang="es-VE" altLang="es-VE" dirty="0"/>
          </a:p>
          <a:p>
            <a:r>
              <a:rPr lang="es-VE" altLang="es-VE" dirty="0">
                <a:solidFill>
                  <a:srgbClr val="1C1C1C"/>
                </a:solidFill>
              </a:rPr>
              <a:t>Nombre común: Lechero</a:t>
            </a:r>
            <a:endParaRPr lang="es-VE" altLang="es-VE" dirty="0"/>
          </a:p>
          <a:p>
            <a:r>
              <a:rPr lang="es-VE" altLang="es-VE" dirty="0"/>
              <a:t>Categoría:         </a:t>
            </a:r>
            <a:r>
              <a:rPr lang="es-VE" dirty="0"/>
              <a:t>Extinto</a:t>
            </a:r>
            <a:endParaRPr lang="es-VE" altLang="es-VE" dirty="0"/>
          </a:p>
        </p:txBody>
      </p:sp>
      <p:sp>
        <p:nvSpPr>
          <p:cNvPr id="3" name="Rectangle 1">
            <a:extLst>
              <a:ext uri="{FF2B5EF4-FFF2-40B4-BE49-F238E27FC236}">
                <a16:creationId xmlns:a16="http://schemas.microsoft.com/office/drawing/2014/main" id="{F14CDFA5-39E5-479B-968F-66CBA5695532}"/>
              </a:ext>
            </a:extLst>
          </p:cNvPr>
          <p:cNvSpPr>
            <a:spLocks noChangeArrowheads="1"/>
          </p:cNvSpPr>
          <p:nvPr/>
        </p:nvSpPr>
        <p:spPr bwMode="auto">
          <a:xfrm>
            <a:off x="136527" y="91536"/>
            <a:ext cx="10891836" cy="461665"/>
          </a:xfrm>
          <a:prstGeom prst="rect">
            <a:avLst/>
          </a:prstGeom>
          <a:noFill/>
          <a:ln>
            <a:noFill/>
          </a:ln>
          <a:effectLst/>
        </p:spPr>
        <p:txBody>
          <a:bodyPr vert="horz" wrap="square" lIns="0" tIns="0" rIns="0" bIns="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144000" indent="-144000" algn="ctr" defTabSz="144000"/>
            <a:r>
              <a:rPr lang="it-IT" sz="3000" dirty="0">
                <a:ln w="41275">
                  <a:solidFill>
                    <a:srgbClr val="5C0012"/>
                  </a:solidFill>
                </a:ln>
                <a:solidFill>
                  <a:srgbClr val="FF0000"/>
                </a:solidFill>
                <a:latin typeface="Arial Black" panose="020B0A04020102020204" pitchFamily="34" charset="0"/>
              </a:rPr>
              <a:t>Marsdenia smithii</a:t>
            </a:r>
            <a:endParaRPr lang="es-VE" sz="3000" dirty="0">
              <a:ln w="41275">
                <a:solidFill>
                  <a:srgbClr val="5C0012"/>
                </a:solidFill>
              </a:ln>
              <a:solidFill>
                <a:srgbClr val="FF0000"/>
              </a:solidFill>
              <a:latin typeface="Arial Black" panose="020B0A04020102020204" pitchFamily="34" charset="0"/>
            </a:endParaRPr>
          </a:p>
        </p:txBody>
      </p:sp>
      <p:pic>
        <p:nvPicPr>
          <p:cNvPr id="4" name="image198.jpeg">
            <a:extLst>
              <a:ext uri="{FF2B5EF4-FFF2-40B4-BE49-F238E27FC236}">
                <a16:creationId xmlns:a16="http://schemas.microsoft.com/office/drawing/2014/main" id="{2EB593F6-CE86-45FE-BDC8-6A9E83D9EA29}"/>
              </a:ext>
            </a:extLst>
          </p:cNvPr>
          <p:cNvPicPr/>
          <p:nvPr/>
        </p:nvPicPr>
        <p:blipFill>
          <a:blip r:embed="rId2" cstate="print"/>
          <a:stretch>
            <a:fillRect/>
          </a:stretch>
        </p:blipFill>
        <p:spPr>
          <a:xfrm>
            <a:off x="133126" y="3805689"/>
            <a:ext cx="2135556" cy="2932504"/>
          </a:xfrm>
          <a:prstGeom prst="rect">
            <a:avLst/>
          </a:prstGeom>
        </p:spPr>
      </p:pic>
      <p:sp>
        <p:nvSpPr>
          <p:cNvPr id="5" name="CuadroTexto 4">
            <a:extLst>
              <a:ext uri="{FF2B5EF4-FFF2-40B4-BE49-F238E27FC236}">
                <a16:creationId xmlns:a16="http://schemas.microsoft.com/office/drawing/2014/main" id="{ED24D5B8-4FC2-49E5-AA7A-424225DF1292}"/>
              </a:ext>
            </a:extLst>
          </p:cNvPr>
          <p:cNvSpPr txBox="1"/>
          <p:nvPr/>
        </p:nvSpPr>
        <p:spPr>
          <a:xfrm>
            <a:off x="122237" y="642895"/>
            <a:ext cx="10891836" cy="2816156"/>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defPPr>
              <a:defRPr lang="en-US"/>
            </a:defPPr>
            <a:lvl1pPr marL="144000" marR="0" lvl="0" indent="-144000" defTabSz="144000" eaLnBrk="0" fontAlgn="base" hangingPunct="0">
              <a:lnSpc>
                <a:spcPct val="100000"/>
              </a:lnSpc>
              <a:spcBef>
                <a:spcPct val="0"/>
              </a:spcBef>
              <a:spcAft>
                <a:spcPts val="600"/>
              </a:spcAft>
              <a:buClrTx/>
              <a:buSzTx/>
              <a:buFontTx/>
              <a:buNone/>
              <a:tabLst/>
              <a:defRPr sz="2000" b="0" i="0">
                <a:effectLst/>
                <a:latin typeface="Arial" panose="020B0604020202020204" pitchFamily="34" charset="0"/>
                <a:cs typeface="Arial" panose="020B0604020202020204" pitchFamily="34" charset="0"/>
              </a:defRPr>
            </a:lvl1pPr>
            <a:lvl2pPr eaLnBrk="0" fontAlgn="base" hangingPunct="0">
              <a:spcBef>
                <a:spcPct val="0"/>
              </a:spcBef>
              <a:spcAft>
                <a:spcPct val="0"/>
              </a:spcAft>
              <a:defRPr>
                <a:latin typeface="Arial" panose="020B0604020202020204" pitchFamily="34" charset="0"/>
              </a:defRPr>
            </a:lvl2pPr>
            <a:lvl3pPr eaLnBrk="0" fontAlgn="base" hangingPunct="0">
              <a:spcBef>
                <a:spcPct val="0"/>
              </a:spcBef>
              <a:spcAft>
                <a:spcPct val="0"/>
              </a:spcAft>
              <a:defRPr>
                <a:latin typeface="Arial" panose="020B0604020202020204" pitchFamily="34" charset="0"/>
              </a:defRPr>
            </a:lvl3pPr>
            <a:lvl4pPr eaLnBrk="0" fontAlgn="base" hangingPunct="0">
              <a:spcBef>
                <a:spcPct val="0"/>
              </a:spcBef>
              <a:spcAft>
                <a:spcPct val="0"/>
              </a:spcAft>
              <a:defRPr>
                <a:latin typeface="Arial" panose="020B0604020202020204" pitchFamily="34" charset="0"/>
              </a:defRPr>
            </a:lvl4pPr>
            <a:lvl5pPr eaLnBrk="0" fontAlgn="base" hangingPunct="0">
              <a:spcBef>
                <a:spcPct val="0"/>
              </a:spcBef>
              <a:spcAft>
                <a:spcPct val="0"/>
              </a:spcAft>
              <a:defRPr>
                <a:latin typeface="Arial" panose="020B0604020202020204" pitchFamily="34" charset="0"/>
              </a:defRPr>
            </a:lvl5pPr>
            <a:lvl6pPr eaLnBrk="0" fontAlgn="base" hangingPunct="0">
              <a:spcBef>
                <a:spcPct val="0"/>
              </a:spcBef>
              <a:spcAft>
                <a:spcPct val="0"/>
              </a:spcAft>
              <a:defRPr>
                <a:latin typeface="Arial" panose="020B0604020202020204" pitchFamily="34" charset="0"/>
              </a:defRPr>
            </a:lvl6pPr>
            <a:lvl7pPr eaLnBrk="0" fontAlgn="base" hangingPunct="0">
              <a:spcBef>
                <a:spcPct val="0"/>
              </a:spcBef>
              <a:spcAft>
                <a:spcPct val="0"/>
              </a:spcAft>
              <a:defRPr>
                <a:latin typeface="Arial" panose="020B0604020202020204" pitchFamily="34" charset="0"/>
              </a:defRPr>
            </a:lvl7pPr>
            <a:lvl8pPr eaLnBrk="0" fontAlgn="base" hangingPunct="0">
              <a:spcBef>
                <a:spcPct val="0"/>
              </a:spcBef>
              <a:spcAft>
                <a:spcPct val="0"/>
              </a:spcAft>
              <a:defRPr>
                <a:latin typeface="Arial" panose="020B0604020202020204" pitchFamily="34" charset="0"/>
              </a:defRPr>
            </a:lvl8pPr>
            <a:lvl9pPr eaLnBrk="0" fontAlgn="base" hangingPunct="0">
              <a:spcBef>
                <a:spcPct val="0"/>
              </a:spcBef>
              <a:spcAft>
                <a:spcPct val="0"/>
              </a:spcAft>
              <a:defRPr>
                <a:latin typeface="Arial" panose="020B0604020202020204" pitchFamily="34" charset="0"/>
              </a:defRPr>
            </a:lvl9pPr>
          </a:lstStyle>
          <a:p>
            <a:pPr>
              <a:spcAft>
                <a:spcPts val="900"/>
              </a:spcAft>
            </a:pPr>
            <a:r>
              <a:rPr lang="es-VE" altLang="es-VE" sz="2100" b="1" dirty="0"/>
              <a:t>DISTRIBUCIÓN</a:t>
            </a:r>
            <a:r>
              <a:rPr lang="es-VE" altLang="es-VE" sz="2100" dirty="0"/>
              <a:t>: Endémica de Venezuela. Fue reportada solo para el estado Lara (áreas adyacentes a Barquisimeto, Duaca y Eneal).</a:t>
            </a:r>
          </a:p>
          <a:p>
            <a:pPr>
              <a:spcAft>
                <a:spcPts val="900"/>
              </a:spcAft>
            </a:pPr>
            <a:r>
              <a:rPr lang="es-VE" altLang="es-VE" sz="2100" b="1" dirty="0"/>
              <a:t>HÁBITAT</a:t>
            </a:r>
            <a:r>
              <a:rPr lang="es-VE" altLang="es-VE" sz="2100" dirty="0"/>
              <a:t>: lugares secos entre 0 y 500 m </a:t>
            </a:r>
            <a:r>
              <a:rPr lang="es-VE" altLang="es-VE" sz="2100" dirty="0" err="1"/>
              <a:t>snm</a:t>
            </a:r>
            <a:r>
              <a:rPr lang="es-VE" altLang="es-VE" sz="2100" dirty="0"/>
              <a:t>.</a:t>
            </a:r>
          </a:p>
          <a:p>
            <a:pPr>
              <a:spcAft>
                <a:spcPts val="900"/>
              </a:spcAft>
            </a:pPr>
            <a:r>
              <a:rPr lang="es-VE" altLang="es-VE" sz="2100" b="1" dirty="0"/>
              <a:t>SITUACIÓN Y AMENAZAS</a:t>
            </a:r>
            <a:r>
              <a:rPr lang="es-VE" altLang="es-VE" sz="2100" dirty="0"/>
              <a:t>: Se conocía de pequeños fragmentos poblacionales dispersos en algunos sectores de la región larense y no ha sido vista ni colectada hace más de 25 años. Igualmente, el hábitat de la especie, ya prácticamente inexistente, fue destruido progresivamente a causa de la expansión agrícola y urbanística dentro del área de distribución. En vista de las condiciones mencionadas el taxón se considera extinto.</a:t>
            </a:r>
          </a:p>
        </p:txBody>
      </p:sp>
      <p:pic>
        <p:nvPicPr>
          <p:cNvPr id="6" name="Imagen 5" descr="Extinto">
            <a:hlinkClick r:id="rId3"/>
            <a:extLst>
              <a:ext uri="{FF2B5EF4-FFF2-40B4-BE49-F238E27FC236}">
                <a16:creationId xmlns:a16="http://schemas.microsoft.com/office/drawing/2014/main" id="{601916C9-6EB2-4BAE-B4AF-8626420DFA8F}"/>
              </a:ext>
            </a:extLst>
          </p:cNvPr>
          <p:cNvPicPr/>
          <p:nvPr/>
        </p:nvPicPr>
        <p:blipFill>
          <a:blip r:embed="rId4">
            <a:extLst>
              <a:ext uri="{28A0092B-C50C-407E-A947-70E740481C1C}">
                <a14:useLocalDpi xmlns:a14="http://schemas.microsoft.com/office/drawing/2010/main" val="0"/>
              </a:ext>
            </a:extLst>
          </a:blip>
          <a:srcRect/>
          <a:stretch>
            <a:fillRect/>
          </a:stretch>
        </p:blipFill>
        <p:spPr bwMode="auto">
          <a:xfrm>
            <a:off x="3773195" y="6046848"/>
            <a:ext cx="490207" cy="431800"/>
          </a:xfrm>
          <a:prstGeom prst="rect">
            <a:avLst/>
          </a:prstGeom>
          <a:noFill/>
          <a:ln>
            <a:noFill/>
          </a:ln>
        </p:spPr>
      </p:pic>
    </p:spTree>
    <p:extLst>
      <p:ext uri="{BB962C8B-B14F-4D97-AF65-F5344CB8AC3E}">
        <p14:creationId xmlns:p14="http://schemas.microsoft.com/office/powerpoint/2010/main" val="33128634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uadroTexto 1">
            <a:extLst>
              <a:ext uri="{FF2B5EF4-FFF2-40B4-BE49-F238E27FC236}">
                <a16:creationId xmlns:a16="http://schemas.microsoft.com/office/drawing/2014/main" id="{8783A20D-20E1-40D5-AD73-A53B03DCA8FF}"/>
              </a:ext>
            </a:extLst>
          </p:cNvPr>
          <p:cNvSpPr txBox="1"/>
          <p:nvPr/>
        </p:nvSpPr>
        <p:spPr>
          <a:xfrm>
            <a:off x="2780744" y="3751360"/>
            <a:ext cx="6573529" cy="3000821"/>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defPPr>
              <a:defRPr lang="en-US"/>
            </a:defPPr>
            <a:lvl1pPr marL="144000" marR="0" lvl="0" indent="-144000" defTabSz="144000" eaLnBrk="0" fontAlgn="base" hangingPunct="0">
              <a:lnSpc>
                <a:spcPct val="100000"/>
              </a:lnSpc>
              <a:spcBef>
                <a:spcPct val="0"/>
              </a:spcBef>
              <a:spcAft>
                <a:spcPts val="600"/>
              </a:spcAft>
              <a:buClrTx/>
              <a:buSzTx/>
              <a:buFontTx/>
              <a:buNone/>
              <a:tabLst/>
              <a:defRPr sz="2000" b="0" i="0">
                <a:effectLst/>
                <a:latin typeface="Arial" panose="020B0604020202020204" pitchFamily="34" charset="0"/>
                <a:cs typeface="Arial" panose="020B0604020202020204" pitchFamily="34" charset="0"/>
              </a:defRPr>
            </a:lvl1pPr>
            <a:lvl2pPr eaLnBrk="0" fontAlgn="base" hangingPunct="0">
              <a:spcBef>
                <a:spcPct val="0"/>
              </a:spcBef>
              <a:spcAft>
                <a:spcPct val="0"/>
              </a:spcAft>
              <a:defRPr>
                <a:latin typeface="Arial" panose="020B0604020202020204" pitchFamily="34" charset="0"/>
              </a:defRPr>
            </a:lvl2pPr>
            <a:lvl3pPr eaLnBrk="0" fontAlgn="base" hangingPunct="0">
              <a:spcBef>
                <a:spcPct val="0"/>
              </a:spcBef>
              <a:spcAft>
                <a:spcPct val="0"/>
              </a:spcAft>
              <a:defRPr>
                <a:latin typeface="Arial" panose="020B0604020202020204" pitchFamily="34" charset="0"/>
              </a:defRPr>
            </a:lvl3pPr>
            <a:lvl4pPr eaLnBrk="0" fontAlgn="base" hangingPunct="0">
              <a:spcBef>
                <a:spcPct val="0"/>
              </a:spcBef>
              <a:spcAft>
                <a:spcPct val="0"/>
              </a:spcAft>
              <a:defRPr>
                <a:latin typeface="Arial" panose="020B0604020202020204" pitchFamily="34" charset="0"/>
              </a:defRPr>
            </a:lvl4pPr>
            <a:lvl5pPr eaLnBrk="0" fontAlgn="base" hangingPunct="0">
              <a:spcBef>
                <a:spcPct val="0"/>
              </a:spcBef>
              <a:spcAft>
                <a:spcPct val="0"/>
              </a:spcAft>
              <a:defRPr>
                <a:latin typeface="Arial" panose="020B0604020202020204" pitchFamily="34" charset="0"/>
              </a:defRPr>
            </a:lvl5pPr>
            <a:lvl6pPr eaLnBrk="0" fontAlgn="base" hangingPunct="0">
              <a:spcBef>
                <a:spcPct val="0"/>
              </a:spcBef>
              <a:spcAft>
                <a:spcPct val="0"/>
              </a:spcAft>
              <a:defRPr>
                <a:latin typeface="Arial" panose="020B0604020202020204" pitchFamily="34" charset="0"/>
              </a:defRPr>
            </a:lvl6pPr>
            <a:lvl7pPr eaLnBrk="0" fontAlgn="base" hangingPunct="0">
              <a:spcBef>
                <a:spcPct val="0"/>
              </a:spcBef>
              <a:spcAft>
                <a:spcPct val="0"/>
              </a:spcAft>
              <a:defRPr>
                <a:latin typeface="Arial" panose="020B0604020202020204" pitchFamily="34" charset="0"/>
              </a:defRPr>
            </a:lvl7pPr>
            <a:lvl8pPr eaLnBrk="0" fontAlgn="base" hangingPunct="0">
              <a:spcBef>
                <a:spcPct val="0"/>
              </a:spcBef>
              <a:spcAft>
                <a:spcPct val="0"/>
              </a:spcAft>
              <a:defRPr>
                <a:latin typeface="Arial" panose="020B0604020202020204" pitchFamily="34" charset="0"/>
              </a:defRPr>
            </a:lvl8pPr>
            <a:lvl9pPr eaLnBrk="0" fontAlgn="base" hangingPunct="0">
              <a:spcBef>
                <a:spcPct val="0"/>
              </a:spcBef>
              <a:spcAft>
                <a:spcPct val="0"/>
              </a:spcAft>
              <a:defRPr>
                <a:latin typeface="Arial" panose="020B0604020202020204" pitchFamily="34" charset="0"/>
              </a:defRPr>
            </a:lvl9pPr>
          </a:lstStyle>
          <a:p>
            <a:r>
              <a:rPr lang="es-VE" altLang="es-VE" dirty="0" err="1"/>
              <a:t>Phylum</a:t>
            </a:r>
            <a:r>
              <a:rPr lang="es-VE" altLang="es-VE" dirty="0"/>
              <a:t>: </a:t>
            </a:r>
            <a:r>
              <a:rPr lang="es-VE" dirty="0" err="1"/>
              <a:t>Tracheophyta</a:t>
            </a:r>
            <a:endParaRPr lang="es-VE" altLang="es-VE" dirty="0"/>
          </a:p>
          <a:p>
            <a:r>
              <a:rPr lang="es-VE" altLang="es-VE" dirty="0"/>
              <a:t>Clase: </a:t>
            </a:r>
            <a:r>
              <a:rPr lang="es-VE" dirty="0"/>
              <a:t> </a:t>
            </a:r>
            <a:r>
              <a:rPr lang="es-VE" dirty="0" err="1"/>
              <a:t>Magnoliopsida</a:t>
            </a:r>
            <a:endParaRPr lang="es-VE" altLang="es-VE" dirty="0"/>
          </a:p>
          <a:p>
            <a:r>
              <a:rPr lang="es-VE" altLang="es-VE" dirty="0"/>
              <a:t>Orden: </a:t>
            </a:r>
            <a:r>
              <a:rPr lang="es-VE" dirty="0" err="1"/>
              <a:t>Brassicales</a:t>
            </a:r>
            <a:endParaRPr lang="es-VE" dirty="0"/>
          </a:p>
          <a:p>
            <a:r>
              <a:rPr lang="es-VE" altLang="es-VE" dirty="0"/>
              <a:t>Familia: </a:t>
            </a:r>
            <a:r>
              <a:rPr lang="es-VE" dirty="0" err="1"/>
              <a:t>Capparaceae</a:t>
            </a:r>
            <a:endParaRPr lang="es-VE" altLang="es-VE" dirty="0"/>
          </a:p>
          <a:p>
            <a:r>
              <a:rPr lang="es-VE" altLang="es-VE" dirty="0"/>
              <a:t>Nombre científico: </a:t>
            </a:r>
            <a:r>
              <a:rPr lang="it-IT" b="1" i="1" dirty="0">
                <a:solidFill>
                  <a:srgbClr val="000000"/>
                </a:solidFill>
                <a:effectLst/>
              </a:rPr>
              <a:t>Calanthea pulcherrima</a:t>
            </a:r>
            <a:r>
              <a:rPr lang="it-IT" dirty="0">
                <a:solidFill>
                  <a:srgbClr val="000000"/>
                </a:solidFill>
                <a:effectLst/>
              </a:rPr>
              <a:t> (Jacq.) Miers</a:t>
            </a:r>
          </a:p>
          <a:p>
            <a:r>
              <a:rPr lang="es-VE" altLang="es-VE" dirty="0">
                <a:solidFill>
                  <a:srgbClr val="1C1C1C"/>
                </a:solidFill>
              </a:rPr>
              <a:t>Nombre común: Mamita de caballo, Tapara de caballo</a:t>
            </a:r>
          </a:p>
          <a:p>
            <a:r>
              <a:rPr lang="es-VE" altLang="es-VE" dirty="0"/>
              <a:t>Categoría:        </a:t>
            </a:r>
            <a:r>
              <a:rPr lang="es-VE" dirty="0"/>
              <a:t>En Peligro Crítico</a:t>
            </a:r>
          </a:p>
          <a:p>
            <a:r>
              <a:rPr lang="es-VE" altLang="es-VE" dirty="0"/>
              <a:t>Criterio: </a:t>
            </a:r>
            <a:r>
              <a:rPr lang="es-VE" dirty="0"/>
              <a:t>B1ab(</a:t>
            </a:r>
            <a:r>
              <a:rPr lang="es-VE" dirty="0" err="1"/>
              <a:t>iii,v</a:t>
            </a:r>
            <a:r>
              <a:rPr lang="es-VE" dirty="0"/>
              <a:t>)</a:t>
            </a:r>
            <a:endParaRPr lang="es-VE" altLang="es-VE" dirty="0"/>
          </a:p>
        </p:txBody>
      </p:sp>
      <p:pic>
        <p:nvPicPr>
          <p:cNvPr id="3" name="image211.jpeg">
            <a:extLst>
              <a:ext uri="{FF2B5EF4-FFF2-40B4-BE49-F238E27FC236}">
                <a16:creationId xmlns:a16="http://schemas.microsoft.com/office/drawing/2014/main" id="{E2EBB29F-C948-4801-844D-78BFAECE8D46}"/>
              </a:ext>
            </a:extLst>
          </p:cNvPr>
          <p:cNvPicPr/>
          <p:nvPr/>
        </p:nvPicPr>
        <p:blipFill>
          <a:blip r:embed="rId2" cstate="print"/>
          <a:stretch>
            <a:fillRect/>
          </a:stretch>
        </p:blipFill>
        <p:spPr>
          <a:xfrm>
            <a:off x="136526" y="3946833"/>
            <a:ext cx="2178972" cy="2797474"/>
          </a:xfrm>
          <a:prstGeom prst="rect">
            <a:avLst/>
          </a:prstGeom>
        </p:spPr>
      </p:pic>
      <p:sp>
        <p:nvSpPr>
          <p:cNvPr id="4" name="CuadroTexto 3">
            <a:extLst>
              <a:ext uri="{FF2B5EF4-FFF2-40B4-BE49-F238E27FC236}">
                <a16:creationId xmlns:a16="http://schemas.microsoft.com/office/drawing/2014/main" id="{9F5A7CCD-3E84-4DBB-987B-9070E1ECF68A}"/>
              </a:ext>
            </a:extLst>
          </p:cNvPr>
          <p:cNvSpPr txBox="1"/>
          <p:nvPr/>
        </p:nvSpPr>
        <p:spPr>
          <a:xfrm>
            <a:off x="122237" y="631047"/>
            <a:ext cx="10906125" cy="3000821"/>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defPPr>
              <a:defRPr lang="es-VE"/>
            </a:defPPr>
            <a:lvl1pPr marL="144000" marR="0" lvl="0" indent="-144000" defTabSz="144000" eaLnBrk="0" fontAlgn="base" hangingPunct="0">
              <a:lnSpc>
                <a:spcPct val="100000"/>
              </a:lnSpc>
              <a:spcBef>
                <a:spcPct val="0"/>
              </a:spcBef>
              <a:spcAft>
                <a:spcPts val="900"/>
              </a:spcAft>
              <a:buClrTx/>
              <a:buSzTx/>
              <a:buFontTx/>
              <a:buNone/>
              <a:tabLst/>
              <a:defRPr sz="2100" b="1" i="0">
                <a:effectLst/>
                <a:latin typeface="Arial" panose="020B0604020202020204" pitchFamily="34" charset="0"/>
                <a:cs typeface="Arial" panose="020B0604020202020204" pitchFamily="34" charset="0"/>
              </a:defRPr>
            </a:lvl1pPr>
            <a:lvl2pPr eaLnBrk="0" fontAlgn="base" hangingPunct="0">
              <a:spcBef>
                <a:spcPct val="0"/>
              </a:spcBef>
              <a:spcAft>
                <a:spcPct val="0"/>
              </a:spcAft>
              <a:defRPr>
                <a:latin typeface="Arial" panose="020B0604020202020204" pitchFamily="34" charset="0"/>
              </a:defRPr>
            </a:lvl2pPr>
            <a:lvl3pPr eaLnBrk="0" fontAlgn="base" hangingPunct="0">
              <a:spcBef>
                <a:spcPct val="0"/>
              </a:spcBef>
              <a:spcAft>
                <a:spcPct val="0"/>
              </a:spcAft>
              <a:defRPr>
                <a:latin typeface="Arial" panose="020B0604020202020204" pitchFamily="34" charset="0"/>
              </a:defRPr>
            </a:lvl3pPr>
            <a:lvl4pPr eaLnBrk="0" fontAlgn="base" hangingPunct="0">
              <a:spcBef>
                <a:spcPct val="0"/>
              </a:spcBef>
              <a:spcAft>
                <a:spcPct val="0"/>
              </a:spcAft>
              <a:defRPr>
                <a:latin typeface="Arial" panose="020B0604020202020204" pitchFamily="34" charset="0"/>
              </a:defRPr>
            </a:lvl4pPr>
            <a:lvl5pPr eaLnBrk="0" fontAlgn="base" hangingPunct="0">
              <a:spcBef>
                <a:spcPct val="0"/>
              </a:spcBef>
              <a:spcAft>
                <a:spcPct val="0"/>
              </a:spcAft>
              <a:defRPr>
                <a:latin typeface="Arial" panose="020B0604020202020204" pitchFamily="34" charset="0"/>
              </a:defRPr>
            </a:lvl5pPr>
            <a:lvl6pPr eaLnBrk="0" fontAlgn="base" hangingPunct="0">
              <a:spcBef>
                <a:spcPct val="0"/>
              </a:spcBef>
              <a:spcAft>
                <a:spcPct val="0"/>
              </a:spcAft>
              <a:defRPr>
                <a:latin typeface="Arial" panose="020B0604020202020204" pitchFamily="34" charset="0"/>
              </a:defRPr>
            </a:lvl6pPr>
            <a:lvl7pPr eaLnBrk="0" fontAlgn="base" hangingPunct="0">
              <a:spcBef>
                <a:spcPct val="0"/>
              </a:spcBef>
              <a:spcAft>
                <a:spcPct val="0"/>
              </a:spcAft>
              <a:defRPr>
                <a:latin typeface="Arial" panose="020B0604020202020204" pitchFamily="34" charset="0"/>
              </a:defRPr>
            </a:lvl7pPr>
            <a:lvl8pPr eaLnBrk="0" fontAlgn="base" hangingPunct="0">
              <a:spcBef>
                <a:spcPct val="0"/>
              </a:spcBef>
              <a:spcAft>
                <a:spcPct val="0"/>
              </a:spcAft>
              <a:defRPr>
                <a:latin typeface="Arial" panose="020B0604020202020204" pitchFamily="34" charset="0"/>
              </a:defRPr>
            </a:lvl8pPr>
            <a:lvl9pPr eaLnBrk="0" fontAlgn="base" hangingPunct="0">
              <a:spcBef>
                <a:spcPct val="0"/>
              </a:spcBef>
              <a:spcAft>
                <a:spcPct val="0"/>
              </a:spcAft>
              <a:defRPr>
                <a:latin typeface="Arial" panose="020B0604020202020204" pitchFamily="34" charset="0"/>
              </a:defRPr>
            </a:lvl9pPr>
          </a:lstStyle>
          <a:p>
            <a:r>
              <a:rPr lang="es-VE" altLang="es-VE" sz="2000" dirty="0"/>
              <a:t>DISTRIBUCIÓN</a:t>
            </a:r>
            <a:r>
              <a:rPr lang="es-VE" altLang="es-VE" sz="2000" b="0" dirty="0"/>
              <a:t>: Solo se conoce en el estado Lara, municipio Torres, en los caseríos Buena Vista y Los </a:t>
            </a:r>
            <a:r>
              <a:rPr lang="es-VE" altLang="es-VE" sz="2000" b="0" dirty="0" err="1"/>
              <a:t>Tunalitos</a:t>
            </a:r>
            <a:r>
              <a:rPr lang="es-VE" altLang="es-VE" sz="2000" b="0" dirty="0"/>
              <a:t>, cerca de </a:t>
            </a:r>
            <a:r>
              <a:rPr lang="es-VE" altLang="es-VE" sz="2000" b="0" dirty="0" err="1"/>
              <a:t>Curarigua</a:t>
            </a:r>
            <a:r>
              <a:rPr lang="es-VE" altLang="es-VE" sz="2000" b="0" dirty="0"/>
              <a:t>. </a:t>
            </a:r>
          </a:p>
          <a:p>
            <a:r>
              <a:rPr lang="es-VE" altLang="es-VE" sz="2000" dirty="0"/>
              <a:t>HÁBITAT</a:t>
            </a:r>
            <a:r>
              <a:rPr lang="es-VE" altLang="es-VE" sz="2000" b="0" dirty="0"/>
              <a:t>: Terrenos pedregosos de arbustales xerófilos espinosos (cardonales y espinares), entre 650 y 700 m </a:t>
            </a:r>
            <a:r>
              <a:rPr lang="es-VE" altLang="es-VE" sz="2000" b="0" dirty="0" err="1"/>
              <a:t>snm</a:t>
            </a:r>
            <a:r>
              <a:rPr lang="es-VE" altLang="es-VE" sz="2000" b="0" dirty="0"/>
              <a:t>.</a:t>
            </a:r>
          </a:p>
          <a:p>
            <a:r>
              <a:rPr lang="es-VE" altLang="es-VE" sz="2000" dirty="0"/>
              <a:t>SITUACIÓN Y AMENAZAS</a:t>
            </a:r>
            <a:r>
              <a:rPr lang="es-VE" altLang="es-VE" sz="2000" b="0" dirty="0"/>
              <a:t>: La extensión de su presencia es menor de 20 km2 y su hábitat ha venido deteriorándose por el incremento de asentamientos rurales y urbanos, así como por el impacto de la ganadería caprina. Al ser considerada como planta venenosa, los moradores de los caseríos cortan los árboles cercanos a las viviendas para salvaguardar la vida de sus habitantes, principalmente los niños, ya que el fruto es llamativo.</a:t>
            </a:r>
          </a:p>
        </p:txBody>
      </p:sp>
      <p:sp>
        <p:nvSpPr>
          <p:cNvPr id="5" name="Rectangle 1">
            <a:extLst>
              <a:ext uri="{FF2B5EF4-FFF2-40B4-BE49-F238E27FC236}">
                <a16:creationId xmlns:a16="http://schemas.microsoft.com/office/drawing/2014/main" id="{65F0A17C-66CA-4C12-A777-A2BF7F08DEAE}"/>
              </a:ext>
            </a:extLst>
          </p:cNvPr>
          <p:cNvSpPr>
            <a:spLocks noChangeArrowheads="1"/>
          </p:cNvSpPr>
          <p:nvPr/>
        </p:nvSpPr>
        <p:spPr bwMode="auto">
          <a:xfrm>
            <a:off x="136526" y="101817"/>
            <a:ext cx="10891836" cy="461665"/>
          </a:xfrm>
          <a:prstGeom prst="rect">
            <a:avLst/>
          </a:prstGeom>
          <a:noFill/>
          <a:ln>
            <a:noFill/>
          </a:ln>
          <a:effectLst/>
        </p:spPr>
        <p:txBody>
          <a:bodyPr vert="horz" wrap="square" lIns="0" tIns="0" rIns="0" bIns="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144000" indent="-144000" algn="ctr" defTabSz="144000"/>
            <a:r>
              <a:rPr lang="it-IT" sz="3000" dirty="0">
                <a:ln w="41275">
                  <a:solidFill>
                    <a:srgbClr val="5C0012"/>
                  </a:solidFill>
                </a:ln>
                <a:solidFill>
                  <a:srgbClr val="FF0000"/>
                </a:solidFill>
                <a:latin typeface="Arial Black" panose="020B0A04020102020204" pitchFamily="34" charset="0"/>
              </a:rPr>
              <a:t>Calanthea pulcherrima</a:t>
            </a:r>
            <a:endParaRPr lang="es-VE" sz="3000" dirty="0">
              <a:ln w="41275">
                <a:solidFill>
                  <a:srgbClr val="5C0012"/>
                </a:solidFill>
              </a:ln>
              <a:solidFill>
                <a:srgbClr val="FF0000"/>
              </a:solidFill>
              <a:latin typeface="Arial Black" panose="020B0A04020102020204" pitchFamily="34" charset="0"/>
            </a:endParaRPr>
          </a:p>
        </p:txBody>
      </p:sp>
      <p:pic>
        <p:nvPicPr>
          <p:cNvPr id="6" name="Picture 2" descr="En Peligro Crítico">
            <a:hlinkClick r:id="rId3"/>
            <a:extLst>
              <a:ext uri="{FF2B5EF4-FFF2-40B4-BE49-F238E27FC236}">
                <a16:creationId xmlns:a16="http://schemas.microsoft.com/office/drawing/2014/main" id="{7A17BC72-7313-46F5-8E02-24FA687F202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46064" y="6004877"/>
            <a:ext cx="432000" cy="432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97614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uadroTexto 1">
            <a:extLst>
              <a:ext uri="{FF2B5EF4-FFF2-40B4-BE49-F238E27FC236}">
                <a16:creationId xmlns:a16="http://schemas.microsoft.com/office/drawing/2014/main" id="{9E75D298-3D34-40F3-808D-8A2819F17778}"/>
              </a:ext>
            </a:extLst>
          </p:cNvPr>
          <p:cNvSpPr txBox="1"/>
          <p:nvPr/>
        </p:nvSpPr>
        <p:spPr>
          <a:xfrm>
            <a:off x="1710813" y="4017742"/>
            <a:ext cx="7710278" cy="2731517"/>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defPPr>
              <a:defRPr lang="en-US"/>
            </a:defPPr>
            <a:lvl1pPr marL="144000" marR="0" lvl="0" indent="-144000" defTabSz="144000" eaLnBrk="0" fontAlgn="base" hangingPunct="0">
              <a:lnSpc>
                <a:spcPct val="100000"/>
              </a:lnSpc>
              <a:spcBef>
                <a:spcPct val="0"/>
              </a:spcBef>
              <a:spcAft>
                <a:spcPts val="600"/>
              </a:spcAft>
              <a:buClrTx/>
              <a:buSzTx/>
              <a:buFontTx/>
              <a:buNone/>
              <a:tabLst/>
              <a:defRPr sz="2000" b="0" i="0">
                <a:effectLst/>
                <a:latin typeface="Arial" panose="020B0604020202020204" pitchFamily="34" charset="0"/>
                <a:cs typeface="Arial" panose="020B0604020202020204" pitchFamily="34" charset="0"/>
              </a:defRPr>
            </a:lvl1pPr>
            <a:lvl2pPr eaLnBrk="0" fontAlgn="base" hangingPunct="0">
              <a:spcBef>
                <a:spcPct val="0"/>
              </a:spcBef>
              <a:spcAft>
                <a:spcPct val="0"/>
              </a:spcAft>
              <a:defRPr>
                <a:latin typeface="Arial" panose="020B0604020202020204" pitchFamily="34" charset="0"/>
              </a:defRPr>
            </a:lvl2pPr>
            <a:lvl3pPr eaLnBrk="0" fontAlgn="base" hangingPunct="0">
              <a:spcBef>
                <a:spcPct val="0"/>
              </a:spcBef>
              <a:spcAft>
                <a:spcPct val="0"/>
              </a:spcAft>
              <a:defRPr>
                <a:latin typeface="Arial" panose="020B0604020202020204" pitchFamily="34" charset="0"/>
              </a:defRPr>
            </a:lvl3pPr>
            <a:lvl4pPr eaLnBrk="0" fontAlgn="base" hangingPunct="0">
              <a:spcBef>
                <a:spcPct val="0"/>
              </a:spcBef>
              <a:spcAft>
                <a:spcPct val="0"/>
              </a:spcAft>
              <a:defRPr>
                <a:latin typeface="Arial" panose="020B0604020202020204" pitchFamily="34" charset="0"/>
              </a:defRPr>
            </a:lvl4pPr>
            <a:lvl5pPr eaLnBrk="0" fontAlgn="base" hangingPunct="0">
              <a:spcBef>
                <a:spcPct val="0"/>
              </a:spcBef>
              <a:spcAft>
                <a:spcPct val="0"/>
              </a:spcAft>
              <a:defRPr>
                <a:latin typeface="Arial" panose="020B0604020202020204" pitchFamily="34" charset="0"/>
              </a:defRPr>
            </a:lvl5pPr>
            <a:lvl6pPr eaLnBrk="0" fontAlgn="base" hangingPunct="0">
              <a:spcBef>
                <a:spcPct val="0"/>
              </a:spcBef>
              <a:spcAft>
                <a:spcPct val="0"/>
              </a:spcAft>
              <a:defRPr>
                <a:latin typeface="Arial" panose="020B0604020202020204" pitchFamily="34" charset="0"/>
              </a:defRPr>
            </a:lvl6pPr>
            <a:lvl7pPr eaLnBrk="0" fontAlgn="base" hangingPunct="0">
              <a:spcBef>
                <a:spcPct val="0"/>
              </a:spcBef>
              <a:spcAft>
                <a:spcPct val="0"/>
              </a:spcAft>
              <a:defRPr>
                <a:latin typeface="Arial" panose="020B0604020202020204" pitchFamily="34" charset="0"/>
              </a:defRPr>
            </a:lvl7pPr>
            <a:lvl8pPr eaLnBrk="0" fontAlgn="base" hangingPunct="0">
              <a:spcBef>
                <a:spcPct val="0"/>
              </a:spcBef>
              <a:spcAft>
                <a:spcPct val="0"/>
              </a:spcAft>
              <a:defRPr>
                <a:latin typeface="Arial" panose="020B0604020202020204" pitchFamily="34" charset="0"/>
              </a:defRPr>
            </a:lvl8pPr>
            <a:lvl9pPr eaLnBrk="0" fontAlgn="base" hangingPunct="0">
              <a:spcBef>
                <a:spcPct val="0"/>
              </a:spcBef>
              <a:spcAft>
                <a:spcPct val="0"/>
              </a:spcAft>
              <a:defRPr>
                <a:latin typeface="Arial" panose="020B0604020202020204" pitchFamily="34" charset="0"/>
              </a:defRPr>
            </a:lvl9pPr>
          </a:lstStyle>
          <a:p>
            <a:pPr>
              <a:spcAft>
                <a:spcPts val="300"/>
              </a:spcAft>
            </a:pPr>
            <a:r>
              <a:rPr lang="es-VE" altLang="es-VE" dirty="0" err="1"/>
              <a:t>Phylum</a:t>
            </a:r>
            <a:r>
              <a:rPr lang="es-VE" altLang="es-VE" dirty="0"/>
              <a:t>: </a:t>
            </a:r>
            <a:r>
              <a:rPr lang="es-VE" dirty="0" err="1"/>
              <a:t>Tracheophyta</a:t>
            </a:r>
            <a:endParaRPr lang="es-VE" altLang="es-VE" dirty="0"/>
          </a:p>
          <a:p>
            <a:pPr>
              <a:spcAft>
                <a:spcPts val="300"/>
              </a:spcAft>
            </a:pPr>
            <a:r>
              <a:rPr lang="es-VE" altLang="es-VE" dirty="0"/>
              <a:t>Clase: </a:t>
            </a:r>
            <a:r>
              <a:rPr lang="es-VE" dirty="0"/>
              <a:t> </a:t>
            </a:r>
            <a:r>
              <a:rPr lang="es-VE" dirty="0" err="1"/>
              <a:t>Magnoliopsida</a:t>
            </a:r>
            <a:endParaRPr lang="es-VE" altLang="es-VE" dirty="0"/>
          </a:p>
          <a:p>
            <a:pPr>
              <a:spcAft>
                <a:spcPts val="300"/>
              </a:spcAft>
            </a:pPr>
            <a:r>
              <a:rPr lang="es-VE" altLang="es-VE" dirty="0"/>
              <a:t>Orden: </a:t>
            </a:r>
            <a:r>
              <a:rPr lang="es-VE" dirty="0" err="1"/>
              <a:t>Caryophyllales</a:t>
            </a:r>
            <a:endParaRPr lang="es-VE" dirty="0"/>
          </a:p>
          <a:p>
            <a:pPr>
              <a:spcAft>
                <a:spcPts val="300"/>
              </a:spcAft>
            </a:pPr>
            <a:r>
              <a:rPr lang="es-VE" altLang="es-VE" dirty="0"/>
              <a:t>Familia: </a:t>
            </a:r>
            <a:r>
              <a:rPr lang="es-VE" dirty="0" err="1"/>
              <a:t>Droseraceae</a:t>
            </a:r>
            <a:endParaRPr lang="es-VE" altLang="es-VE" dirty="0"/>
          </a:p>
          <a:p>
            <a:pPr>
              <a:spcAft>
                <a:spcPts val="300"/>
              </a:spcAft>
            </a:pPr>
            <a:r>
              <a:rPr lang="es-VE" altLang="es-VE" dirty="0"/>
              <a:t>Nombre científico: </a:t>
            </a:r>
            <a:r>
              <a:rPr lang="it-IT" b="1" i="1" dirty="0">
                <a:solidFill>
                  <a:srgbClr val="000000"/>
                </a:solidFill>
                <a:effectLst/>
              </a:rPr>
              <a:t>Drosera cendeensis </a:t>
            </a:r>
            <a:r>
              <a:rPr lang="it-IT" dirty="0">
                <a:solidFill>
                  <a:srgbClr val="000000"/>
                </a:solidFill>
                <a:effectLst/>
              </a:rPr>
              <a:t>Tamayo &amp; Croizat</a:t>
            </a:r>
          </a:p>
          <a:p>
            <a:pPr>
              <a:spcAft>
                <a:spcPts val="300"/>
              </a:spcAft>
            </a:pPr>
            <a:r>
              <a:rPr lang="es-VE" altLang="es-VE" dirty="0">
                <a:solidFill>
                  <a:srgbClr val="1C1C1C"/>
                </a:solidFill>
              </a:rPr>
              <a:t>Nombre común: Díctamo real, </a:t>
            </a:r>
            <a:r>
              <a:rPr lang="es-VE" altLang="es-VE" dirty="0" err="1">
                <a:solidFill>
                  <a:srgbClr val="1C1C1C"/>
                </a:solidFill>
              </a:rPr>
              <a:t>Dictamo</a:t>
            </a:r>
            <a:r>
              <a:rPr lang="es-VE" altLang="es-VE" dirty="0">
                <a:solidFill>
                  <a:srgbClr val="1C1C1C"/>
                </a:solidFill>
              </a:rPr>
              <a:t> de venado, Yerba de Lucas</a:t>
            </a:r>
          </a:p>
          <a:p>
            <a:pPr>
              <a:spcAft>
                <a:spcPts val="300"/>
              </a:spcAft>
            </a:pPr>
            <a:r>
              <a:rPr lang="es-VE" altLang="es-VE" dirty="0"/>
              <a:t>Categoría:        </a:t>
            </a:r>
            <a:r>
              <a:rPr lang="es-VE" dirty="0"/>
              <a:t>En Peligro Crítico</a:t>
            </a:r>
          </a:p>
          <a:p>
            <a:pPr>
              <a:spcAft>
                <a:spcPts val="300"/>
              </a:spcAft>
            </a:pPr>
            <a:r>
              <a:rPr lang="es-VE" altLang="es-VE" dirty="0"/>
              <a:t>Criterio: </a:t>
            </a:r>
            <a:r>
              <a:rPr lang="es-VE" dirty="0"/>
              <a:t>B1b(</a:t>
            </a:r>
            <a:r>
              <a:rPr lang="es-VE" dirty="0" err="1"/>
              <a:t>i,iv,v</a:t>
            </a:r>
            <a:r>
              <a:rPr lang="es-VE" dirty="0"/>
              <a:t>)c(</a:t>
            </a:r>
            <a:r>
              <a:rPr lang="es-VE" dirty="0" err="1"/>
              <a:t>iv</a:t>
            </a:r>
            <a:r>
              <a:rPr lang="es-VE" dirty="0"/>
              <a:t>); C2a(i)</a:t>
            </a:r>
            <a:endParaRPr lang="es-VE" altLang="es-VE" dirty="0"/>
          </a:p>
        </p:txBody>
      </p:sp>
      <p:sp>
        <p:nvSpPr>
          <p:cNvPr id="3" name="Rectangle 1">
            <a:extLst>
              <a:ext uri="{FF2B5EF4-FFF2-40B4-BE49-F238E27FC236}">
                <a16:creationId xmlns:a16="http://schemas.microsoft.com/office/drawing/2014/main" id="{1BA6189D-5CB5-4F0A-BC5F-04F6B717E5B6}"/>
              </a:ext>
            </a:extLst>
          </p:cNvPr>
          <p:cNvSpPr>
            <a:spLocks noChangeArrowheads="1"/>
          </p:cNvSpPr>
          <p:nvPr/>
        </p:nvSpPr>
        <p:spPr bwMode="auto">
          <a:xfrm>
            <a:off x="119063" y="96484"/>
            <a:ext cx="10909300" cy="461665"/>
          </a:xfrm>
          <a:prstGeom prst="rect">
            <a:avLst/>
          </a:prstGeom>
          <a:noFill/>
          <a:ln>
            <a:noFill/>
          </a:ln>
          <a:effectLst/>
        </p:spPr>
        <p:txBody>
          <a:bodyPr vert="horz" wrap="square" lIns="0" tIns="0" rIns="0" bIns="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144000" indent="-144000" algn="ctr" defTabSz="144000"/>
            <a:r>
              <a:rPr lang="it-IT" sz="3000" dirty="0">
                <a:ln w="41275">
                  <a:solidFill>
                    <a:srgbClr val="5C0012"/>
                  </a:solidFill>
                </a:ln>
                <a:solidFill>
                  <a:srgbClr val="FF0000"/>
                </a:solidFill>
                <a:latin typeface="Arial Black" panose="020B0A04020102020204" pitchFamily="34" charset="0"/>
              </a:rPr>
              <a:t>Drosera cendeensis</a:t>
            </a:r>
            <a:endParaRPr lang="es-VE" sz="3000" dirty="0">
              <a:ln w="41275">
                <a:solidFill>
                  <a:srgbClr val="5C0012"/>
                </a:solidFill>
              </a:ln>
              <a:solidFill>
                <a:srgbClr val="FF0000"/>
              </a:solidFill>
              <a:latin typeface="Arial Black" panose="020B0A04020102020204" pitchFamily="34" charset="0"/>
            </a:endParaRPr>
          </a:p>
        </p:txBody>
      </p:sp>
      <p:pic>
        <p:nvPicPr>
          <p:cNvPr id="4" name="image215.jpeg">
            <a:extLst>
              <a:ext uri="{FF2B5EF4-FFF2-40B4-BE49-F238E27FC236}">
                <a16:creationId xmlns:a16="http://schemas.microsoft.com/office/drawing/2014/main" id="{FB5F99D0-D433-4DC7-BC53-8CF7C23EFB11}"/>
              </a:ext>
            </a:extLst>
          </p:cNvPr>
          <p:cNvPicPr/>
          <p:nvPr/>
        </p:nvPicPr>
        <p:blipFill>
          <a:blip r:embed="rId2" cstate="print"/>
          <a:stretch>
            <a:fillRect/>
          </a:stretch>
        </p:blipFill>
        <p:spPr>
          <a:xfrm>
            <a:off x="136094" y="4009578"/>
            <a:ext cx="1345707" cy="2739149"/>
          </a:xfrm>
          <a:prstGeom prst="rect">
            <a:avLst/>
          </a:prstGeom>
        </p:spPr>
      </p:pic>
      <p:sp>
        <p:nvSpPr>
          <p:cNvPr id="5" name="CuadroTexto 4">
            <a:extLst>
              <a:ext uri="{FF2B5EF4-FFF2-40B4-BE49-F238E27FC236}">
                <a16:creationId xmlns:a16="http://schemas.microsoft.com/office/drawing/2014/main" id="{E05327A6-ACD0-4050-AECE-3E9C608BFE52}"/>
              </a:ext>
            </a:extLst>
          </p:cNvPr>
          <p:cNvSpPr txBox="1"/>
          <p:nvPr/>
        </p:nvSpPr>
        <p:spPr>
          <a:xfrm>
            <a:off x="136093" y="631077"/>
            <a:ext cx="10909300" cy="3139321"/>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defPPr>
              <a:defRPr lang="es-VE"/>
            </a:defPPr>
            <a:lvl1pPr marL="144000" marR="0" lvl="0" indent="-144000" defTabSz="144000" eaLnBrk="0" fontAlgn="base" hangingPunct="0">
              <a:lnSpc>
                <a:spcPct val="100000"/>
              </a:lnSpc>
              <a:spcBef>
                <a:spcPct val="0"/>
              </a:spcBef>
              <a:spcAft>
                <a:spcPts val="900"/>
              </a:spcAft>
              <a:buClrTx/>
              <a:buSzTx/>
              <a:buFontTx/>
              <a:buNone/>
              <a:tabLst/>
              <a:defRPr sz="2000" b="0" i="0">
                <a:effectLst/>
                <a:latin typeface="Arial" panose="020B0604020202020204" pitchFamily="34" charset="0"/>
                <a:cs typeface="Arial" panose="020B0604020202020204" pitchFamily="34" charset="0"/>
              </a:defRPr>
            </a:lvl1pPr>
            <a:lvl2pPr eaLnBrk="0" fontAlgn="base" hangingPunct="0">
              <a:spcBef>
                <a:spcPct val="0"/>
              </a:spcBef>
              <a:spcAft>
                <a:spcPct val="0"/>
              </a:spcAft>
              <a:defRPr>
                <a:latin typeface="Arial" panose="020B0604020202020204" pitchFamily="34" charset="0"/>
              </a:defRPr>
            </a:lvl2pPr>
            <a:lvl3pPr eaLnBrk="0" fontAlgn="base" hangingPunct="0">
              <a:spcBef>
                <a:spcPct val="0"/>
              </a:spcBef>
              <a:spcAft>
                <a:spcPct val="0"/>
              </a:spcAft>
              <a:defRPr>
                <a:latin typeface="Arial" panose="020B0604020202020204" pitchFamily="34" charset="0"/>
              </a:defRPr>
            </a:lvl3pPr>
            <a:lvl4pPr eaLnBrk="0" fontAlgn="base" hangingPunct="0">
              <a:spcBef>
                <a:spcPct val="0"/>
              </a:spcBef>
              <a:spcAft>
                <a:spcPct val="0"/>
              </a:spcAft>
              <a:defRPr>
                <a:latin typeface="Arial" panose="020B0604020202020204" pitchFamily="34" charset="0"/>
              </a:defRPr>
            </a:lvl4pPr>
            <a:lvl5pPr eaLnBrk="0" fontAlgn="base" hangingPunct="0">
              <a:spcBef>
                <a:spcPct val="0"/>
              </a:spcBef>
              <a:spcAft>
                <a:spcPct val="0"/>
              </a:spcAft>
              <a:defRPr>
                <a:latin typeface="Arial" panose="020B0604020202020204" pitchFamily="34" charset="0"/>
              </a:defRPr>
            </a:lvl5pPr>
            <a:lvl6pPr eaLnBrk="0" fontAlgn="base" hangingPunct="0">
              <a:spcBef>
                <a:spcPct val="0"/>
              </a:spcBef>
              <a:spcAft>
                <a:spcPct val="0"/>
              </a:spcAft>
              <a:defRPr>
                <a:latin typeface="Arial" panose="020B0604020202020204" pitchFamily="34" charset="0"/>
              </a:defRPr>
            </a:lvl6pPr>
            <a:lvl7pPr eaLnBrk="0" fontAlgn="base" hangingPunct="0">
              <a:spcBef>
                <a:spcPct val="0"/>
              </a:spcBef>
              <a:spcAft>
                <a:spcPct val="0"/>
              </a:spcAft>
              <a:defRPr>
                <a:latin typeface="Arial" panose="020B0604020202020204" pitchFamily="34" charset="0"/>
              </a:defRPr>
            </a:lvl7pPr>
            <a:lvl8pPr eaLnBrk="0" fontAlgn="base" hangingPunct="0">
              <a:spcBef>
                <a:spcPct val="0"/>
              </a:spcBef>
              <a:spcAft>
                <a:spcPct val="0"/>
              </a:spcAft>
              <a:defRPr>
                <a:latin typeface="Arial" panose="020B0604020202020204" pitchFamily="34" charset="0"/>
              </a:defRPr>
            </a:lvl8pPr>
            <a:lvl9pPr eaLnBrk="0" fontAlgn="base" hangingPunct="0">
              <a:spcBef>
                <a:spcPct val="0"/>
              </a:spcBef>
              <a:spcAft>
                <a:spcPct val="0"/>
              </a:spcAft>
              <a:defRPr>
                <a:latin typeface="Arial" panose="020B0604020202020204" pitchFamily="34" charset="0"/>
              </a:defRPr>
            </a:lvl9pPr>
          </a:lstStyle>
          <a:p>
            <a:r>
              <a:rPr lang="es-VE" altLang="es-VE" sz="2100" b="1" dirty="0"/>
              <a:t>DISTRIBUCIÓN</a:t>
            </a:r>
            <a:r>
              <a:rPr lang="es-VE" altLang="es-VE" sz="2100" dirty="0"/>
              <a:t>: Endémica de Venezuela. Es conocida en los páramos andinos, en Lara y Trujillo (páramos de Cendé, Jabón y las Rosas). </a:t>
            </a:r>
          </a:p>
          <a:p>
            <a:r>
              <a:rPr lang="es-VE" altLang="es-VE" sz="2100" b="1" dirty="0"/>
              <a:t>HÁBITAT</a:t>
            </a:r>
            <a:r>
              <a:rPr lang="es-VE" altLang="es-VE" sz="2100" dirty="0"/>
              <a:t>: páramos secos, con baja precipitación anual. Es posible que se encuentre en lugares húmedos, entre 2100 y 3000 m </a:t>
            </a:r>
            <a:r>
              <a:rPr lang="es-VE" altLang="es-VE" sz="2100" dirty="0" err="1"/>
              <a:t>snm</a:t>
            </a:r>
            <a:r>
              <a:rPr lang="es-VE" altLang="es-VE" sz="2100" dirty="0"/>
              <a:t>.</a:t>
            </a:r>
          </a:p>
          <a:p>
            <a:r>
              <a:rPr lang="es-VE" altLang="es-VE" sz="2100" b="1" dirty="0"/>
              <a:t>SITUACIÓN Y AMENAZAS</a:t>
            </a:r>
            <a:r>
              <a:rPr lang="es-VE" altLang="es-VE" sz="2100" dirty="0"/>
              <a:t>: distribución restringida y solo dos subpoblaciones fragmentadas con un número de individuos maduros entre 30 y 50 en cada una de estas. Es un componente importante de la bebida conocida como “díctamo real”, utilizada ampliamente en la medicina popular andina. Extraída en exceso de su hábitat natural para fines comerciales sin contar con algún plan de reposición.</a:t>
            </a:r>
          </a:p>
        </p:txBody>
      </p:sp>
      <p:pic>
        <p:nvPicPr>
          <p:cNvPr id="6" name="Picture 2" descr="En Peligro Crítico">
            <a:hlinkClick r:id="rId3"/>
            <a:extLst>
              <a:ext uri="{FF2B5EF4-FFF2-40B4-BE49-F238E27FC236}">
                <a16:creationId xmlns:a16="http://schemas.microsoft.com/office/drawing/2014/main" id="{4E04CC02-FD2D-4DC5-A9FD-5B4616B96F2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965404" y="6046437"/>
            <a:ext cx="432000" cy="432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783130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uadroTexto 1">
            <a:extLst>
              <a:ext uri="{FF2B5EF4-FFF2-40B4-BE49-F238E27FC236}">
                <a16:creationId xmlns:a16="http://schemas.microsoft.com/office/drawing/2014/main" id="{154FAD57-4F9D-4493-8D55-511F26D89EAE}"/>
              </a:ext>
            </a:extLst>
          </p:cNvPr>
          <p:cNvSpPr txBox="1"/>
          <p:nvPr/>
        </p:nvSpPr>
        <p:spPr>
          <a:xfrm>
            <a:off x="135659" y="99284"/>
            <a:ext cx="10892703" cy="477054"/>
          </a:xfrm>
          <a:prstGeom prst="rect">
            <a:avLst/>
          </a:prstGeom>
          <a:noFill/>
        </p:spPr>
        <p:txBody>
          <a:bodyPr wrap="square" lIns="0" tIns="0" rIns="0" bIns="0">
            <a:spAutoFit/>
          </a:bodyPr>
          <a:lstStyle>
            <a:defPPr>
              <a:defRPr lang="en-US"/>
            </a:defPPr>
            <a:lvl1pPr algn="ctr">
              <a:defRPr sz="3200" b="0" i="0">
                <a:ln w="41275">
                  <a:solidFill>
                    <a:srgbClr val="5C0012"/>
                  </a:solidFill>
                </a:ln>
                <a:solidFill>
                  <a:srgbClr val="FF0000"/>
                </a:solidFill>
                <a:effectLst/>
                <a:latin typeface="Arial Black" panose="020B0A04020102020204" pitchFamily="34" charset="0"/>
              </a:defRPr>
            </a:lvl1pPr>
          </a:lstStyle>
          <a:p>
            <a:r>
              <a:rPr lang="es-VE" sz="3000" dirty="0"/>
              <a:t>Situación de la fauna venezolana en 2015</a:t>
            </a:r>
          </a:p>
        </p:txBody>
      </p:sp>
      <p:sp>
        <p:nvSpPr>
          <p:cNvPr id="3" name="CuadroTexto 2">
            <a:extLst>
              <a:ext uri="{FF2B5EF4-FFF2-40B4-BE49-F238E27FC236}">
                <a16:creationId xmlns:a16="http://schemas.microsoft.com/office/drawing/2014/main" id="{CC6C8639-8C5B-420A-AABD-622674155DBC}"/>
              </a:ext>
            </a:extLst>
          </p:cNvPr>
          <p:cNvSpPr txBox="1"/>
          <p:nvPr/>
        </p:nvSpPr>
        <p:spPr>
          <a:xfrm>
            <a:off x="136318" y="6486672"/>
            <a:ext cx="10892043" cy="261610"/>
          </a:xfrm>
          <a:prstGeom prst="rect">
            <a:avLst/>
          </a:prstGeom>
          <a:solidFill>
            <a:srgbClr val="FFFF66"/>
          </a:solidFill>
        </p:spPr>
        <p:txBody>
          <a:bodyPr wrap="square" lIns="0" tIns="0" rIns="0" bIns="0">
            <a:spAutoFit/>
          </a:bodyPr>
          <a:lstStyle>
            <a:defPPr>
              <a:defRPr lang="es-VE"/>
            </a:defPPr>
            <a:lvl1pPr algn="ctr">
              <a:defRPr sz="2000" b="0" i="0">
                <a:solidFill>
                  <a:srgbClr val="232323"/>
                </a:solidFill>
                <a:effectLst/>
                <a:latin typeface="Arial Black" panose="020B0A04020102020204" pitchFamily="34" charset="0"/>
              </a:defRPr>
            </a:lvl1pPr>
          </a:lstStyle>
          <a:p>
            <a:r>
              <a:rPr lang="es-VE" sz="1700" dirty="0"/>
              <a:t>Número de especies en diferentes categorías de la Lista Roja de la Fauna Venezolana 2015</a:t>
            </a:r>
          </a:p>
        </p:txBody>
      </p:sp>
      <p:pic>
        <p:nvPicPr>
          <p:cNvPr id="4" name="Imagen 3">
            <a:extLst>
              <a:ext uri="{FF2B5EF4-FFF2-40B4-BE49-F238E27FC236}">
                <a16:creationId xmlns:a16="http://schemas.microsoft.com/office/drawing/2014/main" id="{106B4219-558E-4C70-A284-45C03E27D89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0649" y="641587"/>
            <a:ext cx="10887712" cy="5745358"/>
          </a:xfrm>
          <a:prstGeom prst="rect">
            <a:avLst/>
          </a:prstGeom>
        </p:spPr>
      </p:pic>
    </p:spTree>
    <p:extLst>
      <p:ext uri="{BB962C8B-B14F-4D97-AF65-F5344CB8AC3E}">
        <p14:creationId xmlns:p14="http://schemas.microsoft.com/office/powerpoint/2010/main" val="27561785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uadroTexto 1">
            <a:extLst>
              <a:ext uri="{FF2B5EF4-FFF2-40B4-BE49-F238E27FC236}">
                <a16:creationId xmlns:a16="http://schemas.microsoft.com/office/drawing/2014/main" id="{C0F31A4D-E091-413C-A624-45EACA85FC0C}"/>
              </a:ext>
            </a:extLst>
          </p:cNvPr>
          <p:cNvSpPr txBox="1"/>
          <p:nvPr/>
        </p:nvSpPr>
        <p:spPr>
          <a:xfrm>
            <a:off x="135657" y="6514346"/>
            <a:ext cx="10892706" cy="230832"/>
          </a:xfrm>
          <a:prstGeom prst="rect">
            <a:avLst/>
          </a:prstGeom>
          <a:solidFill>
            <a:srgbClr val="FFFF66"/>
          </a:solidFill>
        </p:spPr>
        <p:txBody>
          <a:bodyPr wrap="square" lIns="0" tIns="0" rIns="0" bIns="0">
            <a:spAutoFit/>
          </a:bodyPr>
          <a:lstStyle>
            <a:defPPr>
              <a:defRPr lang="es-VE"/>
            </a:defPPr>
            <a:lvl1pPr algn="ctr">
              <a:defRPr sz="2000" b="0" i="0">
                <a:solidFill>
                  <a:srgbClr val="232323"/>
                </a:solidFill>
                <a:effectLst/>
                <a:latin typeface="Arial Black" panose="020B0A04020102020204" pitchFamily="34" charset="0"/>
              </a:defRPr>
            </a:lvl1pPr>
          </a:lstStyle>
          <a:p>
            <a:r>
              <a:rPr lang="es-VE" sz="1500" dirty="0"/>
              <a:t>Número de especies en 100 km</a:t>
            </a:r>
            <a:r>
              <a:rPr lang="es-VE" sz="1500" baseline="30000" dirty="0"/>
              <a:t>2</a:t>
            </a:r>
            <a:r>
              <a:rPr lang="es-VE" sz="1500" dirty="0"/>
              <a:t> de anfibios, aves, mamíferos y reptiles amenazados de Venezuela</a:t>
            </a:r>
          </a:p>
        </p:txBody>
      </p:sp>
      <p:pic>
        <p:nvPicPr>
          <p:cNvPr id="3" name="Imagen 2">
            <a:extLst>
              <a:ext uri="{FF2B5EF4-FFF2-40B4-BE49-F238E27FC236}">
                <a16:creationId xmlns:a16="http://schemas.microsoft.com/office/drawing/2014/main" id="{0E84AEE1-13EF-4190-B0DC-13F1B0DBF3C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26572" y="632301"/>
            <a:ext cx="8679431" cy="5740790"/>
          </a:xfrm>
          <a:prstGeom prst="rect">
            <a:avLst/>
          </a:prstGeom>
        </p:spPr>
      </p:pic>
      <p:sp>
        <p:nvSpPr>
          <p:cNvPr id="4" name="CuadroTexto 3">
            <a:extLst>
              <a:ext uri="{FF2B5EF4-FFF2-40B4-BE49-F238E27FC236}">
                <a16:creationId xmlns:a16="http://schemas.microsoft.com/office/drawing/2014/main" id="{F086668B-F9EA-40D1-AD15-F315611F028E}"/>
              </a:ext>
            </a:extLst>
          </p:cNvPr>
          <p:cNvSpPr txBox="1"/>
          <p:nvPr/>
        </p:nvSpPr>
        <p:spPr>
          <a:xfrm>
            <a:off x="121804" y="99284"/>
            <a:ext cx="10892705" cy="477054"/>
          </a:xfrm>
          <a:prstGeom prst="rect">
            <a:avLst/>
          </a:prstGeom>
          <a:noFill/>
        </p:spPr>
        <p:txBody>
          <a:bodyPr wrap="square" lIns="0" tIns="0" rIns="0" bIns="0">
            <a:spAutoFit/>
          </a:bodyPr>
          <a:lstStyle>
            <a:defPPr>
              <a:defRPr lang="en-US"/>
            </a:defPPr>
            <a:lvl1pPr algn="ctr">
              <a:defRPr sz="3200" b="0" i="0">
                <a:ln w="41275">
                  <a:solidFill>
                    <a:srgbClr val="5C0012"/>
                  </a:solidFill>
                </a:ln>
                <a:solidFill>
                  <a:srgbClr val="FF0000"/>
                </a:solidFill>
                <a:effectLst/>
                <a:latin typeface="Arial Black" panose="020B0A04020102020204" pitchFamily="34" charset="0"/>
              </a:defRPr>
            </a:lvl1pPr>
          </a:lstStyle>
          <a:p>
            <a:r>
              <a:rPr lang="es-VE" sz="3000" dirty="0"/>
              <a:t>Situación de la fauna venezolana en 2015</a:t>
            </a:r>
          </a:p>
        </p:txBody>
      </p:sp>
    </p:spTree>
    <p:extLst>
      <p:ext uri="{BB962C8B-B14F-4D97-AF65-F5344CB8AC3E}">
        <p14:creationId xmlns:p14="http://schemas.microsoft.com/office/powerpoint/2010/main" val="31299432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uadroTexto 1">
            <a:extLst>
              <a:ext uri="{FF2B5EF4-FFF2-40B4-BE49-F238E27FC236}">
                <a16:creationId xmlns:a16="http://schemas.microsoft.com/office/drawing/2014/main" id="{7D1245DF-4E63-489D-997E-EB1E35A05F69}"/>
              </a:ext>
            </a:extLst>
          </p:cNvPr>
          <p:cNvSpPr txBox="1"/>
          <p:nvPr/>
        </p:nvSpPr>
        <p:spPr>
          <a:xfrm>
            <a:off x="412755" y="6436068"/>
            <a:ext cx="10296813" cy="307777"/>
          </a:xfrm>
          <a:prstGeom prst="rect">
            <a:avLst/>
          </a:prstGeom>
          <a:solidFill>
            <a:srgbClr val="FFFF66"/>
          </a:solidFill>
        </p:spPr>
        <p:txBody>
          <a:bodyPr wrap="square" lIns="0" tIns="0" rIns="0" bIns="0">
            <a:spAutoFit/>
          </a:bodyPr>
          <a:lstStyle>
            <a:defPPr>
              <a:defRPr lang="es-VE"/>
            </a:defPPr>
            <a:lvl1pPr algn="ctr">
              <a:defRPr sz="2000" b="0" i="0">
                <a:solidFill>
                  <a:srgbClr val="232323"/>
                </a:solidFill>
                <a:effectLst/>
                <a:latin typeface="Arial Black" panose="020B0A04020102020204" pitchFamily="34" charset="0"/>
              </a:defRPr>
            </a:lvl1pPr>
          </a:lstStyle>
          <a:p>
            <a:r>
              <a:rPr lang="es-VE" dirty="0"/>
              <a:t>Principales factores de riesgo de extinción de la fauna venezolana</a:t>
            </a:r>
          </a:p>
        </p:txBody>
      </p:sp>
      <p:pic>
        <p:nvPicPr>
          <p:cNvPr id="3" name="Imagen 2">
            <a:extLst>
              <a:ext uri="{FF2B5EF4-FFF2-40B4-BE49-F238E27FC236}">
                <a16:creationId xmlns:a16="http://schemas.microsoft.com/office/drawing/2014/main" id="{D90CEA97-0925-4988-95EF-6F3D3A85643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97443" y="644182"/>
            <a:ext cx="8933253" cy="5659636"/>
          </a:xfrm>
          <a:prstGeom prst="rect">
            <a:avLst/>
          </a:prstGeom>
        </p:spPr>
      </p:pic>
      <p:sp>
        <p:nvSpPr>
          <p:cNvPr id="4" name="CuadroTexto 3">
            <a:extLst>
              <a:ext uri="{FF2B5EF4-FFF2-40B4-BE49-F238E27FC236}">
                <a16:creationId xmlns:a16="http://schemas.microsoft.com/office/drawing/2014/main" id="{86659046-3F5E-4DF7-A7A3-50928FBD0468}"/>
              </a:ext>
            </a:extLst>
          </p:cNvPr>
          <p:cNvSpPr txBox="1"/>
          <p:nvPr/>
        </p:nvSpPr>
        <p:spPr>
          <a:xfrm>
            <a:off x="135659" y="100235"/>
            <a:ext cx="10892703" cy="461665"/>
          </a:xfrm>
          <a:prstGeom prst="rect">
            <a:avLst/>
          </a:prstGeom>
          <a:noFill/>
        </p:spPr>
        <p:txBody>
          <a:bodyPr wrap="square" lIns="0" tIns="0" rIns="0" bIns="0">
            <a:spAutoFit/>
          </a:bodyPr>
          <a:lstStyle>
            <a:defPPr>
              <a:defRPr lang="en-US"/>
            </a:defPPr>
            <a:lvl1pPr algn="ctr">
              <a:defRPr sz="3000" b="0" i="0">
                <a:ln w="41275">
                  <a:solidFill>
                    <a:srgbClr val="5C0012"/>
                  </a:solidFill>
                </a:ln>
                <a:solidFill>
                  <a:srgbClr val="FF0000"/>
                </a:solidFill>
                <a:effectLst/>
                <a:latin typeface="Arial Black" panose="020B0A04020102020204" pitchFamily="34" charset="0"/>
              </a:defRPr>
            </a:lvl1pPr>
          </a:lstStyle>
          <a:p>
            <a:r>
              <a:rPr lang="es-VE" dirty="0"/>
              <a:t>Situación de la fauna venezolana en 2015</a:t>
            </a:r>
          </a:p>
        </p:txBody>
      </p:sp>
    </p:spTree>
    <p:extLst>
      <p:ext uri="{BB962C8B-B14F-4D97-AF65-F5344CB8AC3E}">
        <p14:creationId xmlns:p14="http://schemas.microsoft.com/office/powerpoint/2010/main" val="13418811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uadroTexto 1">
            <a:extLst>
              <a:ext uri="{FF2B5EF4-FFF2-40B4-BE49-F238E27FC236}">
                <a16:creationId xmlns:a16="http://schemas.microsoft.com/office/drawing/2014/main" id="{9707FF40-AA20-408B-8C7C-5CF77CCBD103}"/>
              </a:ext>
            </a:extLst>
          </p:cNvPr>
          <p:cNvSpPr txBox="1"/>
          <p:nvPr/>
        </p:nvSpPr>
        <p:spPr>
          <a:xfrm>
            <a:off x="1105486" y="6446005"/>
            <a:ext cx="8900391" cy="307777"/>
          </a:xfrm>
          <a:prstGeom prst="rect">
            <a:avLst/>
          </a:prstGeom>
          <a:solidFill>
            <a:srgbClr val="FFFF66"/>
          </a:solidFill>
        </p:spPr>
        <p:txBody>
          <a:bodyPr wrap="square" lIns="0" tIns="0" rIns="0" bIns="0">
            <a:spAutoFit/>
          </a:bodyPr>
          <a:lstStyle>
            <a:defPPr>
              <a:defRPr lang="es-VE"/>
            </a:defPPr>
            <a:lvl1pPr algn="ctr">
              <a:defRPr sz="2000" b="0" i="0">
                <a:solidFill>
                  <a:srgbClr val="232323"/>
                </a:solidFill>
                <a:effectLst/>
                <a:latin typeface="Arial Black" panose="020B0A04020102020204" pitchFamily="34" charset="0"/>
              </a:defRPr>
            </a:lvl1pPr>
          </a:lstStyle>
          <a:p>
            <a:r>
              <a:rPr lang="es-VE" dirty="0"/>
              <a:t>Índice de la Lista Roja de la Fauna Venezolana 1999-2015</a:t>
            </a:r>
          </a:p>
        </p:txBody>
      </p:sp>
      <p:sp>
        <p:nvSpPr>
          <p:cNvPr id="3" name="CuadroTexto 2">
            <a:extLst>
              <a:ext uri="{FF2B5EF4-FFF2-40B4-BE49-F238E27FC236}">
                <a16:creationId xmlns:a16="http://schemas.microsoft.com/office/drawing/2014/main" id="{DE394BD3-2260-45A4-A2B7-3705D91BF57C}"/>
              </a:ext>
            </a:extLst>
          </p:cNvPr>
          <p:cNvSpPr txBox="1"/>
          <p:nvPr/>
        </p:nvSpPr>
        <p:spPr>
          <a:xfrm>
            <a:off x="107950" y="100235"/>
            <a:ext cx="8928100" cy="461665"/>
          </a:xfrm>
          <a:prstGeom prst="rect">
            <a:avLst/>
          </a:prstGeom>
          <a:noFill/>
        </p:spPr>
        <p:txBody>
          <a:bodyPr wrap="square" lIns="0" tIns="0" rIns="0" bIns="0">
            <a:spAutoFit/>
          </a:bodyPr>
          <a:lstStyle>
            <a:defPPr>
              <a:defRPr lang="en-US"/>
            </a:defPPr>
            <a:lvl1pPr algn="ctr">
              <a:defRPr sz="3000" b="0" i="0">
                <a:ln w="41275">
                  <a:solidFill>
                    <a:srgbClr val="5C0012"/>
                  </a:solidFill>
                </a:ln>
                <a:solidFill>
                  <a:srgbClr val="FF0000"/>
                </a:solidFill>
                <a:effectLst/>
                <a:latin typeface="Arial Black" panose="020B0A04020102020204" pitchFamily="34" charset="0"/>
              </a:defRPr>
            </a:lvl1pPr>
          </a:lstStyle>
          <a:p>
            <a:r>
              <a:rPr lang="es-VE" dirty="0"/>
              <a:t>Situación de la fauna venezolana en 2015</a:t>
            </a:r>
          </a:p>
        </p:txBody>
      </p:sp>
      <p:pic>
        <p:nvPicPr>
          <p:cNvPr id="4" name="Imagen 3">
            <a:extLst>
              <a:ext uri="{FF2B5EF4-FFF2-40B4-BE49-F238E27FC236}">
                <a16:creationId xmlns:a16="http://schemas.microsoft.com/office/drawing/2014/main" id="{5ED72FAE-1606-48D7-BAE9-0E8E62D9B3D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1042" y="635600"/>
            <a:ext cx="7849175" cy="5709637"/>
          </a:xfrm>
          <a:prstGeom prst="rect">
            <a:avLst/>
          </a:prstGeom>
        </p:spPr>
      </p:pic>
      <p:sp>
        <p:nvSpPr>
          <p:cNvPr id="5" name="CuadroTexto 4">
            <a:extLst>
              <a:ext uri="{FF2B5EF4-FFF2-40B4-BE49-F238E27FC236}">
                <a16:creationId xmlns:a16="http://schemas.microsoft.com/office/drawing/2014/main" id="{F08AEB6B-DAD6-447F-80F1-870D21AEE52D}"/>
              </a:ext>
            </a:extLst>
          </p:cNvPr>
          <p:cNvSpPr txBox="1"/>
          <p:nvPr/>
        </p:nvSpPr>
        <p:spPr>
          <a:xfrm>
            <a:off x="8118764" y="632676"/>
            <a:ext cx="2904842" cy="5632311"/>
          </a:xfrm>
          <a:prstGeom prst="rect">
            <a:avLst/>
          </a:prstGeom>
          <a:noFill/>
        </p:spPr>
        <p:txBody>
          <a:bodyPr wrap="square">
            <a:spAutoFit/>
          </a:bodyPr>
          <a:lstStyle/>
          <a:p>
            <a:r>
              <a:rPr lang="es-VE" b="0" i="0" dirty="0">
                <a:solidFill>
                  <a:srgbClr val="232323"/>
                </a:solidFill>
                <a:effectLst/>
                <a:latin typeface="Arial" panose="020B0604020202020204" pitchFamily="34" charset="0"/>
                <a:cs typeface="Arial" panose="020B0604020202020204" pitchFamily="34" charset="0"/>
              </a:rPr>
              <a:t>El índice de las Listas Rojas (ILR) mide las tendencias generales en riesgo de extinción de grupos de especies sobre la base de cambios genuinos en su estatus dentro de la Lista Roja a través del tiempo (</a:t>
            </a:r>
            <a:r>
              <a:rPr lang="es-VE" b="0" i="0" dirty="0" err="1">
                <a:solidFill>
                  <a:srgbClr val="232323"/>
                </a:solidFill>
                <a:effectLst/>
                <a:latin typeface="Arial" panose="020B0604020202020204" pitchFamily="34" charset="0"/>
                <a:cs typeface="Arial" panose="020B0604020202020204" pitchFamily="34" charset="0"/>
              </a:rPr>
              <a:t>Butchart</a:t>
            </a:r>
            <a:r>
              <a:rPr lang="es-VE" b="0" i="0" dirty="0">
                <a:solidFill>
                  <a:srgbClr val="232323"/>
                </a:solidFill>
                <a:effectLst/>
                <a:latin typeface="Arial" panose="020B0604020202020204" pitchFamily="34" charset="0"/>
                <a:cs typeface="Arial" panose="020B0604020202020204" pitchFamily="34" charset="0"/>
              </a:rPr>
              <a:t> et al. 2007, </a:t>
            </a:r>
            <a:r>
              <a:rPr lang="es-VE" b="0" i="0" dirty="0" err="1">
                <a:solidFill>
                  <a:srgbClr val="232323"/>
                </a:solidFill>
                <a:effectLst/>
                <a:latin typeface="Arial" panose="020B0604020202020204" pitchFamily="34" charset="0"/>
                <a:cs typeface="Arial" panose="020B0604020202020204" pitchFamily="34" charset="0"/>
              </a:rPr>
              <a:t>Bubb</a:t>
            </a:r>
            <a:r>
              <a:rPr lang="es-VE" b="0" i="0" dirty="0">
                <a:solidFill>
                  <a:srgbClr val="232323"/>
                </a:solidFill>
                <a:effectLst/>
                <a:latin typeface="Arial" panose="020B0604020202020204" pitchFamily="34" charset="0"/>
                <a:cs typeface="Arial" panose="020B0604020202020204" pitchFamily="34" charset="0"/>
              </a:rPr>
              <a:t> et al. 2009). Su valor oscila entre uno y cero. Cuando todas las especies de un grupo clasifican como Preocupación Menor (LC), el índice vale uno. Cuando todas las especies de un grupo se extinguieron, el ILR vale cero. </a:t>
            </a:r>
            <a:endParaRPr lang="es-VE"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256560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6" name="CuadroTexto 5">
            <a:extLst>
              <a:ext uri="{FF2B5EF4-FFF2-40B4-BE49-F238E27FC236}">
                <a16:creationId xmlns:a16="http://schemas.microsoft.com/office/drawing/2014/main" id="{8E757877-37EE-4013-9075-FF346257BA43}"/>
              </a:ext>
            </a:extLst>
          </p:cNvPr>
          <p:cNvSpPr txBox="1"/>
          <p:nvPr/>
        </p:nvSpPr>
        <p:spPr>
          <a:xfrm>
            <a:off x="132714" y="672458"/>
            <a:ext cx="11920735" cy="2205732"/>
          </a:xfrm>
          <a:prstGeom prst="rect">
            <a:avLst/>
          </a:prstGeom>
          <a:noFill/>
          <a:ln>
            <a:noFill/>
          </a:ln>
          <a:effectLst/>
        </p:spPr>
        <p:txBody>
          <a:bodyPr vert="horz" wrap="square" lIns="0" tIns="0" rIns="0" bIns="0" numCol="1" anchor="ctr" anchorCtr="0" compatLnSpc="1">
            <a:prstTxWarp prst="textNoShape">
              <a:avLst/>
            </a:prstTxWarp>
            <a:spAutoFit/>
          </a:bodyPr>
          <a:lstStyle>
            <a:defPPr>
              <a:defRPr lang="en-US"/>
            </a:defPPr>
            <a:lvl1pPr marL="144000" marR="0" lvl="0" indent="-144000" defTabSz="144000" eaLnBrk="0" fontAlgn="base" hangingPunct="0">
              <a:lnSpc>
                <a:spcPct val="100000"/>
              </a:lnSpc>
              <a:spcBef>
                <a:spcPct val="0"/>
              </a:spcBef>
              <a:spcAft>
                <a:spcPts val="600"/>
              </a:spcAft>
              <a:buClrTx/>
              <a:buSzTx/>
              <a:buFontTx/>
              <a:buNone/>
              <a:tabLst/>
              <a:defRPr sz="2000" b="0" i="0">
                <a:effectLst/>
                <a:latin typeface="Arial" panose="020B0604020202020204" pitchFamily="34" charset="0"/>
                <a:cs typeface="Arial" panose="020B0604020202020204" pitchFamily="34" charset="0"/>
              </a:defRPr>
            </a:lvl1pPr>
            <a:lvl2pPr eaLnBrk="0" fontAlgn="base" hangingPunct="0">
              <a:spcBef>
                <a:spcPct val="0"/>
              </a:spcBef>
              <a:spcAft>
                <a:spcPct val="0"/>
              </a:spcAft>
              <a:defRPr>
                <a:latin typeface="Arial" panose="020B0604020202020204" pitchFamily="34" charset="0"/>
              </a:defRPr>
            </a:lvl2pPr>
            <a:lvl3pPr eaLnBrk="0" fontAlgn="base" hangingPunct="0">
              <a:spcBef>
                <a:spcPct val="0"/>
              </a:spcBef>
              <a:spcAft>
                <a:spcPct val="0"/>
              </a:spcAft>
              <a:defRPr>
                <a:latin typeface="Arial" panose="020B0604020202020204" pitchFamily="34" charset="0"/>
              </a:defRPr>
            </a:lvl3pPr>
            <a:lvl4pPr eaLnBrk="0" fontAlgn="base" hangingPunct="0">
              <a:spcBef>
                <a:spcPct val="0"/>
              </a:spcBef>
              <a:spcAft>
                <a:spcPct val="0"/>
              </a:spcAft>
              <a:defRPr>
                <a:latin typeface="Arial" panose="020B0604020202020204" pitchFamily="34" charset="0"/>
              </a:defRPr>
            </a:lvl4pPr>
            <a:lvl5pPr eaLnBrk="0" fontAlgn="base" hangingPunct="0">
              <a:spcBef>
                <a:spcPct val="0"/>
              </a:spcBef>
              <a:spcAft>
                <a:spcPct val="0"/>
              </a:spcAft>
              <a:defRPr>
                <a:latin typeface="Arial" panose="020B0604020202020204" pitchFamily="34" charset="0"/>
              </a:defRPr>
            </a:lvl5pPr>
            <a:lvl6pPr eaLnBrk="0" fontAlgn="base" hangingPunct="0">
              <a:spcBef>
                <a:spcPct val="0"/>
              </a:spcBef>
              <a:spcAft>
                <a:spcPct val="0"/>
              </a:spcAft>
              <a:defRPr>
                <a:latin typeface="Arial" panose="020B0604020202020204" pitchFamily="34" charset="0"/>
              </a:defRPr>
            </a:lvl6pPr>
            <a:lvl7pPr eaLnBrk="0" fontAlgn="base" hangingPunct="0">
              <a:spcBef>
                <a:spcPct val="0"/>
              </a:spcBef>
              <a:spcAft>
                <a:spcPct val="0"/>
              </a:spcAft>
              <a:defRPr>
                <a:latin typeface="Arial" panose="020B0604020202020204" pitchFamily="34" charset="0"/>
              </a:defRPr>
            </a:lvl7pPr>
            <a:lvl8pPr eaLnBrk="0" fontAlgn="base" hangingPunct="0">
              <a:spcBef>
                <a:spcPct val="0"/>
              </a:spcBef>
              <a:spcAft>
                <a:spcPct val="0"/>
              </a:spcAft>
              <a:defRPr>
                <a:latin typeface="Arial" panose="020B0604020202020204" pitchFamily="34" charset="0"/>
              </a:defRPr>
            </a:lvl8pPr>
            <a:lvl9pPr eaLnBrk="0" fontAlgn="base" hangingPunct="0">
              <a:spcBef>
                <a:spcPct val="0"/>
              </a:spcBef>
              <a:spcAft>
                <a:spcPct val="0"/>
              </a:spcAft>
              <a:defRPr>
                <a:latin typeface="Arial" panose="020B0604020202020204" pitchFamily="34" charset="0"/>
              </a:defRPr>
            </a:lvl9pPr>
          </a:lstStyle>
          <a:p>
            <a:pPr>
              <a:spcAft>
                <a:spcPts val="400"/>
              </a:spcAft>
            </a:pPr>
            <a:r>
              <a:rPr lang="es-VE" altLang="es-VE" b="1" dirty="0"/>
              <a:t>DISTRIBUCIÓN</a:t>
            </a:r>
            <a:r>
              <a:rPr lang="es-VE" altLang="es-VE" dirty="0"/>
              <a:t>: En Venezuela la distribución original se concentró en el norte del país y de ésta </a:t>
            </a:r>
            <a:br>
              <a:rPr lang="es-VE" altLang="es-VE" dirty="0"/>
            </a:br>
            <a:r>
              <a:rPr lang="es-VE" altLang="es-VE" dirty="0"/>
              <a:t>solo sobreviven algunos grupos aislados, con énfasis en los estados Zulia, Lara, Falcón, Barinas, Mérida, Guárico, Yaracuy, Aragua y Miranda. Su distribución altitudinal se concentra entre 400 a 1400 m.</a:t>
            </a:r>
          </a:p>
          <a:p>
            <a:pPr>
              <a:spcAft>
                <a:spcPts val="400"/>
              </a:spcAft>
            </a:pPr>
            <a:r>
              <a:rPr lang="es-VE" altLang="es-VE" b="1" dirty="0"/>
              <a:t>HÁBITAT</a:t>
            </a:r>
            <a:r>
              <a:rPr lang="es-VE" altLang="es-VE" dirty="0"/>
              <a:t>: Ocupa varios hábitats, incluyendo bosques húmedos en las cordilleras, bosques deciduos y matorral espinoso en las zonas áridas e intervenidas cercanas, aunque mantiene preferencias por bosques abiertos, más o menos secos y a altitudes intermedias (Collar et al. 1992, Clement y Sharpe 2014).</a:t>
            </a:r>
          </a:p>
        </p:txBody>
      </p:sp>
      <p:pic>
        <p:nvPicPr>
          <p:cNvPr id="2" name="Imagen 1">
            <a:extLst>
              <a:ext uri="{FF2B5EF4-FFF2-40B4-BE49-F238E27FC236}">
                <a16:creationId xmlns:a16="http://schemas.microsoft.com/office/drawing/2014/main" id="{F9C17171-376D-4D41-8131-684561542DEB}"/>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615603" y="2697939"/>
            <a:ext cx="3602879" cy="4047657"/>
          </a:xfrm>
          <a:prstGeom prst="rect">
            <a:avLst/>
          </a:prstGeom>
        </p:spPr>
      </p:pic>
      <p:sp>
        <p:nvSpPr>
          <p:cNvPr id="3" name="CuadroTexto 2">
            <a:extLst>
              <a:ext uri="{FF2B5EF4-FFF2-40B4-BE49-F238E27FC236}">
                <a16:creationId xmlns:a16="http://schemas.microsoft.com/office/drawing/2014/main" id="{B55D80A4-B82C-49B4-B2F9-87F3AA93C78F}"/>
              </a:ext>
            </a:extLst>
          </p:cNvPr>
          <p:cNvSpPr txBox="1"/>
          <p:nvPr/>
        </p:nvSpPr>
        <p:spPr>
          <a:xfrm>
            <a:off x="7339515" y="4518608"/>
            <a:ext cx="4713937" cy="2231380"/>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defPPr>
              <a:defRPr lang="en-US"/>
            </a:defPPr>
            <a:lvl1pPr marL="144000" marR="0" lvl="0" indent="-144000" defTabSz="144000" eaLnBrk="0" fontAlgn="base" hangingPunct="0">
              <a:lnSpc>
                <a:spcPct val="100000"/>
              </a:lnSpc>
              <a:spcBef>
                <a:spcPct val="0"/>
              </a:spcBef>
              <a:spcAft>
                <a:spcPts val="600"/>
              </a:spcAft>
              <a:buClrTx/>
              <a:buSzTx/>
              <a:buFontTx/>
              <a:buNone/>
              <a:tabLst/>
              <a:defRPr sz="2000" b="0" i="0">
                <a:effectLst/>
                <a:latin typeface="Arial" panose="020B0604020202020204" pitchFamily="34" charset="0"/>
                <a:cs typeface="Arial" panose="020B0604020202020204" pitchFamily="34" charset="0"/>
              </a:defRPr>
            </a:lvl1pPr>
            <a:lvl2pPr eaLnBrk="0" fontAlgn="base" hangingPunct="0">
              <a:spcBef>
                <a:spcPct val="0"/>
              </a:spcBef>
              <a:spcAft>
                <a:spcPct val="0"/>
              </a:spcAft>
              <a:defRPr>
                <a:latin typeface="Arial" panose="020B0604020202020204" pitchFamily="34" charset="0"/>
              </a:defRPr>
            </a:lvl2pPr>
            <a:lvl3pPr eaLnBrk="0" fontAlgn="base" hangingPunct="0">
              <a:spcBef>
                <a:spcPct val="0"/>
              </a:spcBef>
              <a:spcAft>
                <a:spcPct val="0"/>
              </a:spcAft>
              <a:defRPr>
                <a:latin typeface="Arial" panose="020B0604020202020204" pitchFamily="34" charset="0"/>
              </a:defRPr>
            </a:lvl3pPr>
            <a:lvl4pPr eaLnBrk="0" fontAlgn="base" hangingPunct="0">
              <a:spcBef>
                <a:spcPct val="0"/>
              </a:spcBef>
              <a:spcAft>
                <a:spcPct val="0"/>
              </a:spcAft>
              <a:defRPr>
                <a:latin typeface="Arial" panose="020B0604020202020204" pitchFamily="34" charset="0"/>
              </a:defRPr>
            </a:lvl4pPr>
            <a:lvl5pPr eaLnBrk="0" fontAlgn="base" hangingPunct="0">
              <a:spcBef>
                <a:spcPct val="0"/>
              </a:spcBef>
              <a:spcAft>
                <a:spcPct val="0"/>
              </a:spcAft>
              <a:defRPr>
                <a:latin typeface="Arial" panose="020B0604020202020204" pitchFamily="34" charset="0"/>
              </a:defRPr>
            </a:lvl5pPr>
            <a:lvl6pPr eaLnBrk="0" fontAlgn="base" hangingPunct="0">
              <a:spcBef>
                <a:spcPct val="0"/>
              </a:spcBef>
              <a:spcAft>
                <a:spcPct val="0"/>
              </a:spcAft>
              <a:defRPr>
                <a:latin typeface="Arial" panose="020B0604020202020204" pitchFamily="34" charset="0"/>
              </a:defRPr>
            </a:lvl6pPr>
            <a:lvl7pPr eaLnBrk="0" fontAlgn="base" hangingPunct="0">
              <a:spcBef>
                <a:spcPct val="0"/>
              </a:spcBef>
              <a:spcAft>
                <a:spcPct val="0"/>
              </a:spcAft>
              <a:defRPr>
                <a:latin typeface="Arial" panose="020B0604020202020204" pitchFamily="34" charset="0"/>
              </a:defRPr>
            </a:lvl7pPr>
            <a:lvl8pPr eaLnBrk="0" fontAlgn="base" hangingPunct="0">
              <a:spcBef>
                <a:spcPct val="0"/>
              </a:spcBef>
              <a:spcAft>
                <a:spcPct val="0"/>
              </a:spcAft>
              <a:defRPr>
                <a:latin typeface="Arial" panose="020B0604020202020204" pitchFamily="34" charset="0"/>
              </a:defRPr>
            </a:lvl8pPr>
            <a:lvl9pPr eaLnBrk="0" fontAlgn="base" hangingPunct="0">
              <a:spcBef>
                <a:spcPct val="0"/>
              </a:spcBef>
              <a:spcAft>
                <a:spcPct val="0"/>
              </a:spcAft>
              <a:defRPr>
                <a:latin typeface="Arial" panose="020B0604020202020204" pitchFamily="34" charset="0"/>
              </a:defRPr>
            </a:lvl9pPr>
          </a:lstStyle>
          <a:p>
            <a:r>
              <a:rPr lang="es-VE" altLang="es-VE" dirty="0" err="1"/>
              <a:t>Phylum</a:t>
            </a:r>
            <a:r>
              <a:rPr lang="es-VE" altLang="es-VE" dirty="0"/>
              <a:t>: Chordata</a:t>
            </a:r>
          </a:p>
          <a:p>
            <a:r>
              <a:rPr lang="es-VE" altLang="es-VE" dirty="0"/>
              <a:t>Clase: Aves</a:t>
            </a:r>
          </a:p>
          <a:p>
            <a:r>
              <a:rPr lang="es-VE" altLang="es-VE" dirty="0"/>
              <a:t>Nombre científico: </a:t>
            </a:r>
            <a:r>
              <a:rPr lang="es-VE" altLang="es-VE" b="1" i="1" dirty="0" err="1"/>
              <a:t>Spinus</a:t>
            </a:r>
            <a:r>
              <a:rPr lang="es-VE" altLang="es-VE" b="1" i="1" dirty="0"/>
              <a:t> </a:t>
            </a:r>
            <a:r>
              <a:rPr lang="es-VE" altLang="es-VE" b="1" i="1" dirty="0" err="1"/>
              <a:t>cucullatus</a:t>
            </a:r>
            <a:endParaRPr lang="es-VE" altLang="es-VE" b="1" i="1" dirty="0"/>
          </a:p>
          <a:p>
            <a:r>
              <a:rPr lang="es-VE" altLang="es-VE" dirty="0"/>
              <a:t>Sinónimo: </a:t>
            </a:r>
            <a:r>
              <a:rPr lang="es-VE" altLang="es-VE" b="1" i="1" dirty="0" err="1"/>
              <a:t>Sporagra</a:t>
            </a:r>
            <a:r>
              <a:rPr lang="es-VE" altLang="es-VE" b="1" i="1" dirty="0"/>
              <a:t> </a:t>
            </a:r>
            <a:r>
              <a:rPr lang="es-VE" altLang="es-VE" b="1" i="1" dirty="0" err="1"/>
              <a:t>cucullata</a:t>
            </a:r>
            <a:endParaRPr lang="es-VE" altLang="es-VE" b="1" i="1" dirty="0"/>
          </a:p>
          <a:p>
            <a:r>
              <a:rPr lang="es-VE" altLang="es-VE" dirty="0"/>
              <a:t>Categoría:        En Peligro Crítico</a:t>
            </a:r>
          </a:p>
          <a:p>
            <a:r>
              <a:rPr lang="es-VE" altLang="es-VE" dirty="0"/>
              <a:t>Criterio: A4cd</a:t>
            </a:r>
          </a:p>
        </p:txBody>
      </p:sp>
      <p:sp>
        <p:nvSpPr>
          <p:cNvPr id="4" name="Rectangle 1">
            <a:extLst>
              <a:ext uri="{FF2B5EF4-FFF2-40B4-BE49-F238E27FC236}">
                <a16:creationId xmlns:a16="http://schemas.microsoft.com/office/drawing/2014/main" id="{B8D5A95A-CAB6-46B6-846E-48315A604BE5}"/>
              </a:ext>
            </a:extLst>
          </p:cNvPr>
          <p:cNvSpPr>
            <a:spLocks noChangeArrowheads="1"/>
          </p:cNvSpPr>
          <p:nvPr/>
        </p:nvSpPr>
        <p:spPr bwMode="auto">
          <a:xfrm>
            <a:off x="119062" y="91883"/>
            <a:ext cx="11953875" cy="553998"/>
          </a:xfrm>
          <a:prstGeom prst="rect">
            <a:avLst/>
          </a:prstGeom>
          <a:noFill/>
          <a:ln>
            <a:noFill/>
          </a:ln>
          <a:effectLst/>
        </p:spPr>
        <p:txBody>
          <a:bodyPr vert="horz" wrap="square" lIns="0" tIns="0" rIns="0" bIns="0" numCol="1" anchor="ctr" anchorCtr="0" compatLnSpc="1">
            <a:prstTxWarp prst="textNoShape">
              <a:avLst/>
            </a:prstTxWarp>
            <a:spAutoFit/>
          </a:bodyPr>
          <a:lstStyle/>
          <a:p>
            <a:pPr marL="144000" indent="-144000" algn="ctr" defTabSz="144000" eaLnBrk="0" fontAlgn="base" hangingPunct="0">
              <a:spcBef>
                <a:spcPct val="0"/>
              </a:spcBef>
              <a:spcAft>
                <a:spcPct val="0"/>
              </a:spcAft>
            </a:pPr>
            <a:r>
              <a:rPr lang="es-VE" altLang="es-VE" sz="3600" dirty="0">
                <a:ln w="41275">
                  <a:solidFill>
                    <a:srgbClr val="5C0012"/>
                  </a:solidFill>
                </a:ln>
                <a:solidFill>
                  <a:srgbClr val="FF0000"/>
                </a:solidFill>
                <a:latin typeface="Arial Black" panose="020B0A04020102020204" pitchFamily="34" charset="0"/>
              </a:rPr>
              <a:t>Cardenalito</a:t>
            </a:r>
          </a:p>
        </p:txBody>
      </p:sp>
      <p:pic>
        <p:nvPicPr>
          <p:cNvPr id="5" name="Picture 2" descr="En Peligro Crítico">
            <a:hlinkClick r:id="rId3"/>
            <a:extLst>
              <a:ext uri="{FF2B5EF4-FFF2-40B4-BE49-F238E27FC236}">
                <a16:creationId xmlns:a16="http://schemas.microsoft.com/office/drawing/2014/main" id="{9D940933-ABE0-47E5-BB55-E6066E93D90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590340" y="6018727"/>
            <a:ext cx="432000" cy="432000"/>
          </a:xfrm>
          <a:prstGeom prst="rect">
            <a:avLst/>
          </a:prstGeom>
          <a:noFill/>
          <a:extLst>
            <a:ext uri="{909E8E84-426E-40DD-AFC4-6F175D3DCCD1}">
              <a14:hiddenFill xmlns:a14="http://schemas.microsoft.com/office/drawing/2010/main">
                <a:solidFill>
                  <a:srgbClr val="FFFFFF"/>
                </a:solidFill>
              </a14:hiddenFill>
            </a:ext>
          </a:extLst>
        </p:spPr>
      </p:pic>
      <p:sp>
        <p:nvSpPr>
          <p:cNvPr id="7" name="CuadroTexto 6">
            <a:extLst>
              <a:ext uri="{FF2B5EF4-FFF2-40B4-BE49-F238E27FC236}">
                <a16:creationId xmlns:a16="http://schemas.microsoft.com/office/drawing/2014/main" id="{D0144F0A-E7EE-499B-811B-4E9B73F2BD0F}"/>
              </a:ext>
            </a:extLst>
          </p:cNvPr>
          <p:cNvSpPr txBox="1"/>
          <p:nvPr/>
        </p:nvSpPr>
        <p:spPr>
          <a:xfrm>
            <a:off x="124263" y="3053538"/>
            <a:ext cx="3491340" cy="3693319"/>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defPPr>
              <a:defRPr lang="en-US"/>
            </a:defPPr>
            <a:lvl1pPr marL="144000" marR="0" lvl="0" indent="-144000" defTabSz="144000" eaLnBrk="0" fontAlgn="base" hangingPunct="0">
              <a:lnSpc>
                <a:spcPct val="100000"/>
              </a:lnSpc>
              <a:spcBef>
                <a:spcPct val="0"/>
              </a:spcBef>
              <a:spcAft>
                <a:spcPts val="600"/>
              </a:spcAft>
              <a:buClrTx/>
              <a:buSzTx/>
              <a:buFontTx/>
              <a:buNone/>
              <a:tabLst/>
              <a:defRPr sz="2000" b="0" i="0">
                <a:effectLst/>
                <a:latin typeface="Arial" panose="020B0604020202020204" pitchFamily="34" charset="0"/>
                <a:cs typeface="Arial" panose="020B0604020202020204" pitchFamily="34" charset="0"/>
              </a:defRPr>
            </a:lvl1pPr>
            <a:lvl2pPr eaLnBrk="0" fontAlgn="base" hangingPunct="0">
              <a:spcBef>
                <a:spcPct val="0"/>
              </a:spcBef>
              <a:spcAft>
                <a:spcPct val="0"/>
              </a:spcAft>
              <a:defRPr>
                <a:latin typeface="Arial" panose="020B0604020202020204" pitchFamily="34" charset="0"/>
              </a:defRPr>
            </a:lvl2pPr>
            <a:lvl3pPr eaLnBrk="0" fontAlgn="base" hangingPunct="0">
              <a:spcBef>
                <a:spcPct val="0"/>
              </a:spcBef>
              <a:spcAft>
                <a:spcPct val="0"/>
              </a:spcAft>
              <a:defRPr>
                <a:latin typeface="Arial" panose="020B0604020202020204" pitchFamily="34" charset="0"/>
              </a:defRPr>
            </a:lvl3pPr>
            <a:lvl4pPr eaLnBrk="0" fontAlgn="base" hangingPunct="0">
              <a:spcBef>
                <a:spcPct val="0"/>
              </a:spcBef>
              <a:spcAft>
                <a:spcPct val="0"/>
              </a:spcAft>
              <a:defRPr>
                <a:latin typeface="Arial" panose="020B0604020202020204" pitchFamily="34" charset="0"/>
              </a:defRPr>
            </a:lvl4pPr>
            <a:lvl5pPr eaLnBrk="0" fontAlgn="base" hangingPunct="0">
              <a:spcBef>
                <a:spcPct val="0"/>
              </a:spcBef>
              <a:spcAft>
                <a:spcPct val="0"/>
              </a:spcAft>
              <a:defRPr>
                <a:latin typeface="Arial" panose="020B0604020202020204" pitchFamily="34" charset="0"/>
              </a:defRPr>
            </a:lvl5pPr>
            <a:lvl6pPr eaLnBrk="0" fontAlgn="base" hangingPunct="0">
              <a:spcBef>
                <a:spcPct val="0"/>
              </a:spcBef>
              <a:spcAft>
                <a:spcPct val="0"/>
              </a:spcAft>
              <a:defRPr>
                <a:latin typeface="Arial" panose="020B0604020202020204" pitchFamily="34" charset="0"/>
              </a:defRPr>
            </a:lvl6pPr>
            <a:lvl7pPr eaLnBrk="0" fontAlgn="base" hangingPunct="0">
              <a:spcBef>
                <a:spcPct val="0"/>
              </a:spcBef>
              <a:spcAft>
                <a:spcPct val="0"/>
              </a:spcAft>
              <a:defRPr>
                <a:latin typeface="Arial" panose="020B0604020202020204" pitchFamily="34" charset="0"/>
              </a:defRPr>
            </a:lvl7pPr>
            <a:lvl8pPr eaLnBrk="0" fontAlgn="base" hangingPunct="0">
              <a:spcBef>
                <a:spcPct val="0"/>
              </a:spcBef>
              <a:spcAft>
                <a:spcPct val="0"/>
              </a:spcAft>
              <a:defRPr>
                <a:latin typeface="Arial" panose="020B0604020202020204" pitchFamily="34" charset="0"/>
              </a:defRPr>
            </a:lvl8pPr>
            <a:lvl9pPr eaLnBrk="0" fontAlgn="base" hangingPunct="0">
              <a:spcBef>
                <a:spcPct val="0"/>
              </a:spcBef>
              <a:spcAft>
                <a:spcPct val="0"/>
              </a:spcAft>
              <a:defRPr>
                <a:latin typeface="Arial" panose="020B0604020202020204" pitchFamily="34" charset="0"/>
              </a:defRPr>
            </a:lvl9pPr>
          </a:lstStyle>
          <a:p>
            <a:pPr>
              <a:spcAft>
                <a:spcPts val="400"/>
              </a:spcAft>
            </a:pPr>
            <a:r>
              <a:rPr lang="es-VE" altLang="es-VE" b="1" dirty="0"/>
              <a:t>SITUACIÓN Y AMENAZAS</a:t>
            </a:r>
            <a:r>
              <a:rPr lang="es-VE" altLang="es-VE" dirty="0"/>
              <a:t>: El Cardenalito está entre las aves más amenazadas de Venezuela. La principal amenaza es su captura y comercio para el mercado ilegal de mascotas que está relacionado con dos usos, uno como mascota y el otro para la hibridación con canarios y otras especies relacionadas.</a:t>
            </a:r>
          </a:p>
        </p:txBody>
      </p:sp>
    </p:spTree>
    <p:extLst>
      <p:ext uri="{BB962C8B-B14F-4D97-AF65-F5344CB8AC3E}">
        <p14:creationId xmlns:p14="http://schemas.microsoft.com/office/powerpoint/2010/main" val="6035134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 name="CuadroTexto 2">
            <a:extLst>
              <a:ext uri="{FF2B5EF4-FFF2-40B4-BE49-F238E27FC236}">
                <a16:creationId xmlns:a16="http://schemas.microsoft.com/office/drawing/2014/main" id="{9FFA7B16-F7E8-48A7-9E00-0BDDE87E98E7}"/>
              </a:ext>
            </a:extLst>
          </p:cNvPr>
          <p:cNvSpPr txBox="1"/>
          <p:nvPr/>
        </p:nvSpPr>
        <p:spPr>
          <a:xfrm>
            <a:off x="134156" y="95326"/>
            <a:ext cx="10892899" cy="553998"/>
          </a:xfrm>
          <a:prstGeom prst="rect">
            <a:avLst/>
          </a:prstGeom>
          <a:noFill/>
          <a:ln>
            <a:noFill/>
          </a:ln>
          <a:effectLst/>
        </p:spPr>
        <p:txBody>
          <a:bodyPr vert="horz" wrap="square" lIns="0" tIns="0" rIns="0" bIns="0" numCol="1" anchor="ctr" anchorCtr="0" compatLnSpc="1">
            <a:prstTxWarp prst="textNoShape">
              <a:avLst/>
            </a:prstTxWarp>
            <a:spAutoFit/>
          </a:bodyPr>
          <a:lstStyle>
            <a:defPPr>
              <a:defRPr lang="es-VE"/>
            </a:defPPr>
            <a:lvl1pPr marL="144000" indent="-144000" algn="ctr" defTabSz="144000" eaLnBrk="0" fontAlgn="base" hangingPunct="0">
              <a:spcBef>
                <a:spcPct val="0"/>
              </a:spcBef>
              <a:spcAft>
                <a:spcPct val="0"/>
              </a:spcAft>
              <a:defRPr sz="3600">
                <a:ln w="41275">
                  <a:solidFill>
                    <a:srgbClr val="5C0012"/>
                  </a:solidFill>
                </a:ln>
                <a:solidFill>
                  <a:srgbClr val="FF0000"/>
                </a:solidFill>
                <a:latin typeface="Arial Black" panose="020B0A04020102020204" pitchFamily="34" charset="0"/>
              </a:defRPr>
            </a:lvl1pPr>
          </a:lstStyle>
          <a:p>
            <a:r>
              <a:rPr lang="es-VE" dirty="0"/>
              <a:t>Mariposa paramera del Cendé</a:t>
            </a:r>
          </a:p>
        </p:txBody>
      </p:sp>
      <p:sp>
        <p:nvSpPr>
          <p:cNvPr id="4" name="Rectangle 1">
            <a:extLst>
              <a:ext uri="{FF2B5EF4-FFF2-40B4-BE49-F238E27FC236}">
                <a16:creationId xmlns:a16="http://schemas.microsoft.com/office/drawing/2014/main" id="{BF215C22-FD9C-486E-915C-B52D4C6BAF97}"/>
              </a:ext>
            </a:extLst>
          </p:cNvPr>
          <p:cNvSpPr>
            <a:spLocks noChangeArrowheads="1"/>
          </p:cNvSpPr>
          <p:nvPr/>
        </p:nvSpPr>
        <p:spPr bwMode="auto">
          <a:xfrm>
            <a:off x="7320665" y="4900473"/>
            <a:ext cx="4753619" cy="1846659"/>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p>
            <a:pPr marL="144000" indent="-144000" defTabSz="144000" eaLnBrk="0" fontAlgn="base" hangingPunct="0">
              <a:spcBef>
                <a:spcPct val="0"/>
              </a:spcBef>
              <a:spcAft>
                <a:spcPts val="600"/>
              </a:spcAft>
            </a:pPr>
            <a:r>
              <a:rPr lang="es-VE" sz="2000" dirty="0" err="1">
                <a:latin typeface="Arial" panose="020B0604020202020204" pitchFamily="34" charset="0"/>
                <a:cs typeface="Arial" panose="020B0604020202020204" pitchFamily="34" charset="0"/>
              </a:rPr>
              <a:t>Phylum</a:t>
            </a:r>
            <a:r>
              <a:rPr lang="es-VE" sz="2000" dirty="0">
                <a:latin typeface="Arial" panose="020B0604020202020204" pitchFamily="34" charset="0"/>
                <a:cs typeface="Arial" panose="020B0604020202020204" pitchFamily="34" charset="0"/>
              </a:rPr>
              <a:t>: </a:t>
            </a:r>
            <a:r>
              <a:rPr lang="es-VE" sz="2000" dirty="0" err="1">
                <a:latin typeface="Arial" panose="020B0604020202020204" pitchFamily="34" charset="0"/>
                <a:cs typeface="Arial" panose="020B0604020202020204" pitchFamily="34" charset="0"/>
                <a:hlinkClick r:id="rId2"/>
              </a:rPr>
              <a:t>Arthropoda</a:t>
            </a:r>
            <a:endParaRPr lang="es-VE" altLang="es-VE" sz="2000" dirty="0">
              <a:latin typeface="Arial" panose="020B0604020202020204" pitchFamily="34" charset="0"/>
              <a:cs typeface="Arial" panose="020B0604020202020204" pitchFamily="34" charset="0"/>
            </a:endParaRPr>
          </a:p>
          <a:p>
            <a:pPr marL="144000" indent="-144000" defTabSz="144000" eaLnBrk="0" fontAlgn="base" hangingPunct="0">
              <a:spcBef>
                <a:spcPct val="0"/>
              </a:spcBef>
              <a:spcAft>
                <a:spcPts val="600"/>
              </a:spcAft>
            </a:pPr>
            <a:r>
              <a:rPr lang="es-VE" altLang="es-VE" sz="2000" dirty="0">
                <a:latin typeface="Arial" panose="020B0604020202020204" pitchFamily="34" charset="0"/>
                <a:cs typeface="Arial" panose="020B0604020202020204" pitchFamily="34" charset="0"/>
              </a:rPr>
              <a:t>Clase: </a:t>
            </a:r>
            <a:r>
              <a:rPr lang="es-VE" altLang="es-VE" sz="2000" dirty="0" err="1">
                <a:latin typeface="Arial" panose="020B0604020202020204" pitchFamily="34" charset="0"/>
                <a:cs typeface="Arial" panose="020B0604020202020204" pitchFamily="34" charset="0"/>
                <a:hlinkClick r:id="rId3"/>
              </a:rPr>
              <a:t>Insecta</a:t>
            </a:r>
            <a:endParaRPr lang="es-VE" altLang="es-VE" sz="2000" dirty="0">
              <a:latin typeface="Arial" panose="020B0604020202020204" pitchFamily="34" charset="0"/>
              <a:cs typeface="Arial" panose="020B0604020202020204" pitchFamily="34" charset="0"/>
            </a:endParaRPr>
          </a:p>
          <a:p>
            <a:pPr marL="144000" indent="-144000" defTabSz="144000" eaLnBrk="0" fontAlgn="base" hangingPunct="0">
              <a:spcBef>
                <a:spcPct val="0"/>
              </a:spcBef>
              <a:spcAft>
                <a:spcPts val="600"/>
              </a:spcAft>
            </a:pPr>
            <a:r>
              <a:rPr lang="es-VE" altLang="es-VE" sz="2000" dirty="0">
                <a:latin typeface="Arial" panose="020B0604020202020204" pitchFamily="34" charset="0"/>
                <a:cs typeface="Arial" panose="020B0604020202020204" pitchFamily="34" charset="0"/>
              </a:rPr>
              <a:t>Nombre científico: </a:t>
            </a:r>
            <a:r>
              <a:rPr lang="es-VE" altLang="es-VE" sz="2000" b="1" i="1" dirty="0">
                <a:latin typeface="Arial" panose="020B0604020202020204" pitchFamily="34" charset="0"/>
                <a:cs typeface="Arial" panose="020B0604020202020204" pitchFamily="34" charset="0"/>
              </a:rPr>
              <a:t>Redonda </a:t>
            </a:r>
            <a:r>
              <a:rPr lang="es-VE" altLang="es-VE" sz="2000" b="1" i="1" dirty="0" err="1">
                <a:latin typeface="Arial" panose="020B0604020202020204" pitchFamily="34" charset="0"/>
                <a:cs typeface="Arial" panose="020B0604020202020204" pitchFamily="34" charset="0"/>
              </a:rPr>
              <a:t>leukasmena</a:t>
            </a:r>
            <a:endParaRPr lang="es-VE" altLang="es-VE" sz="2000" b="1" i="1" dirty="0">
              <a:latin typeface="Arial" panose="020B0604020202020204" pitchFamily="34" charset="0"/>
              <a:cs typeface="Arial" panose="020B0604020202020204" pitchFamily="34" charset="0"/>
            </a:endParaRPr>
          </a:p>
          <a:p>
            <a:pPr marL="144000" indent="-144000" defTabSz="144000" eaLnBrk="0" fontAlgn="base" hangingPunct="0">
              <a:spcBef>
                <a:spcPct val="0"/>
              </a:spcBef>
              <a:spcAft>
                <a:spcPts val="600"/>
              </a:spcAft>
            </a:pPr>
            <a:r>
              <a:rPr lang="es-VE" altLang="es-VE" sz="2000" dirty="0">
                <a:latin typeface="Arial" panose="020B0604020202020204" pitchFamily="34" charset="0"/>
                <a:cs typeface="Arial" panose="020B0604020202020204" pitchFamily="34" charset="0"/>
              </a:rPr>
              <a:t>Categoría:        </a:t>
            </a:r>
            <a:r>
              <a:rPr lang="es-VE" altLang="es-VE" sz="2000" dirty="0">
                <a:latin typeface="Arial" panose="020B0604020202020204" pitchFamily="34" charset="0"/>
                <a:cs typeface="Arial" panose="020B0604020202020204" pitchFamily="34" charset="0"/>
                <a:hlinkClick r:id="rId4"/>
              </a:rPr>
              <a:t>En Peligro Crítico</a:t>
            </a:r>
            <a:endParaRPr lang="es-VE" altLang="es-VE" sz="2000" dirty="0">
              <a:latin typeface="Arial" panose="020B0604020202020204" pitchFamily="34" charset="0"/>
              <a:cs typeface="Arial" panose="020B0604020202020204" pitchFamily="34" charset="0"/>
            </a:endParaRPr>
          </a:p>
          <a:p>
            <a:pPr marL="144000" indent="-144000" defTabSz="144000" eaLnBrk="0" fontAlgn="base" hangingPunct="0">
              <a:spcBef>
                <a:spcPct val="0"/>
              </a:spcBef>
              <a:spcAft>
                <a:spcPts val="600"/>
              </a:spcAft>
            </a:pPr>
            <a:r>
              <a:rPr lang="es-VE" altLang="es-VE" sz="2000" dirty="0">
                <a:latin typeface="Arial" panose="020B0604020202020204" pitchFamily="34" charset="0"/>
                <a:cs typeface="Arial" panose="020B0604020202020204" pitchFamily="34" charset="0"/>
              </a:rPr>
              <a:t>Criterio: B1ab(</a:t>
            </a:r>
            <a:r>
              <a:rPr lang="es-VE" altLang="es-VE" sz="2000" dirty="0" err="1">
                <a:latin typeface="Arial" panose="020B0604020202020204" pitchFamily="34" charset="0"/>
                <a:cs typeface="Arial" panose="020B0604020202020204" pitchFamily="34" charset="0"/>
              </a:rPr>
              <a:t>iii</a:t>
            </a:r>
            <a:r>
              <a:rPr lang="es-VE" altLang="es-VE" sz="2000" dirty="0">
                <a:latin typeface="Arial" panose="020B0604020202020204" pitchFamily="34" charset="0"/>
                <a:cs typeface="Arial" panose="020B0604020202020204" pitchFamily="34" charset="0"/>
              </a:rPr>
              <a:t>)+2ab(</a:t>
            </a:r>
            <a:r>
              <a:rPr lang="es-VE" altLang="es-VE" sz="2000" dirty="0" err="1">
                <a:latin typeface="Arial" panose="020B0604020202020204" pitchFamily="34" charset="0"/>
                <a:cs typeface="Arial" panose="020B0604020202020204" pitchFamily="34" charset="0"/>
              </a:rPr>
              <a:t>iii</a:t>
            </a:r>
            <a:r>
              <a:rPr lang="es-VE" altLang="es-VE" sz="2000" dirty="0">
                <a:latin typeface="Arial" panose="020B0604020202020204" pitchFamily="34" charset="0"/>
                <a:cs typeface="Arial" panose="020B0604020202020204" pitchFamily="34" charset="0"/>
              </a:rPr>
              <a:t>) </a:t>
            </a:r>
          </a:p>
        </p:txBody>
      </p:sp>
      <p:pic>
        <p:nvPicPr>
          <p:cNvPr id="6" name="Picture 2" descr="En Peligro Crítico">
            <a:hlinkClick r:id="rId4"/>
            <a:extLst>
              <a:ext uri="{FF2B5EF4-FFF2-40B4-BE49-F238E27FC236}">
                <a16:creationId xmlns:a16="http://schemas.microsoft.com/office/drawing/2014/main" id="{66CA0A8B-3C9D-4DB1-821C-638C76A515B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574337" y="6004872"/>
            <a:ext cx="432000" cy="432000"/>
          </a:xfrm>
          <a:prstGeom prst="rect">
            <a:avLst/>
          </a:prstGeom>
          <a:noFill/>
          <a:extLst>
            <a:ext uri="{909E8E84-426E-40DD-AFC4-6F175D3DCCD1}">
              <a14:hiddenFill xmlns:a14="http://schemas.microsoft.com/office/drawing/2010/main">
                <a:solidFill>
                  <a:srgbClr val="FFFFFF"/>
                </a:solidFill>
              </a14:hiddenFill>
            </a:ext>
          </a:extLst>
        </p:spPr>
      </p:pic>
      <p:sp>
        <p:nvSpPr>
          <p:cNvPr id="8" name="CuadroTexto 7">
            <a:extLst>
              <a:ext uri="{FF2B5EF4-FFF2-40B4-BE49-F238E27FC236}">
                <a16:creationId xmlns:a16="http://schemas.microsoft.com/office/drawing/2014/main" id="{C7792978-EAB6-4CDD-8B3A-2B06933D6837}"/>
              </a:ext>
            </a:extLst>
          </p:cNvPr>
          <p:cNvSpPr txBox="1"/>
          <p:nvPr/>
        </p:nvSpPr>
        <p:spPr>
          <a:xfrm>
            <a:off x="132714" y="710861"/>
            <a:ext cx="11940224" cy="3129062"/>
          </a:xfrm>
          <a:prstGeom prst="rect">
            <a:avLst/>
          </a:prstGeom>
          <a:noFill/>
          <a:ln>
            <a:noFill/>
          </a:ln>
          <a:effectLst/>
        </p:spPr>
        <p:txBody>
          <a:bodyPr vert="horz" wrap="square" lIns="0" tIns="0" rIns="0" bIns="0" numCol="1" anchor="ctr" anchorCtr="0" compatLnSpc="1">
            <a:prstTxWarp prst="textNoShape">
              <a:avLst/>
            </a:prstTxWarp>
            <a:spAutoFit/>
          </a:bodyPr>
          <a:lstStyle>
            <a:defPPr>
              <a:defRPr lang="en-US"/>
            </a:defPPr>
            <a:lvl1pPr marL="144000" marR="0" lvl="0" indent="-144000" defTabSz="144000" eaLnBrk="0" fontAlgn="base" hangingPunct="0">
              <a:lnSpc>
                <a:spcPct val="100000"/>
              </a:lnSpc>
              <a:spcBef>
                <a:spcPct val="0"/>
              </a:spcBef>
              <a:spcAft>
                <a:spcPts val="600"/>
              </a:spcAft>
              <a:buClrTx/>
              <a:buSzTx/>
              <a:buFontTx/>
              <a:buNone/>
              <a:tabLst/>
              <a:defRPr sz="2000" b="0" i="0">
                <a:effectLst/>
                <a:latin typeface="Arial" panose="020B0604020202020204" pitchFamily="34" charset="0"/>
                <a:cs typeface="Arial" panose="020B0604020202020204" pitchFamily="34" charset="0"/>
              </a:defRPr>
            </a:lvl1pPr>
            <a:lvl2pPr eaLnBrk="0" fontAlgn="base" hangingPunct="0">
              <a:spcBef>
                <a:spcPct val="0"/>
              </a:spcBef>
              <a:spcAft>
                <a:spcPct val="0"/>
              </a:spcAft>
              <a:defRPr>
                <a:latin typeface="Arial" panose="020B0604020202020204" pitchFamily="34" charset="0"/>
              </a:defRPr>
            </a:lvl2pPr>
            <a:lvl3pPr eaLnBrk="0" fontAlgn="base" hangingPunct="0">
              <a:spcBef>
                <a:spcPct val="0"/>
              </a:spcBef>
              <a:spcAft>
                <a:spcPct val="0"/>
              </a:spcAft>
              <a:defRPr>
                <a:latin typeface="Arial" panose="020B0604020202020204" pitchFamily="34" charset="0"/>
              </a:defRPr>
            </a:lvl3pPr>
            <a:lvl4pPr eaLnBrk="0" fontAlgn="base" hangingPunct="0">
              <a:spcBef>
                <a:spcPct val="0"/>
              </a:spcBef>
              <a:spcAft>
                <a:spcPct val="0"/>
              </a:spcAft>
              <a:defRPr>
                <a:latin typeface="Arial" panose="020B0604020202020204" pitchFamily="34" charset="0"/>
              </a:defRPr>
            </a:lvl4pPr>
            <a:lvl5pPr eaLnBrk="0" fontAlgn="base" hangingPunct="0">
              <a:spcBef>
                <a:spcPct val="0"/>
              </a:spcBef>
              <a:spcAft>
                <a:spcPct val="0"/>
              </a:spcAft>
              <a:defRPr>
                <a:latin typeface="Arial" panose="020B0604020202020204" pitchFamily="34" charset="0"/>
              </a:defRPr>
            </a:lvl5pPr>
            <a:lvl6pPr eaLnBrk="0" fontAlgn="base" hangingPunct="0">
              <a:spcBef>
                <a:spcPct val="0"/>
              </a:spcBef>
              <a:spcAft>
                <a:spcPct val="0"/>
              </a:spcAft>
              <a:defRPr>
                <a:latin typeface="Arial" panose="020B0604020202020204" pitchFamily="34" charset="0"/>
              </a:defRPr>
            </a:lvl6pPr>
            <a:lvl7pPr eaLnBrk="0" fontAlgn="base" hangingPunct="0">
              <a:spcBef>
                <a:spcPct val="0"/>
              </a:spcBef>
              <a:spcAft>
                <a:spcPct val="0"/>
              </a:spcAft>
              <a:defRPr>
                <a:latin typeface="Arial" panose="020B0604020202020204" pitchFamily="34" charset="0"/>
              </a:defRPr>
            </a:lvl7pPr>
            <a:lvl8pPr eaLnBrk="0" fontAlgn="base" hangingPunct="0">
              <a:spcBef>
                <a:spcPct val="0"/>
              </a:spcBef>
              <a:spcAft>
                <a:spcPct val="0"/>
              </a:spcAft>
              <a:defRPr>
                <a:latin typeface="Arial" panose="020B0604020202020204" pitchFamily="34" charset="0"/>
              </a:defRPr>
            </a:lvl8pPr>
            <a:lvl9pPr eaLnBrk="0" fontAlgn="base" hangingPunct="0">
              <a:spcBef>
                <a:spcPct val="0"/>
              </a:spcBef>
              <a:spcAft>
                <a:spcPct val="0"/>
              </a:spcAft>
              <a:defRPr>
                <a:latin typeface="Arial" panose="020B0604020202020204" pitchFamily="34" charset="0"/>
              </a:defRPr>
            </a:lvl9pPr>
          </a:lstStyle>
          <a:p>
            <a:pPr>
              <a:spcAft>
                <a:spcPts val="400"/>
              </a:spcAft>
            </a:pPr>
            <a:r>
              <a:rPr lang="es-VE" altLang="es-VE" b="1" dirty="0"/>
              <a:t>DISTRIBUCIÓN</a:t>
            </a:r>
            <a:r>
              <a:rPr lang="es-VE" altLang="es-VE" dirty="0"/>
              <a:t>: Páramos de la región del Cendé, extremo noreste de los Andes venezolanos, </a:t>
            </a:r>
            <a:br>
              <a:rPr lang="es-VE" altLang="es-VE" dirty="0"/>
            </a:br>
            <a:r>
              <a:rPr lang="es-VE" altLang="es-VE" dirty="0"/>
              <a:t>entre los estados Lara, Portuguesa y Trujillo. Esta región geográfica comprende principalmente los páramos de Aguas de Obispos, Las Rosas, Jabón, Guache y Nariz, entre otros. Altitudes por encima de los 3000 m.</a:t>
            </a:r>
          </a:p>
          <a:p>
            <a:pPr>
              <a:spcAft>
                <a:spcPts val="400"/>
              </a:spcAft>
            </a:pPr>
            <a:r>
              <a:rPr lang="es-VE" altLang="es-VE" b="1" dirty="0"/>
              <a:t>SITUACIÓN Y AMENAZAS</a:t>
            </a:r>
            <a:r>
              <a:rPr lang="es-VE" altLang="es-VE" dirty="0"/>
              <a:t>: Su restringida distribución (se estima un AOO&lt; 5 km</a:t>
            </a:r>
            <a:r>
              <a:rPr lang="es-VE" altLang="es-VE" baseline="30000" dirty="0"/>
              <a:t>2</a:t>
            </a:r>
            <a:r>
              <a:rPr lang="es-VE" altLang="es-VE" dirty="0"/>
              <a:t> y un EOO&lt; 20 km</a:t>
            </a:r>
            <a:r>
              <a:rPr lang="es-VE" altLang="es-VE" baseline="30000" dirty="0"/>
              <a:t>2</a:t>
            </a:r>
            <a:r>
              <a:rPr lang="es-VE" altLang="es-VE" dirty="0"/>
              <a:t>). Su hábitat es extremadamente reducido, no es continuo y parece estar disminuyendo en los últimos diez años. La principal amenaza es la alteración de su hábitat por pisoteo del ganado, pero también se ha observado que las plantaciones forestales, la erosión de cuencas en zonas con pendientes pronunciadas y la quema descontrolada pueden afectar el paisaje natural y reducir el hábitat disponible para esta especie.</a:t>
            </a:r>
          </a:p>
        </p:txBody>
      </p:sp>
      <p:grpSp>
        <p:nvGrpSpPr>
          <p:cNvPr id="10" name="Grupo 9">
            <a:extLst>
              <a:ext uri="{FF2B5EF4-FFF2-40B4-BE49-F238E27FC236}">
                <a16:creationId xmlns:a16="http://schemas.microsoft.com/office/drawing/2014/main" id="{33547198-23BF-4D7E-94DB-B0C2EC6C9C81}"/>
              </a:ext>
            </a:extLst>
          </p:cNvPr>
          <p:cNvGrpSpPr/>
          <p:nvPr/>
        </p:nvGrpSpPr>
        <p:grpSpPr>
          <a:xfrm>
            <a:off x="132714" y="3901460"/>
            <a:ext cx="7186169" cy="2846926"/>
            <a:chOff x="132714" y="4398800"/>
            <a:chExt cx="5930791" cy="2349586"/>
          </a:xfrm>
        </p:grpSpPr>
        <p:pic>
          <p:nvPicPr>
            <p:cNvPr id="5" name="Imagen 4">
              <a:extLst>
                <a:ext uri="{FF2B5EF4-FFF2-40B4-BE49-F238E27FC236}">
                  <a16:creationId xmlns:a16="http://schemas.microsoft.com/office/drawing/2014/main" id="{6A265A15-945E-485F-95C9-5F57A9452B08}"/>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098160" y="4398800"/>
              <a:ext cx="2965345" cy="2349586"/>
            </a:xfrm>
            <a:prstGeom prst="rect">
              <a:avLst/>
            </a:prstGeom>
          </p:spPr>
        </p:pic>
        <p:pic>
          <p:nvPicPr>
            <p:cNvPr id="2" name="Imagen 1">
              <a:extLst>
                <a:ext uri="{FF2B5EF4-FFF2-40B4-BE49-F238E27FC236}">
                  <a16:creationId xmlns:a16="http://schemas.microsoft.com/office/drawing/2014/main" id="{154C2E3C-EBBE-4C8F-9202-AA932941C745}"/>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32714" y="4398800"/>
              <a:ext cx="2939099" cy="2343313"/>
            </a:xfrm>
            <a:prstGeom prst="rect">
              <a:avLst/>
            </a:prstGeom>
          </p:spPr>
        </p:pic>
      </p:grpSp>
    </p:spTree>
    <p:extLst>
      <p:ext uri="{BB962C8B-B14F-4D97-AF65-F5344CB8AC3E}">
        <p14:creationId xmlns:p14="http://schemas.microsoft.com/office/powerpoint/2010/main" val="6114234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6.xml><?xml version="1.0" encoding="utf-8"?>
<p:sld xmlns:a="http://schemas.openxmlformats.org/drawingml/2006/main" xmlns:r="http://schemas.openxmlformats.org/officeDocument/2006/relationships" xmlns:p="http://schemas.openxmlformats.org/presentationml/2006/main">
  <p:cSld>
    <p:bg>
      <p:bgPr>
        <a:blipFill dpi="0" rotWithShape="1">
          <a:blip r:embed="rId2"/>
          <a:srcRect/>
          <a:stretch>
            <a:fillRect/>
          </a:stretch>
        </a:blipFill>
        <a:effectLst/>
      </p:bgPr>
    </p:bg>
    <p:spTree>
      <p:nvGrpSpPr>
        <p:cNvPr id="1" name=""/>
        <p:cNvGrpSpPr/>
        <p:nvPr/>
      </p:nvGrpSpPr>
      <p:grpSpPr>
        <a:xfrm>
          <a:off x="0" y="0"/>
          <a:ext cx="0" cy="0"/>
          <a:chOff x="0" y="0"/>
          <a:chExt cx="0" cy="0"/>
        </a:xfrm>
      </p:grpSpPr>
      <p:sp>
        <p:nvSpPr>
          <p:cNvPr id="4" name="Text Box 3">
            <a:extLst>
              <a:ext uri="{FF2B5EF4-FFF2-40B4-BE49-F238E27FC236}">
                <a16:creationId xmlns:a16="http://schemas.microsoft.com/office/drawing/2014/main" id="{0640D3A4-E808-4F9B-9FA8-D7F37E058BD3}"/>
              </a:ext>
            </a:extLst>
          </p:cNvPr>
          <p:cNvSpPr txBox="1">
            <a:spLocks noChangeArrowheads="1"/>
          </p:cNvSpPr>
          <p:nvPr/>
        </p:nvSpPr>
        <p:spPr bwMode="auto">
          <a:xfrm>
            <a:off x="1171575" y="439891"/>
            <a:ext cx="9720062" cy="5996578"/>
          </a:xfrm>
          <a:prstGeom prst="rect">
            <a:avLst/>
          </a:prstGeom>
          <a:noFill/>
          <a:ln>
            <a:noFill/>
          </a:ln>
          <a:effectLst>
            <a:outerShdw dist="35921" dir="2700000" algn="ctr" rotWithShape="0">
              <a:schemeClr val="tx1"/>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wrap="square">
            <a:spAutoFit/>
          </a:bodyPr>
          <a:lstStyle/>
          <a:p>
            <a:pPr algn="ctr">
              <a:lnSpc>
                <a:spcPct val="130000"/>
              </a:lnSpc>
              <a:spcBef>
                <a:spcPct val="50000"/>
              </a:spcBef>
            </a:pPr>
            <a:r>
              <a:rPr lang="es-VE" altLang="es-VE" sz="6000" b="1" dirty="0">
                <a:ln>
                  <a:solidFill>
                    <a:srgbClr val="32000A"/>
                  </a:solidFill>
                </a:ln>
                <a:solidFill>
                  <a:schemeClr val="bg1"/>
                </a:solidFill>
                <a:effectLst/>
                <a:latin typeface="Arial Black" panose="020B0A04020102020204" pitchFamily="34" charset="0"/>
              </a:rPr>
              <a:t>Ser un país megadiverso ha sido un regalo de Dios que debemos conocer, valorar y conservar. </a:t>
            </a:r>
            <a:endParaRPr lang="es-ES" altLang="es-VE" sz="6000" b="1" dirty="0">
              <a:ln>
                <a:solidFill>
                  <a:srgbClr val="32000A"/>
                </a:solidFill>
              </a:ln>
              <a:solidFill>
                <a:schemeClr val="bg1"/>
              </a:solidFill>
              <a:effectLst/>
              <a:latin typeface="Arial Black" panose="020B0A04020102020204" pitchFamily="34" charset="0"/>
            </a:endParaRPr>
          </a:p>
        </p:txBody>
      </p:sp>
    </p:spTree>
    <p:extLst>
      <p:ext uri="{BB962C8B-B14F-4D97-AF65-F5344CB8AC3E}">
        <p14:creationId xmlns:p14="http://schemas.microsoft.com/office/powerpoint/2010/main" val="28925462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2">
            <a:extLst>
              <a:ext uri="{FF2B5EF4-FFF2-40B4-BE49-F238E27FC236}">
                <a16:creationId xmlns:a16="http://schemas.microsoft.com/office/drawing/2014/main" id="{F236CB7F-2B93-461F-9F82-A661A64D633E}"/>
              </a:ext>
            </a:extLst>
          </p:cNvPr>
          <p:cNvSpPr txBox="1">
            <a:spLocks/>
          </p:cNvSpPr>
          <p:nvPr/>
        </p:nvSpPr>
        <p:spPr>
          <a:xfrm>
            <a:off x="155574" y="92008"/>
            <a:ext cx="10944225" cy="461665"/>
          </a:xfrm>
          <a:prstGeom prst="rect">
            <a:avLst/>
          </a:prstGeom>
        </p:spPr>
        <p:txBody>
          <a:bodyPr wrap="square" lIns="0" tIns="0" rIns="0" bIns="0" rtlCol="0">
            <a:spAutoFit/>
          </a:bodyPr>
          <a:lstStyle>
            <a:lvl1pPr algn="ctr" rtl="0" eaLnBrk="0" fontAlgn="base" hangingPunct="0">
              <a:spcBef>
                <a:spcPct val="0"/>
              </a:spcBef>
              <a:spcAft>
                <a:spcPct val="0"/>
              </a:spcAft>
              <a:defRPr sz="3600" b="1">
                <a:solidFill>
                  <a:srgbClr val="CCFFFF"/>
                </a:solidFill>
                <a:latin typeface="+mj-lt"/>
                <a:ea typeface="+mj-ea"/>
                <a:cs typeface="+mj-cs"/>
              </a:defRPr>
            </a:lvl1pPr>
            <a:lvl2pPr algn="ctr" rtl="0" eaLnBrk="0" fontAlgn="base" hangingPunct="0">
              <a:spcBef>
                <a:spcPct val="0"/>
              </a:spcBef>
              <a:spcAft>
                <a:spcPct val="0"/>
              </a:spcAft>
              <a:defRPr sz="3600" b="1">
                <a:solidFill>
                  <a:srgbClr val="CCFFFF"/>
                </a:solidFill>
                <a:latin typeface="Tahoma" pitchFamily="34" charset="0"/>
              </a:defRPr>
            </a:lvl2pPr>
            <a:lvl3pPr algn="ctr" rtl="0" eaLnBrk="0" fontAlgn="base" hangingPunct="0">
              <a:spcBef>
                <a:spcPct val="0"/>
              </a:spcBef>
              <a:spcAft>
                <a:spcPct val="0"/>
              </a:spcAft>
              <a:defRPr sz="3600" b="1">
                <a:solidFill>
                  <a:srgbClr val="CCFFFF"/>
                </a:solidFill>
                <a:latin typeface="Tahoma" pitchFamily="34" charset="0"/>
              </a:defRPr>
            </a:lvl3pPr>
            <a:lvl4pPr algn="ctr" rtl="0" eaLnBrk="0" fontAlgn="base" hangingPunct="0">
              <a:spcBef>
                <a:spcPct val="0"/>
              </a:spcBef>
              <a:spcAft>
                <a:spcPct val="0"/>
              </a:spcAft>
              <a:defRPr sz="3600" b="1">
                <a:solidFill>
                  <a:srgbClr val="CCFFFF"/>
                </a:solidFill>
                <a:latin typeface="Tahoma" pitchFamily="34" charset="0"/>
              </a:defRPr>
            </a:lvl4pPr>
            <a:lvl5pPr algn="ctr" rtl="0" eaLnBrk="0" fontAlgn="base" hangingPunct="0">
              <a:spcBef>
                <a:spcPct val="0"/>
              </a:spcBef>
              <a:spcAft>
                <a:spcPct val="0"/>
              </a:spcAft>
              <a:defRPr sz="3600" b="1">
                <a:solidFill>
                  <a:srgbClr val="CCFFFF"/>
                </a:solidFill>
                <a:latin typeface="Tahoma" pitchFamily="34" charset="0"/>
              </a:defRPr>
            </a:lvl5pPr>
            <a:lvl6pPr marL="457200" algn="ctr" rtl="0" eaLnBrk="0" fontAlgn="base" hangingPunct="0">
              <a:spcBef>
                <a:spcPct val="0"/>
              </a:spcBef>
              <a:spcAft>
                <a:spcPct val="0"/>
              </a:spcAft>
              <a:defRPr sz="3600" b="1">
                <a:solidFill>
                  <a:srgbClr val="CCFFFF"/>
                </a:solidFill>
                <a:latin typeface="Tahoma" pitchFamily="34" charset="0"/>
              </a:defRPr>
            </a:lvl6pPr>
            <a:lvl7pPr marL="914400" algn="ctr" rtl="0" eaLnBrk="0" fontAlgn="base" hangingPunct="0">
              <a:spcBef>
                <a:spcPct val="0"/>
              </a:spcBef>
              <a:spcAft>
                <a:spcPct val="0"/>
              </a:spcAft>
              <a:defRPr sz="3600" b="1">
                <a:solidFill>
                  <a:srgbClr val="CCFFFF"/>
                </a:solidFill>
                <a:latin typeface="Tahoma" pitchFamily="34" charset="0"/>
              </a:defRPr>
            </a:lvl7pPr>
            <a:lvl8pPr marL="1371600" algn="ctr" rtl="0" eaLnBrk="0" fontAlgn="base" hangingPunct="0">
              <a:spcBef>
                <a:spcPct val="0"/>
              </a:spcBef>
              <a:spcAft>
                <a:spcPct val="0"/>
              </a:spcAft>
              <a:defRPr sz="3600" b="1">
                <a:solidFill>
                  <a:srgbClr val="CCFFFF"/>
                </a:solidFill>
                <a:latin typeface="Tahoma" pitchFamily="34" charset="0"/>
              </a:defRPr>
            </a:lvl8pPr>
            <a:lvl9pPr marL="1828800" algn="ctr" rtl="0" eaLnBrk="0" fontAlgn="base" hangingPunct="0">
              <a:spcBef>
                <a:spcPct val="0"/>
              </a:spcBef>
              <a:spcAft>
                <a:spcPct val="0"/>
              </a:spcAft>
              <a:defRPr sz="3600" b="1">
                <a:solidFill>
                  <a:srgbClr val="CCFFFF"/>
                </a:solidFill>
                <a:latin typeface="Tahoma" pitchFamily="34" charset="0"/>
              </a:defRPr>
            </a:lvl9pPr>
          </a:lstStyle>
          <a:p>
            <a:pPr fontAlgn="auto">
              <a:spcAft>
                <a:spcPts val="0"/>
              </a:spcAft>
              <a:defRPr/>
            </a:pPr>
            <a:r>
              <a:rPr lang="es-VE" sz="3000" kern="10" dirty="0">
                <a:ln w="25400">
                  <a:solidFill>
                    <a:srgbClr val="000000"/>
                  </a:solidFill>
                  <a:round/>
                  <a:headEnd/>
                  <a:tailEnd/>
                </a:ln>
                <a:solidFill>
                  <a:srgbClr val="FFCCFF"/>
                </a:solidFill>
                <a:latin typeface="Arial Black"/>
                <a:cs typeface="Arial" charset="0"/>
              </a:rPr>
              <a:t>Crisis Ambiental: </a:t>
            </a:r>
            <a:r>
              <a:rPr lang="es-VE" sz="3000" kern="10" dirty="0">
                <a:ln w="25400">
                  <a:solidFill>
                    <a:srgbClr val="000000"/>
                  </a:solidFill>
                  <a:round/>
                  <a:headEnd/>
                  <a:tailEnd/>
                </a:ln>
                <a:solidFill>
                  <a:srgbClr val="FFFF00"/>
                </a:solidFill>
                <a:latin typeface="Arial Black"/>
                <a:cs typeface="Arial" charset="0"/>
              </a:rPr>
              <a:t>Deforestación en Venezuela</a:t>
            </a:r>
          </a:p>
        </p:txBody>
      </p:sp>
      <p:pic>
        <p:nvPicPr>
          <p:cNvPr id="3" name="Imagen 2" descr="Venezuela - Superficie forestal (% del territorio) 2013">
            <a:hlinkClick r:id="rId2" tooltip="&quot;Venezuela - Superficie forestal (% del territorio) 2013&quot;"/>
            <a:extLst>
              <a:ext uri="{FF2B5EF4-FFF2-40B4-BE49-F238E27FC236}">
                <a16:creationId xmlns:a16="http://schemas.microsoft.com/office/drawing/2014/main" id="{79579343-DA21-4CF7-B1F9-655B0E7805E1}"/>
              </a:ext>
            </a:extLst>
          </p:cNvPr>
          <p:cNvPicPr/>
          <p:nvPr/>
        </p:nvPicPr>
        <p:blipFill>
          <a:blip r:embed="rId3">
            <a:extLst>
              <a:ext uri="{28A0092B-C50C-407E-A947-70E740481C1C}">
                <a14:useLocalDpi xmlns:a14="http://schemas.microsoft.com/office/drawing/2010/main" val="0"/>
              </a:ext>
            </a:extLst>
          </a:blip>
          <a:srcRect/>
          <a:stretch>
            <a:fillRect/>
          </a:stretch>
        </p:blipFill>
        <p:spPr bwMode="auto">
          <a:xfrm>
            <a:off x="-3512" y="1321240"/>
            <a:ext cx="10960438" cy="5536760"/>
          </a:xfrm>
          <a:prstGeom prst="rect">
            <a:avLst/>
          </a:prstGeom>
          <a:noFill/>
          <a:ln>
            <a:noFill/>
          </a:ln>
        </p:spPr>
      </p:pic>
      <p:graphicFrame>
        <p:nvGraphicFramePr>
          <p:cNvPr id="4" name="Tabla 3">
            <a:extLst>
              <a:ext uri="{FF2B5EF4-FFF2-40B4-BE49-F238E27FC236}">
                <a16:creationId xmlns:a16="http://schemas.microsoft.com/office/drawing/2014/main" id="{4CEB8EA5-4EB6-4397-AE2C-CE96A3AE1259}"/>
              </a:ext>
            </a:extLst>
          </p:cNvPr>
          <p:cNvGraphicFramePr>
            <a:graphicFrameLocks noGrp="1"/>
          </p:cNvGraphicFramePr>
          <p:nvPr>
            <p:extLst>
              <p:ext uri="{D42A27DB-BD31-4B8C-83A1-F6EECF244321}">
                <p14:modId xmlns:p14="http://schemas.microsoft.com/office/powerpoint/2010/main" val="1082738026"/>
              </p:ext>
            </p:extLst>
          </p:nvPr>
        </p:nvGraphicFramePr>
        <p:xfrm>
          <a:off x="71438" y="562525"/>
          <a:ext cx="11028350" cy="606710"/>
        </p:xfrm>
        <a:graphic>
          <a:graphicData uri="http://schemas.openxmlformats.org/drawingml/2006/table">
            <a:tbl>
              <a:tblPr firstRow="1" firstCol="1" bandRow="1">
                <a:tableStyleId>{5C22544A-7EE6-4342-B048-85BDC9FD1C3A}</a:tableStyleId>
              </a:tblPr>
              <a:tblGrid>
                <a:gridCol w="441134">
                  <a:extLst>
                    <a:ext uri="{9D8B030D-6E8A-4147-A177-3AD203B41FA5}">
                      <a16:colId xmlns:a16="http://schemas.microsoft.com/office/drawing/2014/main" val="3471763011"/>
                    </a:ext>
                  </a:extLst>
                </a:gridCol>
                <a:gridCol w="441134">
                  <a:extLst>
                    <a:ext uri="{9D8B030D-6E8A-4147-A177-3AD203B41FA5}">
                      <a16:colId xmlns:a16="http://schemas.microsoft.com/office/drawing/2014/main" val="3970760977"/>
                    </a:ext>
                  </a:extLst>
                </a:gridCol>
                <a:gridCol w="441134">
                  <a:extLst>
                    <a:ext uri="{9D8B030D-6E8A-4147-A177-3AD203B41FA5}">
                      <a16:colId xmlns:a16="http://schemas.microsoft.com/office/drawing/2014/main" val="3758575282"/>
                    </a:ext>
                  </a:extLst>
                </a:gridCol>
                <a:gridCol w="441134">
                  <a:extLst>
                    <a:ext uri="{9D8B030D-6E8A-4147-A177-3AD203B41FA5}">
                      <a16:colId xmlns:a16="http://schemas.microsoft.com/office/drawing/2014/main" val="3033900690"/>
                    </a:ext>
                  </a:extLst>
                </a:gridCol>
                <a:gridCol w="441134">
                  <a:extLst>
                    <a:ext uri="{9D8B030D-6E8A-4147-A177-3AD203B41FA5}">
                      <a16:colId xmlns:a16="http://schemas.microsoft.com/office/drawing/2014/main" val="3126360394"/>
                    </a:ext>
                  </a:extLst>
                </a:gridCol>
                <a:gridCol w="441134">
                  <a:extLst>
                    <a:ext uri="{9D8B030D-6E8A-4147-A177-3AD203B41FA5}">
                      <a16:colId xmlns:a16="http://schemas.microsoft.com/office/drawing/2014/main" val="3603875021"/>
                    </a:ext>
                  </a:extLst>
                </a:gridCol>
                <a:gridCol w="441134">
                  <a:extLst>
                    <a:ext uri="{9D8B030D-6E8A-4147-A177-3AD203B41FA5}">
                      <a16:colId xmlns:a16="http://schemas.microsoft.com/office/drawing/2014/main" val="3740737572"/>
                    </a:ext>
                  </a:extLst>
                </a:gridCol>
                <a:gridCol w="441134">
                  <a:extLst>
                    <a:ext uri="{9D8B030D-6E8A-4147-A177-3AD203B41FA5}">
                      <a16:colId xmlns:a16="http://schemas.microsoft.com/office/drawing/2014/main" val="985505842"/>
                    </a:ext>
                  </a:extLst>
                </a:gridCol>
                <a:gridCol w="441134">
                  <a:extLst>
                    <a:ext uri="{9D8B030D-6E8A-4147-A177-3AD203B41FA5}">
                      <a16:colId xmlns:a16="http://schemas.microsoft.com/office/drawing/2014/main" val="3479346822"/>
                    </a:ext>
                  </a:extLst>
                </a:gridCol>
                <a:gridCol w="441134">
                  <a:extLst>
                    <a:ext uri="{9D8B030D-6E8A-4147-A177-3AD203B41FA5}">
                      <a16:colId xmlns:a16="http://schemas.microsoft.com/office/drawing/2014/main" val="428613880"/>
                    </a:ext>
                  </a:extLst>
                </a:gridCol>
                <a:gridCol w="441134">
                  <a:extLst>
                    <a:ext uri="{9D8B030D-6E8A-4147-A177-3AD203B41FA5}">
                      <a16:colId xmlns:a16="http://schemas.microsoft.com/office/drawing/2014/main" val="866504532"/>
                    </a:ext>
                  </a:extLst>
                </a:gridCol>
                <a:gridCol w="441134">
                  <a:extLst>
                    <a:ext uri="{9D8B030D-6E8A-4147-A177-3AD203B41FA5}">
                      <a16:colId xmlns:a16="http://schemas.microsoft.com/office/drawing/2014/main" val="2426354543"/>
                    </a:ext>
                  </a:extLst>
                </a:gridCol>
                <a:gridCol w="441134">
                  <a:extLst>
                    <a:ext uri="{9D8B030D-6E8A-4147-A177-3AD203B41FA5}">
                      <a16:colId xmlns:a16="http://schemas.microsoft.com/office/drawing/2014/main" val="2899862895"/>
                    </a:ext>
                  </a:extLst>
                </a:gridCol>
                <a:gridCol w="441134">
                  <a:extLst>
                    <a:ext uri="{9D8B030D-6E8A-4147-A177-3AD203B41FA5}">
                      <a16:colId xmlns:a16="http://schemas.microsoft.com/office/drawing/2014/main" val="2816404846"/>
                    </a:ext>
                  </a:extLst>
                </a:gridCol>
                <a:gridCol w="441134">
                  <a:extLst>
                    <a:ext uri="{9D8B030D-6E8A-4147-A177-3AD203B41FA5}">
                      <a16:colId xmlns:a16="http://schemas.microsoft.com/office/drawing/2014/main" val="1673021984"/>
                    </a:ext>
                  </a:extLst>
                </a:gridCol>
                <a:gridCol w="441134">
                  <a:extLst>
                    <a:ext uri="{9D8B030D-6E8A-4147-A177-3AD203B41FA5}">
                      <a16:colId xmlns:a16="http://schemas.microsoft.com/office/drawing/2014/main" val="210018299"/>
                    </a:ext>
                  </a:extLst>
                </a:gridCol>
                <a:gridCol w="441134">
                  <a:extLst>
                    <a:ext uri="{9D8B030D-6E8A-4147-A177-3AD203B41FA5}">
                      <a16:colId xmlns:a16="http://schemas.microsoft.com/office/drawing/2014/main" val="2002398951"/>
                    </a:ext>
                  </a:extLst>
                </a:gridCol>
                <a:gridCol w="441134">
                  <a:extLst>
                    <a:ext uri="{9D8B030D-6E8A-4147-A177-3AD203B41FA5}">
                      <a16:colId xmlns:a16="http://schemas.microsoft.com/office/drawing/2014/main" val="1578060626"/>
                    </a:ext>
                  </a:extLst>
                </a:gridCol>
                <a:gridCol w="441134">
                  <a:extLst>
                    <a:ext uri="{9D8B030D-6E8A-4147-A177-3AD203B41FA5}">
                      <a16:colId xmlns:a16="http://schemas.microsoft.com/office/drawing/2014/main" val="68023336"/>
                    </a:ext>
                  </a:extLst>
                </a:gridCol>
                <a:gridCol w="441134">
                  <a:extLst>
                    <a:ext uri="{9D8B030D-6E8A-4147-A177-3AD203B41FA5}">
                      <a16:colId xmlns:a16="http://schemas.microsoft.com/office/drawing/2014/main" val="1316868321"/>
                    </a:ext>
                  </a:extLst>
                </a:gridCol>
                <a:gridCol w="441134">
                  <a:extLst>
                    <a:ext uri="{9D8B030D-6E8A-4147-A177-3AD203B41FA5}">
                      <a16:colId xmlns:a16="http://schemas.microsoft.com/office/drawing/2014/main" val="2999928617"/>
                    </a:ext>
                  </a:extLst>
                </a:gridCol>
                <a:gridCol w="441134">
                  <a:extLst>
                    <a:ext uri="{9D8B030D-6E8A-4147-A177-3AD203B41FA5}">
                      <a16:colId xmlns:a16="http://schemas.microsoft.com/office/drawing/2014/main" val="208993250"/>
                    </a:ext>
                  </a:extLst>
                </a:gridCol>
                <a:gridCol w="441134">
                  <a:extLst>
                    <a:ext uri="{9D8B030D-6E8A-4147-A177-3AD203B41FA5}">
                      <a16:colId xmlns:a16="http://schemas.microsoft.com/office/drawing/2014/main" val="1064114472"/>
                    </a:ext>
                  </a:extLst>
                </a:gridCol>
                <a:gridCol w="441134">
                  <a:extLst>
                    <a:ext uri="{9D8B030D-6E8A-4147-A177-3AD203B41FA5}">
                      <a16:colId xmlns:a16="http://schemas.microsoft.com/office/drawing/2014/main" val="541478983"/>
                    </a:ext>
                  </a:extLst>
                </a:gridCol>
                <a:gridCol w="441134">
                  <a:extLst>
                    <a:ext uri="{9D8B030D-6E8A-4147-A177-3AD203B41FA5}">
                      <a16:colId xmlns:a16="http://schemas.microsoft.com/office/drawing/2014/main" val="1452094840"/>
                    </a:ext>
                  </a:extLst>
                </a:gridCol>
              </a:tblGrid>
              <a:tr h="303355">
                <a:tc>
                  <a:txBody>
                    <a:bodyPr/>
                    <a:lstStyle/>
                    <a:p>
                      <a:pPr algn="ctr">
                        <a:spcAft>
                          <a:spcPts val="600"/>
                        </a:spcAft>
                      </a:pPr>
                      <a:r>
                        <a:rPr lang="es-VE" sz="1100" b="1" dirty="0">
                          <a:solidFill>
                            <a:schemeClr val="tx1"/>
                          </a:solidFill>
                          <a:effectLst/>
                          <a:latin typeface="Aral"/>
                        </a:rPr>
                        <a:t>Fecha</a:t>
                      </a:r>
                      <a:endParaRPr lang="es-VE" sz="1200" b="1" dirty="0">
                        <a:solidFill>
                          <a:schemeClr val="tx1"/>
                        </a:solidFill>
                        <a:effectLst/>
                        <a:latin typeface="Aral"/>
                        <a:ea typeface="Calibri" panose="020F0502020204030204" pitchFamily="34" charset="0"/>
                        <a:cs typeface="Times New Roman" panose="02020603050405020304" pitchFamily="18" charset="0"/>
                      </a:endParaRPr>
                    </a:p>
                  </a:txBody>
                  <a:tcPr marL="19816" marR="19816" marT="19816" marB="19816" anchor="ctr">
                    <a:solidFill>
                      <a:srgbClr val="92D050"/>
                    </a:solidFill>
                  </a:tcPr>
                </a:tc>
                <a:tc>
                  <a:txBody>
                    <a:bodyPr/>
                    <a:lstStyle/>
                    <a:p>
                      <a:pPr algn="ctr">
                        <a:spcAft>
                          <a:spcPts val="600"/>
                        </a:spcAft>
                      </a:pPr>
                      <a:r>
                        <a:rPr lang="es-VE" sz="1100" b="1" dirty="0">
                          <a:solidFill>
                            <a:schemeClr val="tx1"/>
                          </a:solidFill>
                          <a:effectLst/>
                          <a:latin typeface="Aral"/>
                        </a:rPr>
                        <a:t>1990</a:t>
                      </a:r>
                      <a:endParaRPr lang="es-VE" sz="1200" b="1" dirty="0">
                        <a:solidFill>
                          <a:schemeClr val="tx1"/>
                        </a:solidFill>
                        <a:effectLst/>
                        <a:latin typeface="Aral"/>
                        <a:ea typeface="Calibri" panose="020F0502020204030204" pitchFamily="34" charset="0"/>
                        <a:cs typeface="Times New Roman" panose="02020603050405020304" pitchFamily="18" charset="0"/>
                      </a:endParaRPr>
                    </a:p>
                  </a:txBody>
                  <a:tcPr marL="19816" marR="19816" marT="19816" marB="19816" anchor="ctr">
                    <a:solidFill>
                      <a:schemeClr val="bg1"/>
                    </a:solidFill>
                  </a:tcPr>
                </a:tc>
                <a:tc>
                  <a:txBody>
                    <a:bodyPr/>
                    <a:lstStyle/>
                    <a:p>
                      <a:pPr algn="ctr">
                        <a:spcAft>
                          <a:spcPts val="600"/>
                        </a:spcAft>
                      </a:pPr>
                      <a:r>
                        <a:rPr lang="es-VE" sz="1100" b="1">
                          <a:solidFill>
                            <a:schemeClr val="tx1"/>
                          </a:solidFill>
                          <a:effectLst/>
                          <a:latin typeface="Aral"/>
                        </a:rPr>
                        <a:t>1991</a:t>
                      </a:r>
                      <a:endParaRPr lang="es-VE" sz="1200" b="1">
                        <a:solidFill>
                          <a:schemeClr val="tx1"/>
                        </a:solidFill>
                        <a:effectLst/>
                        <a:latin typeface="Aral"/>
                        <a:ea typeface="Calibri" panose="020F0502020204030204" pitchFamily="34" charset="0"/>
                        <a:cs typeface="Times New Roman" panose="02020603050405020304" pitchFamily="18" charset="0"/>
                      </a:endParaRPr>
                    </a:p>
                  </a:txBody>
                  <a:tcPr marL="19816" marR="19816" marT="19816" marB="19816" anchor="ctr">
                    <a:solidFill>
                      <a:schemeClr val="bg1"/>
                    </a:solidFill>
                  </a:tcPr>
                </a:tc>
                <a:tc>
                  <a:txBody>
                    <a:bodyPr/>
                    <a:lstStyle/>
                    <a:p>
                      <a:pPr algn="ctr">
                        <a:spcAft>
                          <a:spcPts val="600"/>
                        </a:spcAft>
                      </a:pPr>
                      <a:r>
                        <a:rPr lang="es-VE" sz="1100" b="1">
                          <a:solidFill>
                            <a:schemeClr val="tx1"/>
                          </a:solidFill>
                          <a:effectLst/>
                          <a:latin typeface="Aral"/>
                        </a:rPr>
                        <a:t>1992</a:t>
                      </a:r>
                      <a:endParaRPr lang="es-VE" sz="1200" b="1">
                        <a:solidFill>
                          <a:schemeClr val="tx1"/>
                        </a:solidFill>
                        <a:effectLst/>
                        <a:latin typeface="Aral"/>
                        <a:ea typeface="Calibri" panose="020F0502020204030204" pitchFamily="34" charset="0"/>
                        <a:cs typeface="Times New Roman" panose="02020603050405020304" pitchFamily="18" charset="0"/>
                      </a:endParaRPr>
                    </a:p>
                  </a:txBody>
                  <a:tcPr marL="19816" marR="19816" marT="19816" marB="19816" anchor="ctr">
                    <a:solidFill>
                      <a:schemeClr val="bg1"/>
                    </a:solidFill>
                  </a:tcPr>
                </a:tc>
                <a:tc>
                  <a:txBody>
                    <a:bodyPr/>
                    <a:lstStyle/>
                    <a:p>
                      <a:pPr algn="ctr">
                        <a:spcAft>
                          <a:spcPts val="600"/>
                        </a:spcAft>
                      </a:pPr>
                      <a:r>
                        <a:rPr lang="es-VE" sz="1100" b="1">
                          <a:solidFill>
                            <a:schemeClr val="tx1"/>
                          </a:solidFill>
                          <a:effectLst/>
                          <a:latin typeface="Aral"/>
                        </a:rPr>
                        <a:t>1993</a:t>
                      </a:r>
                      <a:endParaRPr lang="es-VE" sz="1200" b="1">
                        <a:solidFill>
                          <a:schemeClr val="tx1"/>
                        </a:solidFill>
                        <a:effectLst/>
                        <a:latin typeface="Aral"/>
                        <a:ea typeface="Calibri" panose="020F0502020204030204" pitchFamily="34" charset="0"/>
                        <a:cs typeface="Times New Roman" panose="02020603050405020304" pitchFamily="18" charset="0"/>
                      </a:endParaRPr>
                    </a:p>
                  </a:txBody>
                  <a:tcPr marL="19816" marR="19816" marT="19816" marB="19816" anchor="ctr">
                    <a:solidFill>
                      <a:schemeClr val="bg1"/>
                    </a:solidFill>
                  </a:tcPr>
                </a:tc>
                <a:tc>
                  <a:txBody>
                    <a:bodyPr/>
                    <a:lstStyle/>
                    <a:p>
                      <a:pPr algn="ctr">
                        <a:spcAft>
                          <a:spcPts val="600"/>
                        </a:spcAft>
                      </a:pPr>
                      <a:r>
                        <a:rPr lang="es-VE" sz="1100" b="1">
                          <a:solidFill>
                            <a:schemeClr val="tx1"/>
                          </a:solidFill>
                          <a:effectLst/>
                          <a:latin typeface="Aral"/>
                        </a:rPr>
                        <a:t>1994</a:t>
                      </a:r>
                      <a:endParaRPr lang="es-VE" sz="1200" b="1">
                        <a:solidFill>
                          <a:schemeClr val="tx1"/>
                        </a:solidFill>
                        <a:effectLst/>
                        <a:latin typeface="Aral"/>
                        <a:ea typeface="Calibri" panose="020F0502020204030204" pitchFamily="34" charset="0"/>
                        <a:cs typeface="Times New Roman" panose="02020603050405020304" pitchFamily="18" charset="0"/>
                      </a:endParaRPr>
                    </a:p>
                  </a:txBody>
                  <a:tcPr marL="19816" marR="19816" marT="19816" marB="19816" anchor="ctr">
                    <a:solidFill>
                      <a:schemeClr val="bg1"/>
                    </a:solidFill>
                  </a:tcPr>
                </a:tc>
                <a:tc>
                  <a:txBody>
                    <a:bodyPr/>
                    <a:lstStyle/>
                    <a:p>
                      <a:pPr algn="ctr">
                        <a:spcAft>
                          <a:spcPts val="600"/>
                        </a:spcAft>
                      </a:pPr>
                      <a:r>
                        <a:rPr lang="es-VE" sz="1100" b="1">
                          <a:solidFill>
                            <a:schemeClr val="tx1"/>
                          </a:solidFill>
                          <a:effectLst/>
                          <a:latin typeface="Aral"/>
                        </a:rPr>
                        <a:t>1995</a:t>
                      </a:r>
                      <a:endParaRPr lang="es-VE" sz="1200" b="1">
                        <a:solidFill>
                          <a:schemeClr val="tx1"/>
                        </a:solidFill>
                        <a:effectLst/>
                        <a:latin typeface="Aral"/>
                        <a:ea typeface="Calibri" panose="020F0502020204030204" pitchFamily="34" charset="0"/>
                        <a:cs typeface="Times New Roman" panose="02020603050405020304" pitchFamily="18" charset="0"/>
                      </a:endParaRPr>
                    </a:p>
                  </a:txBody>
                  <a:tcPr marL="19816" marR="19816" marT="19816" marB="19816" anchor="ctr">
                    <a:solidFill>
                      <a:schemeClr val="bg1"/>
                    </a:solidFill>
                  </a:tcPr>
                </a:tc>
                <a:tc>
                  <a:txBody>
                    <a:bodyPr/>
                    <a:lstStyle/>
                    <a:p>
                      <a:pPr algn="ctr">
                        <a:spcAft>
                          <a:spcPts val="600"/>
                        </a:spcAft>
                      </a:pPr>
                      <a:r>
                        <a:rPr lang="es-VE" sz="1100" b="1">
                          <a:solidFill>
                            <a:schemeClr val="tx1"/>
                          </a:solidFill>
                          <a:effectLst/>
                          <a:latin typeface="Aral"/>
                        </a:rPr>
                        <a:t>1996</a:t>
                      </a:r>
                      <a:endParaRPr lang="es-VE" sz="1200" b="1">
                        <a:solidFill>
                          <a:schemeClr val="tx1"/>
                        </a:solidFill>
                        <a:effectLst/>
                        <a:latin typeface="Aral"/>
                        <a:ea typeface="Calibri" panose="020F0502020204030204" pitchFamily="34" charset="0"/>
                        <a:cs typeface="Times New Roman" panose="02020603050405020304" pitchFamily="18" charset="0"/>
                      </a:endParaRPr>
                    </a:p>
                  </a:txBody>
                  <a:tcPr marL="19816" marR="19816" marT="19816" marB="19816" anchor="ctr">
                    <a:solidFill>
                      <a:schemeClr val="bg1"/>
                    </a:solidFill>
                  </a:tcPr>
                </a:tc>
                <a:tc>
                  <a:txBody>
                    <a:bodyPr/>
                    <a:lstStyle/>
                    <a:p>
                      <a:pPr algn="ctr">
                        <a:spcAft>
                          <a:spcPts val="600"/>
                        </a:spcAft>
                      </a:pPr>
                      <a:r>
                        <a:rPr lang="es-VE" sz="1100" b="1">
                          <a:solidFill>
                            <a:schemeClr val="tx1"/>
                          </a:solidFill>
                          <a:effectLst/>
                          <a:latin typeface="Aral"/>
                        </a:rPr>
                        <a:t>1997</a:t>
                      </a:r>
                      <a:endParaRPr lang="es-VE" sz="1200" b="1">
                        <a:solidFill>
                          <a:schemeClr val="tx1"/>
                        </a:solidFill>
                        <a:effectLst/>
                        <a:latin typeface="Aral"/>
                        <a:ea typeface="Calibri" panose="020F0502020204030204" pitchFamily="34" charset="0"/>
                        <a:cs typeface="Times New Roman" panose="02020603050405020304" pitchFamily="18" charset="0"/>
                      </a:endParaRPr>
                    </a:p>
                  </a:txBody>
                  <a:tcPr marL="19816" marR="19816" marT="19816" marB="19816" anchor="ctr">
                    <a:solidFill>
                      <a:schemeClr val="bg1"/>
                    </a:solidFill>
                  </a:tcPr>
                </a:tc>
                <a:tc>
                  <a:txBody>
                    <a:bodyPr/>
                    <a:lstStyle/>
                    <a:p>
                      <a:pPr algn="ctr">
                        <a:spcAft>
                          <a:spcPts val="600"/>
                        </a:spcAft>
                      </a:pPr>
                      <a:r>
                        <a:rPr lang="es-VE" sz="1100" b="1">
                          <a:solidFill>
                            <a:schemeClr val="tx1"/>
                          </a:solidFill>
                          <a:effectLst/>
                          <a:latin typeface="Aral"/>
                        </a:rPr>
                        <a:t>1998</a:t>
                      </a:r>
                      <a:endParaRPr lang="es-VE" sz="1200" b="1">
                        <a:solidFill>
                          <a:schemeClr val="tx1"/>
                        </a:solidFill>
                        <a:effectLst/>
                        <a:latin typeface="Aral"/>
                        <a:ea typeface="Calibri" panose="020F0502020204030204" pitchFamily="34" charset="0"/>
                        <a:cs typeface="Times New Roman" panose="02020603050405020304" pitchFamily="18" charset="0"/>
                      </a:endParaRPr>
                    </a:p>
                  </a:txBody>
                  <a:tcPr marL="19816" marR="19816" marT="19816" marB="19816" anchor="ctr">
                    <a:solidFill>
                      <a:schemeClr val="bg1"/>
                    </a:solidFill>
                  </a:tcPr>
                </a:tc>
                <a:tc>
                  <a:txBody>
                    <a:bodyPr/>
                    <a:lstStyle/>
                    <a:p>
                      <a:pPr algn="ctr">
                        <a:spcAft>
                          <a:spcPts val="600"/>
                        </a:spcAft>
                      </a:pPr>
                      <a:r>
                        <a:rPr lang="es-VE" sz="1100" b="1">
                          <a:solidFill>
                            <a:schemeClr val="tx1"/>
                          </a:solidFill>
                          <a:effectLst/>
                          <a:latin typeface="Aral"/>
                        </a:rPr>
                        <a:t>1999</a:t>
                      </a:r>
                      <a:endParaRPr lang="es-VE" sz="1200" b="1">
                        <a:solidFill>
                          <a:schemeClr val="tx1"/>
                        </a:solidFill>
                        <a:effectLst/>
                        <a:latin typeface="Aral"/>
                        <a:ea typeface="Calibri" panose="020F0502020204030204" pitchFamily="34" charset="0"/>
                        <a:cs typeface="Times New Roman" panose="02020603050405020304" pitchFamily="18" charset="0"/>
                      </a:endParaRPr>
                    </a:p>
                  </a:txBody>
                  <a:tcPr marL="19816" marR="19816" marT="19816" marB="19816" anchor="ctr">
                    <a:solidFill>
                      <a:schemeClr val="bg1"/>
                    </a:solidFill>
                  </a:tcPr>
                </a:tc>
                <a:tc>
                  <a:txBody>
                    <a:bodyPr/>
                    <a:lstStyle/>
                    <a:p>
                      <a:pPr algn="ctr">
                        <a:spcAft>
                          <a:spcPts val="600"/>
                        </a:spcAft>
                      </a:pPr>
                      <a:r>
                        <a:rPr lang="es-VE" sz="1100" b="1">
                          <a:solidFill>
                            <a:schemeClr val="tx1"/>
                          </a:solidFill>
                          <a:effectLst/>
                          <a:latin typeface="Aral"/>
                        </a:rPr>
                        <a:t>2000</a:t>
                      </a:r>
                      <a:endParaRPr lang="es-VE" sz="1200" b="1">
                        <a:solidFill>
                          <a:schemeClr val="tx1"/>
                        </a:solidFill>
                        <a:effectLst/>
                        <a:latin typeface="Aral"/>
                        <a:ea typeface="Calibri" panose="020F0502020204030204" pitchFamily="34" charset="0"/>
                        <a:cs typeface="Times New Roman" panose="02020603050405020304" pitchFamily="18" charset="0"/>
                      </a:endParaRPr>
                    </a:p>
                  </a:txBody>
                  <a:tcPr marL="19816" marR="19816" marT="19816" marB="19816" anchor="ctr">
                    <a:solidFill>
                      <a:schemeClr val="bg1"/>
                    </a:solidFill>
                  </a:tcPr>
                </a:tc>
                <a:tc>
                  <a:txBody>
                    <a:bodyPr/>
                    <a:lstStyle/>
                    <a:p>
                      <a:pPr algn="ctr">
                        <a:spcAft>
                          <a:spcPts val="600"/>
                        </a:spcAft>
                      </a:pPr>
                      <a:r>
                        <a:rPr lang="es-VE" sz="1100" b="1">
                          <a:solidFill>
                            <a:schemeClr val="tx1"/>
                          </a:solidFill>
                          <a:effectLst/>
                          <a:latin typeface="Aral"/>
                        </a:rPr>
                        <a:t>2001</a:t>
                      </a:r>
                      <a:endParaRPr lang="es-VE" sz="1200" b="1">
                        <a:solidFill>
                          <a:schemeClr val="tx1"/>
                        </a:solidFill>
                        <a:effectLst/>
                        <a:latin typeface="Aral"/>
                        <a:ea typeface="Calibri" panose="020F0502020204030204" pitchFamily="34" charset="0"/>
                        <a:cs typeface="Times New Roman" panose="02020603050405020304" pitchFamily="18" charset="0"/>
                      </a:endParaRPr>
                    </a:p>
                  </a:txBody>
                  <a:tcPr marL="19816" marR="19816" marT="19816" marB="19816" anchor="ctr">
                    <a:solidFill>
                      <a:schemeClr val="bg1"/>
                    </a:solidFill>
                  </a:tcPr>
                </a:tc>
                <a:tc>
                  <a:txBody>
                    <a:bodyPr/>
                    <a:lstStyle/>
                    <a:p>
                      <a:pPr algn="ctr">
                        <a:spcAft>
                          <a:spcPts val="600"/>
                        </a:spcAft>
                      </a:pPr>
                      <a:r>
                        <a:rPr lang="es-VE" sz="1100" b="1">
                          <a:solidFill>
                            <a:schemeClr val="tx1"/>
                          </a:solidFill>
                          <a:effectLst/>
                          <a:latin typeface="Aral"/>
                        </a:rPr>
                        <a:t>2002</a:t>
                      </a:r>
                      <a:endParaRPr lang="es-VE" sz="1200" b="1">
                        <a:solidFill>
                          <a:schemeClr val="tx1"/>
                        </a:solidFill>
                        <a:effectLst/>
                        <a:latin typeface="Aral"/>
                        <a:ea typeface="Calibri" panose="020F0502020204030204" pitchFamily="34" charset="0"/>
                        <a:cs typeface="Times New Roman" panose="02020603050405020304" pitchFamily="18" charset="0"/>
                      </a:endParaRPr>
                    </a:p>
                  </a:txBody>
                  <a:tcPr marL="19816" marR="19816" marT="19816" marB="19816" anchor="ctr">
                    <a:solidFill>
                      <a:schemeClr val="bg1"/>
                    </a:solidFill>
                  </a:tcPr>
                </a:tc>
                <a:tc>
                  <a:txBody>
                    <a:bodyPr/>
                    <a:lstStyle/>
                    <a:p>
                      <a:pPr algn="ctr">
                        <a:spcAft>
                          <a:spcPts val="600"/>
                        </a:spcAft>
                      </a:pPr>
                      <a:r>
                        <a:rPr lang="es-VE" sz="1100" b="1">
                          <a:solidFill>
                            <a:schemeClr val="tx1"/>
                          </a:solidFill>
                          <a:effectLst/>
                          <a:latin typeface="Aral"/>
                        </a:rPr>
                        <a:t>2003</a:t>
                      </a:r>
                      <a:endParaRPr lang="es-VE" sz="1200" b="1">
                        <a:solidFill>
                          <a:schemeClr val="tx1"/>
                        </a:solidFill>
                        <a:effectLst/>
                        <a:latin typeface="Aral"/>
                        <a:ea typeface="Calibri" panose="020F0502020204030204" pitchFamily="34" charset="0"/>
                        <a:cs typeface="Times New Roman" panose="02020603050405020304" pitchFamily="18" charset="0"/>
                      </a:endParaRPr>
                    </a:p>
                  </a:txBody>
                  <a:tcPr marL="19816" marR="19816" marT="19816" marB="19816" anchor="ctr">
                    <a:solidFill>
                      <a:schemeClr val="bg1"/>
                    </a:solidFill>
                  </a:tcPr>
                </a:tc>
                <a:tc>
                  <a:txBody>
                    <a:bodyPr/>
                    <a:lstStyle/>
                    <a:p>
                      <a:pPr algn="ctr">
                        <a:spcAft>
                          <a:spcPts val="600"/>
                        </a:spcAft>
                      </a:pPr>
                      <a:r>
                        <a:rPr lang="es-VE" sz="1100" b="1">
                          <a:solidFill>
                            <a:schemeClr val="tx1"/>
                          </a:solidFill>
                          <a:effectLst/>
                          <a:latin typeface="Aral"/>
                        </a:rPr>
                        <a:t>2004</a:t>
                      </a:r>
                      <a:endParaRPr lang="es-VE" sz="1200" b="1">
                        <a:solidFill>
                          <a:schemeClr val="tx1"/>
                        </a:solidFill>
                        <a:effectLst/>
                        <a:latin typeface="Aral"/>
                        <a:ea typeface="Calibri" panose="020F0502020204030204" pitchFamily="34" charset="0"/>
                        <a:cs typeface="Times New Roman" panose="02020603050405020304" pitchFamily="18" charset="0"/>
                      </a:endParaRPr>
                    </a:p>
                  </a:txBody>
                  <a:tcPr marL="19816" marR="19816" marT="19816" marB="19816" anchor="ctr">
                    <a:solidFill>
                      <a:schemeClr val="bg1"/>
                    </a:solidFill>
                  </a:tcPr>
                </a:tc>
                <a:tc>
                  <a:txBody>
                    <a:bodyPr/>
                    <a:lstStyle/>
                    <a:p>
                      <a:pPr algn="ctr">
                        <a:spcAft>
                          <a:spcPts val="600"/>
                        </a:spcAft>
                      </a:pPr>
                      <a:r>
                        <a:rPr lang="es-VE" sz="1100" b="1">
                          <a:solidFill>
                            <a:schemeClr val="tx1"/>
                          </a:solidFill>
                          <a:effectLst/>
                          <a:latin typeface="Aral"/>
                        </a:rPr>
                        <a:t>2005</a:t>
                      </a:r>
                      <a:endParaRPr lang="es-VE" sz="1200" b="1">
                        <a:solidFill>
                          <a:schemeClr val="tx1"/>
                        </a:solidFill>
                        <a:effectLst/>
                        <a:latin typeface="Aral"/>
                        <a:ea typeface="Calibri" panose="020F0502020204030204" pitchFamily="34" charset="0"/>
                        <a:cs typeface="Times New Roman" panose="02020603050405020304" pitchFamily="18" charset="0"/>
                      </a:endParaRPr>
                    </a:p>
                  </a:txBody>
                  <a:tcPr marL="19816" marR="19816" marT="19816" marB="19816" anchor="ctr">
                    <a:solidFill>
                      <a:schemeClr val="bg1"/>
                    </a:solidFill>
                  </a:tcPr>
                </a:tc>
                <a:tc>
                  <a:txBody>
                    <a:bodyPr/>
                    <a:lstStyle/>
                    <a:p>
                      <a:pPr algn="ctr">
                        <a:spcAft>
                          <a:spcPts val="600"/>
                        </a:spcAft>
                      </a:pPr>
                      <a:r>
                        <a:rPr lang="es-VE" sz="1100" b="1">
                          <a:solidFill>
                            <a:schemeClr val="tx1"/>
                          </a:solidFill>
                          <a:effectLst/>
                          <a:latin typeface="Aral"/>
                        </a:rPr>
                        <a:t>2006</a:t>
                      </a:r>
                      <a:endParaRPr lang="es-VE" sz="1200" b="1">
                        <a:solidFill>
                          <a:schemeClr val="tx1"/>
                        </a:solidFill>
                        <a:effectLst/>
                        <a:latin typeface="Aral"/>
                        <a:ea typeface="Calibri" panose="020F0502020204030204" pitchFamily="34" charset="0"/>
                        <a:cs typeface="Times New Roman" panose="02020603050405020304" pitchFamily="18" charset="0"/>
                      </a:endParaRPr>
                    </a:p>
                  </a:txBody>
                  <a:tcPr marL="19816" marR="19816" marT="19816" marB="19816" anchor="ctr">
                    <a:solidFill>
                      <a:schemeClr val="bg1"/>
                    </a:solidFill>
                  </a:tcPr>
                </a:tc>
                <a:tc>
                  <a:txBody>
                    <a:bodyPr/>
                    <a:lstStyle/>
                    <a:p>
                      <a:pPr algn="ctr">
                        <a:spcAft>
                          <a:spcPts val="600"/>
                        </a:spcAft>
                      </a:pPr>
                      <a:r>
                        <a:rPr lang="es-VE" sz="1100" b="1">
                          <a:solidFill>
                            <a:schemeClr val="tx1"/>
                          </a:solidFill>
                          <a:effectLst/>
                          <a:latin typeface="Aral"/>
                        </a:rPr>
                        <a:t>2007</a:t>
                      </a:r>
                      <a:endParaRPr lang="es-VE" sz="1200" b="1">
                        <a:solidFill>
                          <a:schemeClr val="tx1"/>
                        </a:solidFill>
                        <a:effectLst/>
                        <a:latin typeface="Aral"/>
                        <a:ea typeface="Calibri" panose="020F0502020204030204" pitchFamily="34" charset="0"/>
                        <a:cs typeface="Times New Roman" panose="02020603050405020304" pitchFamily="18" charset="0"/>
                      </a:endParaRPr>
                    </a:p>
                  </a:txBody>
                  <a:tcPr marL="19816" marR="19816" marT="19816" marB="19816" anchor="ctr">
                    <a:solidFill>
                      <a:schemeClr val="bg1"/>
                    </a:solidFill>
                  </a:tcPr>
                </a:tc>
                <a:tc>
                  <a:txBody>
                    <a:bodyPr/>
                    <a:lstStyle/>
                    <a:p>
                      <a:pPr algn="ctr">
                        <a:spcAft>
                          <a:spcPts val="600"/>
                        </a:spcAft>
                      </a:pPr>
                      <a:r>
                        <a:rPr lang="es-VE" sz="1100" b="1">
                          <a:solidFill>
                            <a:schemeClr val="tx1"/>
                          </a:solidFill>
                          <a:effectLst/>
                          <a:latin typeface="Aral"/>
                        </a:rPr>
                        <a:t>2008</a:t>
                      </a:r>
                      <a:endParaRPr lang="es-VE" sz="1200" b="1">
                        <a:solidFill>
                          <a:schemeClr val="tx1"/>
                        </a:solidFill>
                        <a:effectLst/>
                        <a:latin typeface="Aral"/>
                        <a:ea typeface="Calibri" panose="020F0502020204030204" pitchFamily="34" charset="0"/>
                        <a:cs typeface="Times New Roman" panose="02020603050405020304" pitchFamily="18" charset="0"/>
                      </a:endParaRPr>
                    </a:p>
                  </a:txBody>
                  <a:tcPr marL="19816" marR="19816" marT="19816" marB="19816" anchor="ctr">
                    <a:solidFill>
                      <a:schemeClr val="bg1"/>
                    </a:solidFill>
                  </a:tcPr>
                </a:tc>
                <a:tc>
                  <a:txBody>
                    <a:bodyPr/>
                    <a:lstStyle/>
                    <a:p>
                      <a:pPr algn="ctr">
                        <a:spcAft>
                          <a:spcPts val="600"/>
                        </a:spcAft>
                      </a:pPr>
                      <a:r>
                        <a:rPr lang="es-VE" sz="1100" b="1">
                          <a:solidFill>
                            <a:schemeClr val="tx1"/>
                          </a:solidFill>
                          <a:effectLst/>
                          <a:latin typeface="Aral"/>
                        </a:rPr>
                        <a:t>2009</a:t>
                      </a:r>
                      <a:endParaRPr lang="es-VE" sz="1200" b="1">
                        <a:solidFill>
                          <a:schemeClr val="tx1"/>
                        </a:solidFill>
                        <a:effectLst/>
                        <a:latin typeface="Aral"/>
                        <a:ea typeface="Calibri" panose="020F0502020204030204" pitchFamily="34" charset="0"/>
                        <a:cs typeface="Times New Roman" panose="02020603050405020304" pitchFamily="18" charset="0"/>
                      </a:endParaRPr>
                    </a:p>
                  </a:txBody>
                  <a:tcPr marL="19816" marR="19816" marT="19816" marB="19816" anchor="ctr">
                    <a:solidFill>
                      <a:schemeClr val="bg1"/>
                    </a:solidFill>
                  </a:tcPr>
                </a:tc>
                <a:tc>
                  <a:txBody>
                    <a:bodyPr/>
                    <a:lstStyle/>
                    <a:p>
                      <a:pPr algn="ctr">
                        <a:spcAft>
                          <a:spcPts val="600"/>
                        </a:spcAft>
                      </a:pPr>
                      <a:r>
                        <a:rPr lang="es-VE" sz="1100" b="1">
                          <a:solidFill>
                            <a:schemeClr val="tx1"/>
                          </a:solidFill>
                          <a:effectLst/>
                          <a:latin typeface="Aral"/>
                        </a:rPr>
                        <a:t>2010</a:t>
                      </a:r>
                      <a:endParaRPr lang="es-VE" sz="1200" b="1">
                        <a:solidFill>
                          <a:schemeClr val="tx1"/>
                        </a:solidFill>
                        <a:effectLst/>
                        <a:latin typeface="Aral"/>
                        <a:ea typeface="Calibri" panose="020F0502020204030204" pitchFamily="34" charset="0"/>
                        <a:cs typeface="Times New Roman" panose="02020603050405020304" pitchFamily="18" charset="0"/>
                      </a:endParaRPr>
                    </a:p>
                  </a:txBody>
                  <a:tcPr marL="19816" marR="19816" marT="19816" marB="19816" anchor="ctr">
                    <a:solidFill>
                      <a:schemeClr val="bg1"/>
                    </a:solidFill>
                  </a:tcPr>
                </a:tc>
                <a:tc>
                  <a:txBody>
                    <a:bodyPr/>
                    <a:lstStyle/>
                    <a:p>
                      <a:pPr algn="ctr">
                        <a:spcAft>
                          <a:spcPts val="600"/>
                        </a:spcAft>
                      </a:pPr>
                      <a:r>
                        <a:rPr lang="es-VE" sz="1100" b="1">
                          <a:solidFill>
                            <a:schemeClr val="tx1"/>
                          </a:solidFill>
                          <a:effectLst/>
                          <a:latin typeface="Aral"/>
                        </a:rPr>
                        <a:t>2011</a:t>
                      </a:r>
                      <a:endParaRPr lang="es-VE" sz="1200" b="1">
                        <a:solidFill>
                          <a:schemeClr val="tx1"/>
                        </a:solidFill>
                        <a:effectLst/>
                        <a:latin typeface="Aral"/>
                        <a:ea typeface="Calibri" panose="020F0502020204030204" pitchFamily="34" charset="0"/>
                        <a:cs typeface="Times New Roman" panose="02020603050405020304" pitchFamily="18" charset="0"/>
                      </a:endParaRPr>
                    </a:p>
                  </a:txBody>
                  <a:tcPr marL="19816" marR="19816" marT="19816" marB="19816" anchor="ctr">
                    <a:solidFill>
                      <a:schemeClr val="bg1"/>
                    </a:solidFill>
                  </a:tcPr>
                </a:tc>
                <a:tc>
                  <a:txBody>
                    <a:bodyPr/>
                    <a:lstStyle/>
                    <a:p>
                      <a:pPr algn="ctr">
                        <a:spcAft>
                          <a:spcPts val="600"/>
                        </a:spcAft>
                      </a:pPr>
                      <a:r>
                        <a:rPr lang="es-VE" sz="1100" b="1">
                          <a:solidFill>
                            <a:schemeClr val="tx1"/>
                          </a:solidFill>
                          <a:effectLst/>
                          <a:latin typeface="Aral"/>
                        </a:rPr>
                        <a:t>2012</a:t>
                      </a:r>
                      <a:endParaRPr lang="es-VE" sz="1200" b="1">
                        <a:solidFill>
                          <a:schemeClr val="tx1"/>
                        </a:solidFill>
                        <a:effectLst/>
                        <a:latin typeface="Aral"/>
                        <a:ea typeface="Calibri" panose="020F0502020204030204" pitchFamily="34" charset="0"/>
                        <a:cs typeface="Times New Roman" panose="02020603050405020304" pitchFamily="18" charset="0"/>
                      </a:endParaRPr>
                    </a:p>
                  </a:txBody>
                  <a:tcPr marL="19816" marR="19816" marT="19816" marB="19816" anchor="ctr">
                    <a:solidFill>
                      <a:schemeClr val="bg1"/>
                    </a:solidFill>
                  </a:tcPr>
                </a:tc>
                <a:tc>
                  <a:txBody>
                    <a:bodyPr/>
                    <a:lstStyle/>
                    <a:p>
                      <a:pPr algn="ctr">
                        <a:spcAft>
                          <a:spcPts val="600"/>
                        </a:spcAft>
                      </a:pPr>
                      <a:r>
                        <a:rPr lang="es-VE" sz="1100" b="1" dirty="0">
                          <a:solidFill>
                            <a:schemeClr val="tx1"/>
                          </a:solidFill>
                          <a:effectLst/>
                          <a:latin typeface="Aral"/>
                        </a:rPr>
                        <a:t>2013</a:t>
                      </a:r>
                      <a:endParaRPr lang="es-VE" sz="1200" b="1" dirty="0">
                        <a:solidFill>
                          <a:schemeClr val="tx1"/>
                        </a:solidFill>
                        <a:effectLst/>
                        <a:latin typeface="Aral"/>
                        <a:ea typeface="Calibri" panose="020F0502020204030204" pitchFamily="34" charset="0"/>
                        <a:cs typeface="Times New Roman" panose="02020603050405020304" pitchFamily="18" charset="0"/>
                      </a:endParaRPr>
                    </a:p>
                  </a:txBody>
                  <a:tcPr marL="19816" marR="19816" marT="19816" marB="19816" anchor="ctr">
                    <a:solidFill>
                      <a:schemeClr val="bg1"/>
                    </a:solidFill>
                  </a:tcPr>
                </a:tc>
                <a:extLst>
                  <a:ext uri="{0D108BD9-81ED-4DB2-BD59-A6C34878D82A}">
                    <a16:rowId xmlns:a16="http://schemas.microsoft.com/office/drawing/2014/main" val="1689970628"/>
                  </a:ext>
                </a:extLst>
              </a:tr>
              <a:tr h="303355">
                <a:tc>
                  <a:txBody>
                    <a:bodyPr/>
                    <a:lstStyle/>
                    <a:p>
                      <a:pPr algn="ctr">
                        <a:spcAft>
                          <a:spcPts val="600"/>
                        </a:spcAft>
                      </a:pPr>
                      <a:r>
                        <a:rPr lang="es-VE" sz="1100" b="1" dirty="0">
                          <a:solidFill>
                            <a:schemeClr val="tx1"/>
                          </a:solidFill>
                          <a:effectLst/>
                          <a:latin typeface="Aral"/>
                        </a:rPr>
                        <a:t>%</a:t>
                      </a:r>
                      <a:endParaRPr lang="es-VE" sz="1200" b="1" dirty="0">
                        <a:solidFill>
                          <a:schemeClr val="tx1"/>
                        </a:solidFill>
                        <a:effectLst/>
                        <a:latin typeface="Aral"/>
                        <a:ea typeface="Calibri" panose="020F0502020204030204" pitchFamily="34" charset="0"/>
                        <a:cs typeface="Times New Roman" panose="02020603050405020304" pitchFamily="18" charset="0"/>
                      </a:endParaRPr>
                    </a:p>
                  </a:txBody>
                  <a:tcPr marL="19816" marR="19816" marT="19816" marB="19816" anchor="ctr">
                    <a:solidFill>
                      <a:srgbClr val="92D050"/>
                    </a:solidFill>
                  </a:tcPr>
                </a:tc>
                <a:tc>
                  <a:txBody>
                    <a:bodyPr/>
                    <a:lstStyle/>
                    <a:p>
                      <a:pPr algn="ctr">
                        <a:spcAft>
                          <a:spcPts val="600"/>
                        </a:spcAft>
                      </a:pPr>
                      <a:r>
                        <a:rPr lang="es-VE" sz="1100" b="1" dirty="0">
                          <a:solidFill>
                            <a:schemeClr val="tx1"/>
                          </a:solidFill>
                          <a:effectLst/>
                          <a:latin typeface="Aral"/>
                        </a:rPr>
                        <a:t>58.98</a:t>
                      </a:r>
                      <a:endParaRPr lang="es-VE" sz="1200" b="1" dirty="0">
                        <a:solidFill>
                          <a:schemeClr val="tx1"/>
                        </a:solidFill>
                        <a:effectLst/>
                        <a:latin typeface="Aral"/>
                        <a:ea typeface="Calibri" panose="020F0502020204030204" pitchFamily="34" charset="0"/>
                        <a:cs typeface="Times New Roman" panose="02020603050405020304" pitchFamily="18" charset="0"/>
                      </a:endParaRPr>
                    </a:p>
                  </a:txBody>
                  <a:tcPr marL="19816" marR="19816" marT="19816" marB="19816" anchor="ctr">
                    <a:solidFill>
                      <a:schemeClr val="bg1"/>
                    </a:solidFill>
                  </a:tcPr>
                </a:tc>
                <a:tc>
                  <a:txBody>
                    <a:bodyPr/>
                    <a:lstStyle/>
                    <a:p>
                      <a:pPr algn="ctr">
                        <a:spcAft>
                          <a:spcPts val="600"/>
                        </a:spcAft>
                      </a:pPr>
                      <a:r>
                        <a:rPr lang="es-VE" sz="1100" b="1" dirty="0">
                          <a:solidFill>
                            <a:schemeClr val="tx1"/>
                          </a:solidFill>
                          <a:effectLst/>
                          <a:latin typeface="Aral"/>
                        </a:rPr>
                        <a:t>58.66</a:t>
                      </a:r>
                      <a:endParaRPr lang="es-VE" sz="1200" b="1" dirty="0">
                        <a:solidFill>
                          <a:schemeClr val="tx1"/>
                        </a:solidFill>
                        <a:effectLst/>
                        <a:latin typeface="Aral"/>
                        <a:ea typeface="Calibri" panose="020F0502020204030204" pitchFamily="34" charset="0"/>
                        <a:cs typeface="Times New Roman" panose="02020603050405020304" pitchFamily="18" charset="0"/>
                      </a:endParaRPr>
                    </a:p>
                  </a:txBody>
                  <a:tcPr marL="19816" marR="19816" marT="19816" marB="19816" anchor="ctr">
                    <a:solidFill>
                      <a:schemeClr val="bg1"/>
                    </a:solidFill>
                  </a:tcPr>
                </a:tc>
                <a:tc>
                  <a:txBody>
                    <a:bodyPr/>
                    <a:lstStyle/>
                    <a:p>
                      <a:pPr algn="ctr">
                        <a:spcAft>
                          <a:spcPts val="600"/>
                        </a:spcAft>
                      </a:pPr>
                      <a:r>
                        <a:rPr lang="es-VE" sz="1100" b="1" dirty="0">
                          <a:solidFill>
                            <a:schemeClr val="tx1"/>
                          </a:solidFill>
                          <a:effectLst/>
                          <a:latin typeface="Aral"/>
                        </a:rPr>
                        <a:t>58.33</a:t>
                      </a:r>
                      <a:endParaRPr lang="es-VE" sz="1200" b="1" dirty="0">
                        <a:solidFill>
                          <a:schemeClr val="tx1"/>
                        </a:solidFill>
                        <a:effectLst/>
                        <a:latin typeface="Aral"/>
                        <a:ea typeface="Calibri" panose="020F0502020204030204" pitchFamily="34" charset="0"/>
                        <a:cs typeface="Times New Roman" panose="02020603050405020304" pitchFamily="18" charset="0"/>
                      </a:endParaRPr>
                    </a:p>
                  </a:txBody>
                  <a:tcPr marL="19816" marR="19816" marT="19816" marB="19816" anchor="ctr">
                    <a:solidFill>
                      <a:schemeClr val="bg1"/>
                    </a:solidFill>
                  </a:tcPr>
                </a:tc>
                <a:tc>
                  <a:txBody>
                    <a:bodyPr/>
                    <a:lstStyle/>
                    <a:p>
                      <a:pPr algn="ctr">
                        <a:spcAft>
                          <a:spcPts val="600"/>
                        </a:spcAft>
                      </a:pPr>
                      <a:r>
                        <a:rPr lang="es-VE" sz="1100" b="1" dirty="0">
                          <a:solidFill>
                            <a:schemeClr val="tx1"/>
                          </a:solidFill>
                          <a:effectLst/>
                          <a:latin typeface="Aral"/>
                        </a:rPr>
                        <a:t>58.01</a:t>
                      </a:r>
                      <a:endParaRPr lang="es-VE" sz="1200" b="1" dirty="0">
                        <a:solidFill>
                          <a:schemeClr val="tx1"/>
                        </a:solidFill>
                        <a:effectLst/>
                        <a:latin typeface="Aral"/>
                        <a:ea typeface="Calibri" panose="020F0502020204030204" pitchFamily="34" charset="0"/>
                        <a:cs typeface="Times New Roman" panose="02020603050405020304" pitchFamily="18" charset="0"/>
                      </a:endParaRPr>
                    </a:p>
                  </a:txBody>
                  <a:tcPr marL="19816" marR="19816" marT="19816" marB="19816" anchor="ctr">
                    <a:solidFill>
                      <a:schemeClr val="bg1"/>
                    </a:solidFill>
                  </a:tcPr>
                </a:tc>
                <a:tc>
                  <a:txBody>
                    <a:bodyPr/>
                    <a:lstStyle/>
                    <a:p>
                      <a:pPr algn="ctr">
                        <a:spcAft>
                          <a:spcPts val="600"/>
                        </a:spcAft>
                      </a:pPr>
                      <a:r>
                        <a:rPr lang="es-VE" sz="1100" b="1" dirty="0">
                          <a:solidFill>
                            <a:schemeClr val="tx1"/>
                          </a:solidFill>
                          <a:effectLst/>
                          <a:latin typeface="Aral"/>
                        </a:rPr>
                        <a:t>57.68</a:t>
                      </a:r>
                      <a:endParaRPr lang="es-VE" sz="1200" b="1" dirty="0">
                        <a:solidFill>
                          <a:schemeClr val="tx1"/>
                        </a:solidFill>
                        <a:effectLst/>
                        <a:latin typeface="Aral"/>
                        <a:ea typeface="Calibri" panose="020F0502020204030204" pitchFamily="34" charset="0"/>
                        <a:cs typeface="Times New Roman" panose="02020603050405020304" pitchFamily="18" charset="0"/>
                      </a:endParaRPr>
                    </a:p>
                  </a:txBody>
                  <a:tcPr marL="19816" marR="19816" marT="19816" marB="19816" anchor="ctr">
                    <a:solidFill>
                      <a:schemeClr val="bg1"/>
                    </a:solidFill>
                  </a:tcPr>
                </a:tc>
                <a:tc>
                  <a:txBody>
                    <a:bodyPr/>
                    <a:lstStyle/>
                    <a:p>
                      <a:pPr algn="ctr">
                        <a:spcAft>
                          <a:spcPts val="600"/>
                        </a:spcAft>
                      </a:pPr>
                      <a:r>
                        <a:rPr lang="es-VE" sz="1100" b="1" dirty="0">
                          <a:solidFill>
                            <a:schemeClr val="tx1"/>
                          </a:solidFill>
                          <a:effectLst/>
                          <a:latin typeface="Aral"/>
                        </a:rPr>
                        <a:t>57.35</a:t>
                      </a:r>
                      <a:endParaRPr lang="es-VE" sz="1200" b="1" dirty="0">
                        <a:solidFill>
                          <a:schemeClr val="tx1"/>
                        </a:solidFill>
                        <a:effectLst/>
                        <a:latin typeface="Aral"/>
                        <a:ea typeface="Calibri" panose="020F0502020204030204" pitchFamily="34" charset="0"/>
                        <a:cs typeface="Times New Roman" panose="02020603050405020304" pitchFamily="18" charset="0"/>
                      </a:endParaRPr>
                    </a:p>
                  </a:txBody>
                  <a:tcPr marL="19816" marR="19816" marT="19816" marB="19816" anchor="ctr">
                    <a:solidFill>
                      <a:schemeClr val="bg1"/>
                    </a:solidFill>
                  </a:tcPr>
                </a:tc>
                <a:tc>
                  <a:txBody>
                    <a:bodyPr/>
                    <a:lstStyle/>
                    <a:p>
                      <a:pPr algn="ctr">
                        <a:spcAft>
                          <a:spcPts val="600"/>
                        </a:spcAft>
                      </a:pPr>
                      <a:r>
                        <a:rPr lang="es-VE" sz="1100" b="1" dirty="0">
                          <a:solidFill>
                            <a:schemeClr val="tx1"/>
                          </a:solidFill>
                          <a:effectLst/>
                          <a:latin typeface="Aral"/>
                        </a:rPr>
                        <a:t>57.03</a:t>
                      </a:r>
                      <a:endParaRPr lang="es-VE" sz="1200" b="1" dirty="0">
                        <a:solidFill>
                          <a:schemeClr val="tx1"/>
                        </a:solidFill>
                        <a:effectLst/>
                        <a:latin typeface="Aral"/>
                        <a:ea typeface="Calibri" panose="020F0502020204030204" pitchFamily="34" charset="0"/>
                        <a:cs typeface="Times New Roman" panose="02020603050405020304" pitchFamily="18" charset="0"/>
                      </a:endParaRPr>
                    </a:p>
                  </a:txBody>
                  <a:tcPr marL="19816" marR="19816" marT="19816" marB="19816" anchor="ctr">
                    <a:solidFill>
                      <a:schemeClr val="bg1"/>
                    </a:solidFill>
                  </a:tcPr>
                </a:tc>
                <a:tc>
                  <a:txBody>
                    <a:bodyPr/>
                    <a:lstStyle/>
                    <a:p>
                      <a:pPr algn="ctr">
                        <a:spcAft>
                          <a:spcPts val="600"/>
                        </a:spcAft>
                      </a:pPr>
                      <a:r>
                        <a:rPr lang="es-VE" sz="1100" b="1" dirty="0">
                          <a:solidFill>
                            <a:schemeClr val="tx1"/>
                          </a:solidFill>
                          <a:effectLst/>
                          <a:latin typeface="Aral"/>
                        </a:rPr>
                        <a:t>56.70</a:t>
                      </a:r>
                      <a:endParaRPr lang="es-VE" sz="1200" b="1" dirty="0">
                        <a:solidFill>
                          <a:schemeClr val="tx1"/>
                        </a:solidFill>
                        <a:effectLst/>
                        <a:latin typeface="Aral"/>
                        <a:ea typeface="Calibri" panose="020F0502020204030204" pitchFamily="34" charset="0"/>
                        <a:cs typeface="Times New Roman" panose="02020603050405020304" pitchFamily="18" charset="0"/>
                      </a:endParaRPr>
                    </a:p>
                  </a:txBody>
                  <a:tcPr marL="19816" marR="19816" marT="19816" marB="19816" anchor="ctr">
                    <a:solidFill>
                      <a:schemeClr val="bg1"/>
                    </a:solidFill>
                  </a:tcPr>
                </a:tc>
                <a:tc>
                  <a:txBody>
                    <a:bodyPr/>
                    <a:lstStyle/>
                    <a:p>
                      <a:pPr algn="ctr">
                        <a:spcAft>
                          <a:spcPts val="600"/>
                        </a:spcAft>
                      </a:pPr>
                      <a:r>
                        <a:rPr lang="es-VE" sz="1100" b="1" dirty="0">
                          <a:solidFill>
                            <a:schemeClr val="tx1"/>
                          </a:solidFill>
                          <a:effectLst/>
                          <a:latin typeface="Aral"/>
                        </a:rPr>
                        <a:t>56.38</a:t>
                      </a:r>
                      <a:endParaRPr lang="es-VE" sz="1200" b="1" dirty="0">
                        <a:solidFill>
                          <a:schemeClr val="tx1"/>
                        </a:solidFill>
                        <a:effectLst/>
                        <a:latin typeface="Aral"/>
                        <a:ea typeface="Calibri" panose="020F0502020204030204" pitchFamily="34" charset="0"/>
                        <a:cs typeface="Times New Roman" panose="02020603050405020304" pitchFamily="18" charset="0"/>
                      </a:endParaRPr>
                    </a:p>
                  </a:txBody>
                  <a:tcPr marL="19816" marR="19816" marT="19816" marB="19816" anchor="ctr">
                    <a:solidFill>
                      <a:schemeClr val="bg1"/>
                    </a:solidFill>
                  </a:tcPr>
                </a:tc>
                <a:tc>
                  <a:txBody>
                    <a:bodyPr/>
                    <a:lstStyle/>
                    <a:p>
                      <a:pPr algn="ctr">
                        <a:spcAft>
                          <a:spcPts val="600"/>
                        </a:spcAft>
                      </a:pPr>
                      <a:r>
                        <a:rPr lang="es-VE" sz="1100" b="1" dirty="0">
                          <a:solidFill>
                            <a:schemeClr val="tx1"/>
                          </a:solidFill>
                          <a:effectLst/>
                          <a:latin typeface="Aral"/>
                        </a:rPr>
                        <a:t>56.05</a:t>
                      </a:r>
                      <a:endParaRPr lang="es-VE" sz="1200" b="1" dirty="0">
                        <a:solidFill>
                          <a:schemeClr val="tx1"/>
                        </a:solidFill>
                        <a:effectLst/>
                        <a:latin typeface="Aral"/>
                        <a:ea typeface="Calibri" panose="020F0502020204030204" pitchFamily="34" charset="0"/>
                        <a:cs typeface="Times New Roman" panose="02020603050405020304" pitchFamily="18" charset="0"/>
                      </a:endParaRPr>
                    </a:p>
                  </a:txBody>
                  <a:tcPr marL="19816" marR="19816" marT="19816" marB="19816" anchor="ctr">
                    <a:solidFill>
                      <a:schemeClr val="bg1"/>
                    </a:solidFill>
                  </a:tcPr>
                </a:tc>
                <a:tc>
                  <a:txBody>
                    <a:bodyPr/>
                    <a:lstStyle/>
                    <a:p>
                      <a:pPr algn="ctr">
                        <a:spcAft>
                          <a:spcPts val="600"/>
                        </a:spcAft>
                      </a:pPr>
                      <a:r>
                        <a:rPr lang="es-VE" sz="1100" b="1" dirty="0">
                          <a:solidFill>
                            <a:schemeClr val="tx1"/>
                          </a:solidFill>
                          <a:effectLst/>
                          <a:latin typeface="Aral"/>
                        </a:rPr>
                        <a:t>55.72</a:t>
                      </a:r>
                      <a:endParaRPr lang="es-VE" sz="1200" b="1" dirty="0">
                        <a:solidFill>
                          <a:schemeClr val="tx1"/>
                        </a:solidFill>
                        <a:effectLst/>
                        <a:latin typeface="Aral"/>
                        <a:ea typeface="Calibri" panose="020F0502020204030204" pitchFamily="34" charset="0"/>
                        <a:cs typeface="Times New Roman" panose="02020603050405020304" pitchFamily="18" charset="0"/>
                      </a:endParaRPr>
                    </a:p>
                  </a:txBody>
                  <a:tcPr marL="19816" marR="19816" marT="19816" marB="19816" anchor="ctr">
                    <a:solidFill>
                      <a:schemeClr val="bg1"/>
                    </a:solidFill>
                  </a:tcPr>
                </a:tc>
                <a:tc>
                  <a:txBody>
                    <a:bodyPr/>
                    <a:lstStyle/>
                    <a:p>
                      <a:pPr algn="ctr">
                        <a:spcAft>
                          <a:spcPts val="600"/>
                        </a:spcAft>
                      </a:pPr>
                      <a:r>
                        <a:rPr lang="es-VE" sz="1100" b="1" dirty="0">
                          <a:solidFill>
                            <a:schemeClr val="tx1"/>
                          </a:solidFill>
                          <a:effectLst/>
                          <a:latin typeface="Aral"/>
                        </a:rPr>
                        <a:t>55.40</a:t>
                      </a:r>
                      <a:endParaRPr lang="es-VE" sz="1200" b="1" dirty="0">
                        <a:solidFill>
                          <a:schemeClr val="tx1"/>
                        </a:solidFill>
                        <a:effectLst/>
                        <a:latin typeface="Aral"/>
                        <a:ea typeface="Calibri" panose="020F0502020204030204" pitchFamily="34" charset="0"/>
                        <a:cs typeface="Times New Roman" panose="02020603050405020304" pitchFamily="18" charset="0"/>
                      </a:endParaRPr>
                    </a:p>
                  </a:txBody>
                  <a:tcPr marL="19816" marR="19816" marT="19816" marB="19816" anchor="ctr">
                    <a:solidFill>
                      <a:schemeClr val="bg1"/>
                    </a:solidFill>
                  </a:tcPr>
                </a:tc>
                <a:tc>
                  <a:txBody>
                    <a:bodyPr/>
                    <a:lstStyle/>
                    <a:p>
                      <a:pPr algn="ctr">
                        <a:spcAft>
                          <a:spcPts val="600"/>
                        </a:spcAft>
                      </a:pPr>
                      <a:r>
                        <a:rPr lang="es-VE" sz="1100" b="1" dirty="0">
                          <a:solidFill>
                            <a:schemeClr val="tx1"/>
                          </a:solidFill>
                          <a:effectLst/>
                          <a:latin typeface="Aral"/>
                        </a:rPr>
                        <a:t>55.07</a:t>
                      </a:r>
                      <a:endParaRPr lang="es-VE" sz="1200" b="1" dirty="0">
                        <a:solidFill>
                          <a:schemeClr val="tx1"/>
                        </a:solidFill>
                        <a:effectLst/>
                        <a:latin typeface="Aral"/>
                        <a:ea typeface="Calibri" panose="020F0502020204030204" pitchFamily="34" charset="0"/>
                        <a:cs typeface="Times New Roman" panose="02020603050405020304" pitchFamily="18" charset="0"/>
                      </a:endParaRPr>
                    </a:p>
                  </a:txBody>
                  <a:tcPr marL="19816" marR="19816" marT="19816" marB="19816" anchor="ctr">
                    <a:solidFill>
                      <a:schemeClr val="bg1"/>
                    </a:solidFill>
                  </a:tcPr>
                </a:tc>
                <a:tc>
                  <a:txBody>
                    <a:bodyPr/>
                    <a:lstStyle/>
                    <a:p>
                      <a:pPr algn="ctr">
                        <a:spcAft>
                          <a:spcPts val="600"/>
                        </a:spcAft>
                      </a:pPr>
                      <a:r>
                        <a:rPr lang="es-VE" sz="1100" b="1" dirty="0">
                          <a:solidFill>
                            <a:schemeClr val="tx1"/>
                          </a:solidFill>
                          <a:effectLst/>
                          <a:latin typeface="Aral"/>
                        </a:rPr>
                        <a:t>54.75</a:t>
                      </a:r>
                      <a:endParaRPr lang="es-VE" sz="1200" b="1" dirty="0">
                        <a:solidFill>
                          <a:schemeClr val="tx1"/>
                        </a:solidFill>
                        <a:effectLst/>
                        <a:latin typeface="Aral"/>
                        <a:ea typeface="Calibri" panose="020F0502020204030204" pitchFamily="34" charset="0"/>
                        <a:cs typeface="Times New Roman" panose="02020603050405020304" pitchFamily="18" charset="0"/>
                      </a:endParaRPr>
                    </a:p>
                  </a:txBody>
                  <a:tcPr marL="19816" marR="19816" marT="19816" marB="19816" anchor="ctr">
                    <a:solidFill>
                      <a:schemeClr val="bg1"/>
                    </a:solidFill>
                  </a:tcPr>
                </a:tc>
                <a:tc>
                  <a:txBody>
                    <a:bodyPr/>
                    <a:lstStyle/>
                    <a:p>
                      <a:pPr algn="ctr">
                        <a:spcAft>
                          <a:spcPts val="600"/>
                        </a:spcAft>
                      </a:pPr>
                      <a:r>
                        <a:rPr lang="es-VE" sz="1100" b="1" dirty="0">
                          <a:solidFill>
                            <a:schemeClr val="tx1"/>
                          </a:solidFill>
                          <a:effectLst/>
                          <a:latin typeface="Aral"/>
                        </a:rPr>
                        <a:t>54.42</a:t>
                      </a:r>
                      <a:endParaRPr lang="es-VE" sz="1200" b="1" dirty="0">
                        <a:solidFill>
                          <a:schemeClr val="tx1"/>
                        </a:solidFill>
                        <a:effectLst/>
                        <a:latin typeface="Aral"/>
                        <a:ea typeface="Calibri" panose="020F0502020204030204" pitchFamily="34" charset="0"/>
                        <a:cs typeface="Times New Roman" panose="02020603050405020304" pitchFamily="18" charset="0"/>
                      </a:endParaRPr>
                    </a:p>
                  </a:txBody>
                  <a:tcPr marL="19816" marR="19816" marT="19816" marB="19816" anchor="ctr">
                    <a:solidFill>
                      <a:schemeClr val="bg1"/>
                    </a:solidFill>
                  </a:tcPr>
                </a:tc>
                <a:tc>
                  <a:txBody>
                    <a:bodyPr/>
                    <a:lstStyle/>
                    <a:p>
                      <a:pPr algn="ctr">
                        <a:spcAft>
                          <a:spcPts val="600"/>
                        </a:spcAft>
                      </a:pPr>
                      <a:r>
                        <a:rPr lang="es-VE" sz="1100" b="1" dirty="0">
                          <a:solidFill>
                            <a:schemeClr val="tx1"/>
                          </a:solidFill>
                          <a:effectLst/>
                          <a:latin typeface="Aral"/>
                        </a:rPr>
                        <a:t>54.09</a:t>
                      </a:r>
                      <a:endParaRPr lang="es-VE" sz="1200" b="1" dirty="0">
                        <a:solidFill>
                          <a:schemeClr val="tx1"/>
                        </a:solidFill>
                        <a:effectLst/>
                        <a:latin typeface="Aral"/>
                        <a:ea typeface="Calibri" panose="020F0502020204030204" pitchFamily="34" charset="0"/>
                        <a:cs typeface="Times New Roman" panose="02020603050405020304" pitchFamily="18" charset="0"/>
                      </a:endParaRPr>
                    </a:p>
                  </a:txBody>
                  <a:tcPr marL="19816" marR="19816" marT="19816" marB="19816" anchor="ctr">
                    <a:solidFill>
                      <a:schemeClr val="bg1"/>
                    </a:solidFill>
                  </a:tcPr>
                </a:tc>
                <a:tc>
                  <a:txBody>
                    <a:bodyPr/>
                    <a:lstStyle/>
                    <a:p>
                      <a:pPr algn="ctr">
                        <a:spcAft>
                          <a:spcPts val="600"/>
                        </a:spcAft>
                      </a:pPr>
                      <a:r>
                        <a:rPr lang="es-VE" sz="1100" b="1" dirty="0">
                          <a:solidFill>
                            <a:schemeClr val="tx1"/>
                          </a:solidFill>
                          <a:effectLst/>
                          <a:latin typeface="Aral"/>
                        </a:rPr>
                        <a:t>54.05</a:t>
                      </a:r>
                      <a:endParaRPr lang="es-VE" sz="1200" b="1" dirty="0">
                        <a:solidFill>
                          <a:schemeClr val="tx1"/>
                        </a:solidFill>
                        <a:effectLst/>
                        <a:latin typeface="Aral"/>
                        <a:ea typeface="Calibri" panose="020F0502020204030204" pitchFamily="34" charset="0"/>
                        <a:cs typeface="Times New Roman" panose="02020603050405020304" pitchFamily="18" charset="0"/>
                      </a:endParaRPr>
                    </a:p>
                  </a:txBody>
                  <a:tcPr marL="19816" marR="19816" marT="19816" marB="19816" anchor="ctr">
                    <a:solidFill>
                      <a:schemeClr val="bg1"/>
                    </a:solidFill>
                  </a:tcPr>
                </a:tc>
                <a:tc>
                  <a:txBody>
                    <a:bodyPr/>
                    <a:lstStyle/>
                    <a:p>
                      <a:pPr algn="ctr">
                        <a:spcAft>
                          <a:spcPts val="600"/>
                        </a:spcAft>
                      </a:pPr>
                      <a:r>
                        <a:rPr lang="es-VE" sz="1100" b="1" dirty="0">
                          <a:solidFill>
                            <a:schemeClr val="tx1"/>
                          </a:solidFill>
                          <a:effectLst/>
                          <a:latin typeface="Aral"/>
                        </a:rPr>
                        <a:t>54.00</a:t>
                      </a:r>
                      <a:endParaRPr lang="es-VE" sz="1200" b="1" dirty="0">
                        <a:solidFill>
                          <a:schemeClr val="tx1"/>
                        </a:solidFill>
                        <a:effectLst/>
                        <a:latin typeface="Aral"/>
                        <a:ea typeface="Calibri" panose="020F0502020204030204" pitchFamily="34" charset="0"/>
                        <a:cs typeface="Times New Roman" panose="02020603050405020304" pitchFamily="18" charset="0"/>
                      </a:endParaRPr>
                    </a:p>
                  </a:txBody>
                  <a:tcPr marL="19816" marR="19816" marT="19816" marB="19816" anchor="ctr">
                    <a:solidFill>
                      <a:schemeClr val="bg1"/>
                    </a:solidFill>
                  </a:tcPr>
                </a:tc>
                <a:tc>
                  <a:txBody>
                    <a:bodyPr/>
                    <a:lstStyle/>
                    <a:p>
                      <a:pPr algn="ctr">
                        <a:spcAft>
                          <a:spcPts val="600"/>
                        </a:spcAft>
                      </a:pPr>
                      <a:r>
                        <a:rPr lang="es-VE" sz="1100" b="1" dirty="0">
                          <a:solidFill>
                            <a:schemeClr val="tx1"/>
                          </a:solidFill>
                          <a:effectLst/>
                          <a:latin typeface="Aral"/>
                        </a:rPr>
                        <a:t>53.95</a:t>
                      </a:r>
                      <a:endParaRPr lang="es-VE" sz="1200" b="1" dirty="0">
                        <a:solidFill>
                          <a:schemeClr val="tx1"/>
                        </a:solidFill>
                        <a:effectLst/>
                        <a:latin typeface="Aral"/>
                        <a:ea typeface="Calibri" panose="020F0502020204030204" pitchFamily="34" charset="0"/>
                        <a:cs typeface="Times New Roman" panose="02020603050405020304" pitchFamily="18" charset="0"/>
                      </a:endParaRPr>
                    </a:p>
                  </a:txBody>
                  <a:tcPr marL="19816" marR="19816" marT="19816" marB="19816" anchor="ctr">
                    <a:solidFill>
                      <a:schemeClr val="bg1"/>
                    </a:solidFill>
                  </a:tcPr>
                </a:tc>
                <a:tc>
                  <a:txBody>
                    <a:bodyPr/>
                    <a:lstStyle/>
                    <a:p>
                      <a:pPr algn="ctr">
                        <a:spcAft>
                          <a:spcPts val="600"/>
                        </a:spcAft>
                      </a:pPr>
                      <a:r>
                        <a:rPr lang="es-VE" sz="1100" b="1" dirty="0">
                          <a:solidFill>
                            <a:schemeClr val="tx1"/>
                          </a:solidFill>
                          <a:effectLst/>
                          <a:latin typeface="Aral"/>
                        </a:rPr>
                        <a:t>53.90</a:t>
                      </a:r>
                      <a:endParaRPr lang="es-VE" sz="1200" b="1" dirty="0">
                        <a:solidFill>
                          <a:schemeClr val="tx1"/>
                        </a:solidFill>
                        <a:effectLst/>
                        <a:latin typeface="Aral"/>
                        <a:ea typeface="Calibri" panose="020F0502020204030204" pitchFamily="34" charset="0"/>
                        <a:cs typeface="Times New Roman" panose="02020603050405020304" pitchFamily="18" charset="0"/>
                      </a:endParaRPr>
                    </a:p>
                  </a:txBody>
                  <a:tcPr marL="19816" marR="19816" marT="19816" marB="19816" anchor="ctr">
                    <a:solidFill>
                      <a:schemeClr val="bg1"/>
                    </a:solidFill>
                  </a:tcPr>
                </a:tc>
                <a:tc>
                  <a:txBody>
                    <a:bodyPr/>
                    <a:lstStyle/>
                    <a:p>
                      <a:pPr algn="ctr">
                        <a:spcAft>
                          <a:spcPts val="600"/>
                        </a:spcAft>
                      </a:pPr>
                      <a:r>
                        <a:rPr lang="es-VE" sz="1100" b="1" dirty="0">
                          <a:solidFill>
                            <a:schemeClr val="tx1"/>
                          </a:solidFill>
                          <a:effectLst/>
                          <a:latin typeface="Aral"/>
                        </a:rPr>
                        <a:t>53.86</a:t>
                      </a:r>
                      <a:endParaRPr lang="es-VE" sz="1200" b="1" dirty="0">
                        <a:solidFill>
                          <a:schemeClr val="tx1"/>
                        </a:solidFill>
                        <a:effectLst/>
                        <a:latin typeface="Aral"/>
                        <a:ea typeface="Calibri" panose="020F0502020204030204" pitchFamily="34" charset="0"/>
                        <a:cs typeface="Times New Roman" panose="02020603050405020304" pitchFamily="18" charset="0"/>
                      </a:endParaRPr>
                    </a:p>
                  </a:txBody>
                  <a:tcPr marL="19816" marR="19816" marT="19816" marB="19816" anchor="ctr">
                    <a:solidFill>
                      <a:schemeClr val="bg1"/>
                    </a:solidFill>
                  </a:tcPr>
                </a:tc>
                <a:tc>
                  <a:txBody>
                    <a:bodyPr/>
                    <a:lstStyle/>
                    <a:p>
                      <a:pPr algn="ctr">
                        <a:spcAft>
                          <a:spcPts val="600"/>
                        </a:spcAft>
                      </a:pPr>
                      <a:r>
                        <a:rPr lang="es-VE" sz="1100" b="1" dirty="0">
                          <a:solidFill>
                            <a:schemeClr val="tx1"/>
                          </a:solidFill>
                          <a:effectLst/>
                          <a:latin typeface="Aral"/>
                        </a:rPr>
                        <a:t>53.67</a:t>
                      </a:r>
                      <a:endParaRPr lang="es-VE" sz="1200" b="1" dirty="0">
                        <a:solidFill>
                          <a:schemeClr val="tx1"/>
                        </a:solidFill>
                        <a:effectLst/>
                        <a:latin typeface="Aral"/>
                        <a:ea typeface="Calibri" panose="020F0502020204030204" pitchFamily="34" charset="0"/>
                        <a:cs typeface="Times New Roman" panose="02020603050405020304" pitchFamily="18" charset="0"/>
                      </a:endParaRPr>
                    </a:p>
                  </a:txBody>
                  <a:tcPr marL="19816" marR="19816" marT="19816" marB="19816" anchor="ctr">
                    <a:solidFill>
                      <a:schemeClr val="bg1"/>
                    </a:solidFill>
                  </a:tcPr>
                </a:tc>
                <a:tc>
                  <a:txBody>
                    <a:bodyPr/>
                    <a:lstStyle/>
                    <a:p>
                      <a:pPr algn="ctr">
                        <a:spcAft>
                          <a:spcPts val="600"/>
                        </a:spcAft>
                      </a:pPr>
                      <a:r>
                        <a:rPr lang="es-VE" sz="1100" b="1" dirty="0">
                          <a:solidFill>
                            <a:schemeClr val="tx1"/>
                          </a:solidFill>
                          <a:effectLst/>
                          <a:latin typeface="Aral"/>
                        </a:rPr>
                        <a:t>53.48</a:t>
                      </a:r>
                      <a:endParaRPr lang="es-VE" sz="1200" b="1" dirty="0">
                        <a:solidFill>
                          <a:schemeClr val="tx1"/>
                        </a:solidFill>
                        <a:effectLst/>
                        <a:latin typeface="Aral"/>
                        <a:ea typeface="Calibri" panose="020F0502020204030204" pitchFamily="34" charset="0"/>
                        <a:cs typeface="Times New Roman" panose="02020603050405020304" pitchFamily="18" charset="0"/>
                      </a:endParaRPr>
                    </a:p>
                  </a:txBody>
                  <a:tcPr marL="19816" marR="19816" marT="19816" marB="19816" anchor="ctr">
                    <a:solidFill>
                      <a:schemeClr val="bg1"/>
                    </a:solidFill>
                  </a:tcPr>
                </a:tc>
                <a:tc>
                  <a:txBody>
                    <a:bodyPr/>
                    <a:lstStyle/>
                    <a:p>
                      <a:pPr algn="ctr">
                        <a:spcAft>
                          <a:spcPts val="600"/>
                        </a:spcAft>
                      </a:pPr>
                      <a:r>
                        <a:rPr lang="es-VE" sz="1100" b="1" dirty="0">
                          <a:solidFill>
                            <a:schemeClr val="tx1"/>
                          </a:solidFill>
                          <a:effectLst/>
                          <a:latin typeface="Aral"/>
                        </a:rPr>
                        <a:t>53.30</a:t>
                      </a:r>
                      <a:endParaRPr lang="es-VE" sz="1200" b="1" dirty="0">
                        <a:solidFill>
                          <a:schemeClr val="tx1"/>
                        </a:solidFill>
                        <a:effectLst/>
                        <a:latin typeface="Aral"/>
                        <a:ea typeface="Calibri" panose="020F0502020204030204" pitchFamily="34" charset="0"/>
                        <a:cs typeface="Times New Roman" panose="02020603050405020304" pitchFamily="18" charset="0"/>
                      </a:endParaRPr>
                    </a:p>
                  </a:txBody>
                  <a:tcPr marL="19816" marR="19816" marT="19816" marB="19816" anchor="ctr">
                    <a:solidFill>
                      <a:schemeClr val="bg1"/>
                    </a:solidFill>
                  </a:tcPr>
                </a:tc>
                <a:extLst>
                  <a:ext uri="{0D108BD9-81ED-4DB2-BD59-A6C34878D82A}">
                    <a16:rowId xmlns:a16="http://schemas.microsoft.com/office/drawing/2014/main" val="3178093182"/>
                  </a:ext>
                </a:extLst>
              </a:tr>
            </a:tbl>
          </a:graphicData>
        </a:graphic>
      </p:graphicFrame>
    </p:spTree>
    <p:extLst>
      <p:ext uri="{BB962C8B-B14F-4D97-AF65-F5344CB8AC3E}">
        <p14:creationId xmlns:p14="http://schemas.microsoft.com/office/powerpoint/2010/main" val="28360487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8.xml><?xml version="1.0" encoding="utf-8"?>
<p:sld xmlns:a="http://schemas.openxmlformats.org/drawingml/2006/main" xmlns:r="http://schemas.openxmlformats.org/officeDocument/2006/relationships" xmlns:p="http://schemas.openxmlformats.org/presentationml/2006/main">
  <p:cSld>
    <p:bg>
      <p:bgPr>
        <a:blipFill dpi="0" rotWithShape="1">
          <a:blip r:embed="rId2"/>
          <a:srcRect/>
          <a:stretch>
            <a:fillRect/>
          </a:stretch>
        </a:blipFill>
        <a:effectLst/>
      </p:bgPr>
    </p:bg>
    <p:spTree>
      <p:nvGrpSpPr>
        <p:cNvPr id="1" name=""/>
        <p:cNvGrpSpPr/>
        <p:nvPr/>
      </p:nvGrpSpPr>
      <p:grpSpPr>
        <a:xfrm>
          <a:off x="0" y="0"/>
          <a:ext cx="0" cy="0"/>
          <a:chOff x="0" y="0"/>
          <a:chExt cx="0" cy="0"/>
        </a:xfrm>
      </p:grpSpPr>
      <p:sp>
        <p:nvSpPr>
          <p:cNvPr id="2" name="Título 2">
            <a:extLst>
              <a:ext uri="{FF2B5EF4-FFF2-40B4-BE49-F238E27FC236}">
                <a16:creationId xmlns:a16="http://schemas.microsoft.com/office/drawing/2014/main" id="{37CDB142-3069-45EC-A6B2-872342AC8BB9}"/>
              </a:ext>
            </a:extLst>
          </p:cNvPr>
          <p:cNvSpPr txBox="1">
            <a:spLocks/>
          </p:cNvSpPr>
          <p:nvPr/>
        </p:nvSpPr>
        <p:spPr>
          <a:xfrm>
            <a:off x="1676401" y="779198"/>
            <a:ext cx="8756073" cy="369332"/>
          </a:xfrm>
          <a:prstGeom prst="rect">
            <a:avLst/>
          </a:prstGeom>
        </p:spPr>
        <p:txBody>
          <a:bodyPr wrap="square" lIns="0" tIns="0" rIns="0" bIns="0" rtlCol="0">
            <a:spAutoFit/>
          </a:bodyPr>
          <a:lstStyle>
            <a:lvl1pPr algn="ctr" rtl="0" eaLnBrk="0" fontAlgn="base" hangingPunct="0">
              <a:spcBef>
                <a:spcPct val="0"/>
              </a:spcBef>
              <a:spcAft>
                <a:spcPct val="0"/>
              </a:spcAft>
              <a:defRPr sz="3600" b="1">
                <a:solidFill>
                  <a:srgbClr val="CCFFFF"/>
                </a:solidFill>
                <a:latin typeface="+mj-lt"/>
                <a:ea typeface="+mj-ea"/>
                <a:cs typeface="+mj-cs"/>
              </a:defRPr>
            </a:lvl1pPr>
            <a:lvl2pPr algn="ctr" rtl="0" eaLnBrk="0" fontAlgn="base" hangingPunct="0">
              <a:spcBef>
                <a:spcPct val="0"/>
              </a:spcBef>
              <a:spcAft>
                <a:spcPct val="0"/>
              </a:spcAft>
              <a:defRPr sz="3600" b="1">
                <a:solidFill>
                  <a:srgbClr val="CCFFFF"/>
                </a:solidFill>
                <a:latin typeface="Tahoma" pitchFamily="34" charset="0"/>
              </a:defRPr>
            </a:lvl2pPr>
            <a:lvl3pPr algn="ctr" rtl="0" eaLnBrk="0" fontAlgn="base" hangingPunct="0">
              <a:spcBef>
                <a:spcPct val="0"/>
              </a:spcBef>
              <a:spcAft>
                <a:spcPct val="0"/>
              </a:spcAft>
              <a:defRPr sz="3600" b="1">
                <a:solidFill>
                  <a:srgbClr val="CCFFFF"/>
                </a:solidFill>
                <a:latin typeface="Tahoma" pitchFamily="34" charset="0"/>
              </a:defRPr>
            </a:lvl3pPr>
            <a:lvl4pPr algn="ctr" rtl="0" eaLnBrk="0" fontAlgn="base" hangingPunct="0">
              <a:spcBef>
                <a:spcPct val="0"/>
              </a:spcBef>
              <a:spcAft>
                <a:spcPct val="0"/>
              </a:spcAft>
              <a:defRPr sz="3600" b="1">
                <a:solidFill>
                  <a:srgbClr val="CCFFFF"/>
                </a:solidFill>
                <a:latin typeface="Tahoma" pitchFamily="34" charset="0"/>
              </a:defRPr>
            </a:lvl4pPr>
            <a:lvl5pPr algn="ctr" rtl="0" eaLnBrk="0" fontAlgn="base" hangingPunct="0">
              <a:spcBef>
                <a:spcPct val="0"/>
              </a:spcBef>
              <a:spcAft>
                <a:spcPct val="0"/>
              </a:spcAft>
              <a:defRPr sz="3600" b="1">
                <a:solidFill>
                  <a:srgbClr val="CCFFFF"/>
                </a:solidFill>
                <a:latin typeface="Tahoma" pitchFamily="34" charset="0"/>
              </a:defRPr>
            </a:lvl5pPr>
            <a:lvl6pPr marL="457200" algn="ctr" rtl="0" eaLnBrk="0" fontAlgn="base" hangingPunct="0">
              <a:spcBef>
                <a:spcPct val="0"/>
              </a:spcBef>
              <a:spcAft>
                <a:spcPct val="0"/>
              </a:spcAft>
              <a:defRPr sz="3600" b="1">
                <a:solidFill>
                  <a:srgbClr val="CCFFFF"/>
                </a:solidFill>
                <a:latin typeface="Tahoma" pitchFamily="34" charset="0"/>
              </a:defRPr>
            </a:lvl6pPr>
            <a:lvl7pPr marL="914400" algn="ctr" rtl="0" eaLnBrk="0" fontAlgn="base" hangingPunct="0">
              <a:spcBef>
                <a:spcPct val="0"/>
              </a:spcBef>
              <a:spcAft>
                <a:spcPct val="0"/>
              </a:spcAft>
              <a:defRPr sz="3600" b="1">
                <a:solidFill>
                  <a:srgbClr val="CCFFFF"/>
                </a:solidFill>
                <a:latin typeface="Tahoma" pitchFamily="34" charset="0"/>
              </a:defRPr>
            </a:lvl7pPr>
            <a:lvl8pPr marL="1371600" algn="ctr" rtl="0" eaLnBrk="0" fontAlgn="base" hangingPunct="0">
              <a:spcBef>
                <a:spcPct val="0"/>
              </a:spcBef>
              <a:spcAft>
                <a:spcPct val="0"/>
              </a:spcAft>
              <a:defRPr sz="3600" b="1">
                <a:solidFill>
                  <a:srgbClr val="CCFFFF"/>
                </a:solidFill>
                <a:latin typeface="Tahoma" pitchFamily="34" charset="0"/>
              </a:defRPr>
            </a:lvl8pPr>
            <a:lvl9pPr marL="1828800" algn="ctr" rtl="0" eaLnBrk="0" fontAlgn="base" hangingPunct="0">
              <a:spcBef>
                <a:spcPct val="0"/>
              </a:spcBef>
              <a:spcAft>
                <a:spcPct val="0"/>
              </a:spcAft>
              <a:defRPr sz="3600" b="1">
                <a:solidFill>
                  <a:srgbClr val="CCFFFF"/>
                </a:solidFill>
                <a:latin typeface="Tahoma" pitchFamily="34" charset="0"/>
              </a:defRPr>
            </a:lvl9pPr>
          </a:lstStyle>
          <a:p>
            <a:pPr fontAlgn="auto">
              <a:spcAft>
                <a:spcPts val="0"/>
              </a:spcAft>
              <a:defRPr/>
            </a:pPr>
            <a:r>
              <a:rPr lang="es-VE" sz="2400" kern="10" dirty="0">
                <a:ln w="25400">
                  <a:solidFill>
                    <a:srgbClr val="000000"/>
                  </a:solidFill>
                  <a:round/>
                  <a:headEnd/>
                  <a:tailEnd/>
                </a:ln>
                <a:solidFill>
                  <a:srgbClr val="FFCCFF"/>
                </a:solidFill>
                <a:latin typeface="Arial Black"/>
                <a:cs typeface="Arial" charset="0"/>
              </a:rPr>
              <a:t>Climograma: </a:t>
            </a:r>
            <a:r>
              <a:rPr lang="es-VE" sz="2400" kern="10" dirty="0">
                <a:ln w="25400">
                  <a:solidFill>
                    <a:srgbClr val="000000"/>
                  </a:solidFill>
                  <a:round/>
                  <a:headEnd/>
                  <a:tailEnd/>
                </a:ln>
                <a:solidFill>
                  <a:srgbClr val="FFFF00"/>
                </a:solidFill>
                <a:latin typeface="Arial Black"/>
                <a:cs typeface="Arial" charset="0"/>
              </a:rPr>
              <a:t>Barquisimeto</a:t>
            </a:r>
          </a:p>
        </p:txBody>
      </p:sp>
    </p:spTree>
    <p:extLst>
      <p:ext uri="{BB962C8B-B14F-4D97-AF65-F5344CB8AC3E}">
        <p14:creationId xmlns:p14="http://schemas.microsoft.com/office/powerpoint/2010/main" val="38405145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2">
            <a:extLst>
              <a:ext uri="{FF2B5EF4-FFF2-40B4-BE49-F238E27FC236}">
                <a16:creationId xmlns:a16="http://schemas.microsoft.com/office/drawing/2014/main" id="{2A63D55D-84C1-41D5-A143-74CAC55ACC51}"/>
              </a:ext>
            </a:extLst>
          </p:cNvPr>
          <p:cNvSpPr txBox="1">
            <a:spLocks/>
          </p:cNvSpPr>
          <p:nvPr/>
        </p:nvSpPr>
        <p:spPr>
          <a:xfrm>
            <a:off x="169836" y="92008"/>
            <a:ext cx="10929964" cy="461665"/>
          </a:xfrm>
          <a:prstGeom prst="rect">
            <a:avLst/>
          </a:prstGeom>
        </p:spPr>
        <p:txBody>
          <a:bodyPr wrap="square" lIns="0" tIns="0" rIns="0" bIns="0" rtlCol="0">
            <a:spAutoFit/>
          </a:bodyPr>
          <a:lstStyle>
            <a:lvl1pPr algn="ctr" rtl="0" eaLnBrk="0" fontAlgn="base" hangingPunct="0">
              <a:spcBef>
                <a:spcPct val="0"/>
              </a:spcBef>
              <a:spcAft>
                <a:spcPct val="0"/>
              </a:spcAft>
              <a:defRPr sz="3600" b="1">
                <a:solidFill>
                  <a:srgbClr val="CCFFFF"/>
                </a:solidFill>
                <a:latin typeface="+mj-lt"/>
                <a:ea typeface="+mj-ea"/>
                <a:cs typeface="+mj-cs"/>
              </a:defRPr>
            </a:lvl1pPr>
            <a:lvl2pPr algn="ctr" rtl="0" eaLnBrk="0" fontAlgn="base" hangingPunct="0">
              <a:spcBef>
                <a:spcPct val="0"/>
              </a:spcBef>
              <a:spcAft>
                <a:spcPct val="0"/>
              </a:spcAft>
              <a:defRPr sz="3600" b="1">
                <a:solidFill>
                  <a:srgbClr val="CCFFFF"/>
                </a:solidFill>
                <a:latin typeface="Tahoma" pitchFamily="34" charset="0"/>
              </a:defRPr>
            </a:lvl2pPr>
            <a:lvl3pPr algn="ctr" rtl="0" eaLnBrk="0" fontAlgn="base" hangingPunct="0">
              <a:spcBef>
                <a:spcPct val="0"/>
              </a:spcBef>
              <a:spcAft>
                <a:spcPct val="0"/>
              </a:spcAft>
              <a:defRPr sz="3600" b="1">
                <a:solidFill>
                  <a:srgbClr val="CCFFFF"/>
                </a:solidFill>
                <a:latin typeface="Tahoma" pitchFamily="34" charset="0"/>
              </a:defRPr>
            </a:lvl3pPr>
            <a:lvl4pPr algn="ctr" rtl="0" eaLnBrk="0" fontAlgn="base" hangingPunct="0">
              <a:spcBef>
                <a:spcPct val="0"/>
              </a:spcBef>
              <a:spcAft>
                <a:spcPct val="0"/>
              </a:spcAft>
              <a:defRPr sz="3600" b="1">
                <a:solidFill>
                  <a:srgbClr val="CCFFFF"/>
                </a:solidFill>
                <a:latin typeface="Tahoma" pitchFamily="34" charset="0"/>
              </a:defRPr>
            </a:lvl4pPr>
            <a:lvl5pPr algn="ctr" rtl="0" eaLnBrk="0" fontAlgn="base" hangingPunct="0">
              <a:spcBef>
                <a:spcPct val="0"/>
              </a:spcBef>
              <a:spcAft>
                <a:spcPct val="0"/>
              </a:spcAft>
              <a:defRPr sz="3600" b="1">
                <a:solidFill>
                  <a:srgbClr val="CCFFFF"/>
                </a:solidFill>
                <a:latin typeface="Tahoma" pitchFamily="34" charset="0"/>
              </a:defRPr>
            </a:lvl5pPr>
            <a:lvl6pPr marL="457200" algn="ctr" rtl="0" eaLnBrk="0" fontAlgn="base" hangingPunct="0">
              <a:spcBef>
                <a:spcPct val="0"/>
              </a:spcBef>
              <a:spcAft>
                <a:spcPct val="0"/>
              </a:spcAft>
              <a:defRPr sz="3600" b="1">
                <a:solidFill>
                  <a:srgbClr val="CCFFFF"/>
                </a:solidFill>
                <a:latin typeface="Tahoma" pitchFamily="34" charset="0"/>
              </a:defRPr>
            </a:lvl6pPr>
            <a:lvl7pPr marL="914400" algn="ctr" rtl="0" eaLnBrk="0" fontAlgn="base" hangingPunct="0">
              <a:spcBef>
                <a:spcPct val="0"/>
              </a:spcBef>
              <a:spcAft>
                <a:spcPct val="0"/>
              </a:spcAft>
              <a:defRPr sz="3600" b="1">
                <a:solidFill>
                  <a:srgbClr val="CCFFFF"/>
                </a:solidFill>
                <a:latin typeface="Tahoma" pitchFamily="34" charset="0"/>
              </a:defRPr>
            </a:lvl7pPr>
            <a:lvl8pPr marL="1371600" algn="ctr" rtl="0" eaLnBrk="0" fontAlgn="base" hangingPunct="0">
              <a:spcBef>
                <a:spcPct val="0"/>
              </a:spcBef>
              <a:spcAft>
                <a:spcPct val="0"/>
              </a:spcAft>
              <a:defRPr sz="3600" b="1">
                <a:solidFill>
                  <a:srgbClr val="CCFFFF"/>
                </a:solidFill>
                <a:latin typeface="Tahoma" pitchFamily="34" charset="0"/>
              </a:defRPr>
            </a:lvl8pPr>
            <a:lvl9pPr marL="1828800" algn="ctr" rtl="0" eaLnBrk="0" fontAlgn="base" hangingPunct="0">
              <a:spcBef>
                <a:spcPct val="0"/>
              </a:spcBef>
              <a:spcAft>
                <a:spcPct val="0"/>
              </a:spcAft>
              <a:defRPr sz="3600" b="1">
                <a:solidFill>
                  <a:srgbClr val="CCFFFF"/>
                </a:solidFill>
                <a:latin typeface="Tahoma" pitchFamily="34" charset="0"/>
              </a:defRPr>
            </a:lvl9pPr>
          </a:lstStyle>
          <a:p>
            <a:pPr fontAlgn="auto">
              <a:spcAft>
                <a:spcPts val="0"/>
              </a:spcAft>
              <a:defRPr/>
            </a:pPr>
            <a:r>
              <a:rPr lang="es-VE" sz="3000" kern="10" dirty="0">
                <a:ln w="25400">
                  <a:solidFill>
                    <a:srgbClr val="000000"/>
                  </a:solidFill>
                  <a:round/>
                  <a:headEnd/>
                  <a:tailEnd/>
                </a:ln>
                <a:solidFill>
                  <a:srgbClr val="FFCCFF"/>
                </a:solidFill>
                <a:latin typeface="Arial Black"/>
                <a:cs typeface="Arial" charset="0"/>
              </a:rPr>
              <a:t>Crisis Ambiental: </a:t>
            </a:r>
            <a:r>
              <a:rPr lang="es-VE" sz="3000" kern="10" dirty="0">
                <a:ln w="25400">
                  <a:solidFill>
                    <a:srgbClr val="000000"/>
                  </a:solidFill>
                  <a:round/>
                  <a:headEnd/>
                  <a:tailEnd/>
                </a:ln>
                <a:solidFill>
                  <a:srgbClr val="FFFF00"/>
                </a:solidFill>
                <a:latin typeface="Arial Black"/>
                <a:cs typeface="Arial" charset="0"/>
              </a:rPr>
              <a:t>Incendio Forestal  en Venezuela</a:t>
            </a:r>
          </a:p>
        </p:txBody>
      </p:sp>
      <p:pic>
        <p:nvPicPr>
          <p:cNvPr id="3" name="Picture 2">
            <a:hlinkClick r:id="rId2"/>
            <a:extLst>
              <a:ext uri="{FF2B5EF4-FFF2-40B4-BE49-F238E27FC236}">
                <a16:creationId xmlns:a16="http://schemas.microsoft.com/office/drawing/2014/main" id="{E476F9D1-CC5F-4D3D-82AD-1A1B5C4AFFC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13" y="655895"/>
            <a:ext cx="10960437" cy="62000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019146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2">
            <a:extLst>
              <a:ext uri="{FF2B5EF4-FFF2-40B4-BE49-F238E27FC236}">
                <a16:creationId xmlns:a16="http://schemas.microsoft.com/office/drawing/2014/main" id="{6DD962CF-88C5-4015-9119-46D01EDC33B9}"/>
              </a:ext>
            </a:extLst>
          </p:cNvPr>
          <p:cNvSpPr txBox="1">
            <a:spLocks/>
          </p:cNvSpPr>
          <p:nvPr/>
        </p:nvSpPr>
        <p:spPr>
          <a:xfrm>
            <a:off x="34926" y="92008"/>
            <a:ext cx="11064874" cy="461665"/>
          </a:xfrm>
          <a:prstGeom prst="rect">
            <a:avLst/>
          </a:prstGeom>
        </p:spPr>
        <p:txBody>
          <a:bodyPr wrap="square" lIns="0" tIns="0" rIns="0" bIns="0" rtlCol="0">
            <a:spAutoFit/>
          </a:bodyPr>
          <a:lstStyle>
            <a:lvl1pPr algn="ctr" rtl="0" eaLnBrk="0" fontAlgn="base" hangingPunct="0">
              <a:spcBef>
                <a:spcPct val="0"/>
              </a:spcBef>
              <a:spcAft>
                <a:spcPct val="0"/>
              </a:spcAft>
              <a:defRPr sz="3600" b="1">
                <a:solidFill>
                  <a:srgbClr val="CCFFFF"/>
                </a:solidFill>
                <a:latin typeface="+mj-lt"/>
                <a:ea typeface="+mj-ea"/>
                <a:cs typeface="+mj-cs"/>
              </a:defRPr>
            </a:lvl1pPr>
            <a:lvl2pPr algn="ctr" rtl="0" eaLnBrk="0" fontAlgn="base" hangingPunct="0">
              <a:spcBef>
                <a:spcPct val="0"/>
              </a:spcBef>
              <a:spcAft>
                <a:spcPct val="0"/>
              </a:spcAft>
              <a:defRPr sz="3600" b="1">
                <a:solidFill>
                  <a:srgbClr val="CCFFFF"/>
                </a:solidFill>
                <a:latin typeface="Tahoma" pitchFamily="34" charset="0"/>
              </a:defRPr>
            </a:lvl2pPr>
            <a:lvl3pPr algn="ctr" rtl="0" eaLnBrk="0" fontAlgn="base" hangingPunct="0">
              <a:spcBef>
                <a:spcPct val="0"/>
              </a:spcBef>
              <a:spcAft>
                <a:spcPct val="0"/>
              </a:spcAft>
              <a:defRPr sz="3600" b="1">
                <a:solidFill>
                  <a:srgbClr val="CCFFFF"/>
                </a:solidFill>
                <a:latin typeface="Tahoma" pitchFamily="34" charset="0"/>
              </a:defRPr>
            </a:lvl3pPr>
            <a:lvl4pPr algn="ctr" rtl="0" eaLnBrk="0" fontAlgn="base" hangingPunct="0">
              <a:spcBef>
                <a:spcPct val="0"/>
              </a:spcBef>
              <a:spcAft>
                <a:spcPct val="0"/>
              </a:spcAft>
              <a:defRPr sz="3600" b="1">
                <a:solidFill>
                  <a:srgbClr val="CCFFFF"/>
                </a:solidFill>
                <a:latin typeface="Tahoma" pitchFamily="34" charset="0"/>
              </a:defRPr>
            </a:lvl4pPr>
            <a:lvl5pPr algn="ctr" rtl="0" eaLnBrk="0" fontAlgn="base" hangingPunct="0">
              <a:spcBef>
                <a:spcPct val="0"/>
              </a:spcBef>
              <a:spcAft>
                <a:spcPct val="0"/>
              </a:spcAft>
              <a:defRPr sz="3600" b="1">
                <a:solidFill>
                  <a:srgbClr val="CCFFFF"/>
                </a:solidFill>
                <a:latin typeface="Tahoma" pitchFamily="34" charset="0"/>
              </a:defRPr>
            </a:lvl5pPr>
            <a:lvl6pPr marL="457200" algn="ctr" rtl="0" eaLnBrk="0" fontAlgn="base" hangingPunct="0">
              <a:spcBef>
                <a:spcPct val="0"/>
              </a:spcBef>
              <a:spcAft>
                <a:spcPct val="0"/>
              </a:spcAft>
              <a:defRPr sz="3600" b="1">
                <a:solidFill>
                  <a:srgbClr val="CCFFFF"/>
                </a:solidFill>
                <a:latin typeface="Tahoma" pitchFamily="34" charset="0"/>
              </a:defRPr>
            </a:lvl6pPr>
            <a:lvl7pPr marL="914400" algn="ctr" rtl="0" eaLnBrk="0" fontAlgn="base" hangingPunct="0">
              <a:spcBef>
                <a:spcPct val="0"/>
              </a:spcBef>
              <a:spcAft>
                <a:spcPct val="0"/>
              </a:spcAft>
              <a:defRPr sz="3600" b="1">
                <a:solidFill>
                  <a:srgbClr val="CCFFFF"/>
                </a:solidFill>
                <a:latin typeface="Tahoma" pitchFamily="34" charset="0"/>
              </a:defRPr>
            </a:lvl7pPr>
            <a:lvl8pPr marL="1371600" algn="ctr" rtl="0" eaLnBrk="0" fontAlgn="base" hangingPunct="0">
              <a:spcBef>
                <a:spcPct val="0"/>
              </a:spcBef>
              <a:spcAft>
                <a:spcPct val="0"/>
              </a:spcAft>
              <a:defRPr sz="3600" b="1">
                <a:solidFill>
                  <a:srgbClr val="CCFFFF"/>
                </a:solidFill>
                <a:latin typeface="Tahoma" pitchFamily="34" charset="0"/>
              </a:defRPr>
            </a:lvl8pPr>
            <a:lvl9pPr marL="1828800" algn="ctr" rtl="0" eaLnBrk="0" fontAlgn="base" hangingPunct="0">
              <a:spcBef>
                <a:spcPct val="0"/>
              </a:spcBef>
              <a:spcAft>
                <a:spcPct val="0"/>
              </a:spcAft>
              <a:defRPr sz="3600" b="1">
                <a:solidFill>
                  <a:srgbClr val="CCFFFF"/>
                </a:solidFill>
                <a:latin typeface="Tahoma" pitchFamily="34" charset="0"/>
              </a:defRPr>
            </a:lvl9pPr>
          </a:lstStyle>
          <a:p>
            <a:pPr fontAlgn="auto">
              <a:spcAft>
                <a:spcPts val="0"/>
              </a:spcAft>
              <a:defRPr/>
            </a:pPr>
            <a:r>
              <a:rPr lang="es-VE" sz="3000" kern="10" dirty="0">
                <a:ln w="25400">
                  <a:solidFill>
                    <a:srgbClr val="000000"/>
                  </a:solidFill>
                  <a:round/>
                  <a:headEnd/>
                  <a:tailEnd/>
                </a:ln>
                <a:solidFill>
                  <a:srgbClr val="FFCCFF"/>
                </a:solidFill>
                <a:latin typeface="Arial Black"/>
                <a:cs typeface="Arial" charset="0"/>
              </a:rPr>
              <a:t>Crisis Ambiental: </a:t>
            </a:r>
            <a:r>
              <a:rPr lang="es-VE" sz="3000" kern="10" dirty="0">
                <a:ln w="25400">
                  <a:solidFill>
                    <a:srgbClr val="000000"/>
                  </a:solidFill>
                  <a:round/>
                  <a:headEnd/>
                  <a:tailEnd/>
                </a:ln>
                <a:solidFill>
                  <a:srgbClr val="FFFF00"/>
                </a:solidFill>
                <a:latin typeface="Arial Black"/>
                <a:cs typeface="Arial" charset="0"/>
              </a:rPr>
              <a:t>Incendio Forestal  en Venezuela</a:t>
            </a:r>
          </a:p>
        </p:txBody>
      </p:sp>
      <p:pic>
        <p:nvPicPr>
          <p:cNvPr id="3" name="Imagen 2">
            <a:extLst>
              <a:ext uri="{FF2B5EF4-FFF2-40B4-BE49-F238E27FC236}">
                <a16:creationId xmlns:a16="http://schemas.microsoft.com/office/drawing/2014/main" id="{C1B7C5FB-476B-44DF-B973-B13CF1E2C0C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801917" y="564386"/>
            <a:ext cx="8154760" cy="6293614"/>
          </a:xfrm>
          <a:prstGeom prst="rect">
            <a:avLst/>
          </a:prstGeom>
        </p:spPr>
      </p:pic>
      <p:sp>
        <p:nvSpPr>
          <p:cNvPr id="4" name="CuadroTexto 3">
            <a:extLst>
              <a:ext uri="{FF2B5EF4-FFF2-40B4-BE49-F238E27FC236}">
                <a16:creationId xmlns:a16="http://schemas.microsoft.com/office/drawing/2014/main" id="{FBC813D6-DF67-4AC0-AD09-1BE42EAA0B27}"/>
              </a:ext>
            </a:extLst>
          </p:cNvPr>
          <p:cNvSpPr txBox="1"/>
          <p:nvPr/>
        </p:nvSpPr>
        <p:spPr>
          <a:xfrm>
            <a:off x="11478" y="2435714"/>
            <a:ext cx="2790439" cy="1384995"/>
          </a:xfrm>
          <a:prstGeom prst="rect">
            <a:avLst/>
          </a:prstGeom>
          <a:noFill/>
        </p:spPr>
        <p:txBody>
          <a:bodyPr wrap="square">
            <a:spAutoFit/>
          </a:bodyPr>
          <a:lstStyle/>
          <a:p>
            <a:pPr algn="ctr"/>
            <a:r>
              <a:rPr lang="es-VE" sz="2800" b="1" i="0" dirty="0">
                <a:solidFill>
                  <a:srgbClr val="444444"/>
                </a:solidFill>
                <a:effectLst/>
                <a:latin typeface="Arial Black" panose="020B0A04020102020204" pitchFamily="34" charset="0"/>
                <a:ea typeface="Tahoma" panose="020B0604030504040204" pitchFamily="34" charset="0"/>
                <a:cs typeface="Tahoma" panose="020B0604030504040204" pitchFamily="34" charset="0"/>
              </a:rPr>
              <a:t>Focos de calor</a:t>
            </a:r>
          </a:p>
          <a:p>
            <a:pPr algn="ctr"/>
            <a:r>
              <a:rPr lang="es-VE" sz="2800" b="1" i="0" dirty="0">
                <a:solidFill>
                  <a:srgbClr val="444444"/>
                </a:solidFill>
                <a:effectLst/>
                <a:latin typeface="Arial Black" panose="020B0A04020102020204" pitchFamily="34" charset="0"/>
                <a:ea typeface="Tahoma" panose="020B0604030504040204" pitchFamily="34" charset="0"/>
                <a:cs typeface="Tahoma" panose="020B0604030504040204" pitchFamily="34" charset="0"/>
              </a:rPr>
              <a:t>Marzo 2020. </a:t>
            </a:r>
            <a:endParaRPr lang="es-VE" sz="2800" b="1" dirty="0">
              <a:latin typeface="Arial Black" panose="020B0A0402010202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22726972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2">
            <a:extLst>
              <a:ext uri="{FF2B5EF4-FFF2-40B4-BE49-F238E27FC236}">
                <a16:creationId xmlns:a16="http://schemas.microsoft.com/office/drawing/2014/main" id="{4FFD9D07-A694-4310-9D39-B8A9C719E43F}"/>
              </a:ext>
            </a:extLst>
          </p:cNvPr>
          <p:cNvSpPr txBox="1">
            <a:spLocks/>
          </p:cNvSpPr>
          <p:nvPr/>
        </p:nvSpPr>
        <p:spPr>
          <a:xfrm>
            <a:off x="34926" y="92008"/>
            <a:ext cx="11064874" cy="461665"/>
          </a:xfrm>
          <a:prstGeom prst="rect">
            <a:avLst/>
          </a:prstGeom>
        </p:spPr>
        <p:txBody>
          <a:bodyPr wrap="square" lIns="0" tIns="0" rIns="0" bIns="0" rtlCol="0">
            <a:spAutoFit/>
          </a:bodyPr>
          <a:lstStyle>
            <a:lvl1pPr algn="ctr" rtl="0" eaLnBrk="0" fontAlgn="base" hangingPunct="0">
              <a:spcBef>
                <a:spcPct val="0"/>
              </a:spcBef>
              <a:spcAft>
                <a:spcPct val="0"/>
              </a:spcAft>
              <a:defRPr sz="3600" b="1">
                <a:solidFill>
                  <a:srgbClr val="CCFFFF"/>
                </a:solidFill>
                <a:latin typeface="+mj-lt"/>
                <a:ea typeface="+mj-ea"/>
                <a:cs typeface="+mj-cs"/>
              </a:defRPr>
            </a:lvl1pPr>
            <a:lvl2pPr algn="ctr" rtl="0" eaLnBrk="0" fontAlgn="base" hangingPunct="0">
              <a:spcBef>
                <a:spcPct val="0"/>
              </a:spcBef>
              <a:spcAft>
                <a:spcPct val="0"/>
              </a:spcAft>
              <a:defRPr sz="3600" b="1">
                <a:solidFill>
                  <a:srgbClr val="CCFFFF"/>
                </a:solidFill>
                <a:latin typeface="Tahoma" pitchFamily="34" charset="0"/>
              </a:defRPr>
            </a:lvl2pPr>
            <a:lvl3pPr algn="ctr" rtl="0" eaLnBrk="0" fontAlgn="base" hangingPunct="0">
              <a:spcBef>
                <a:spcPct val="0"/>
              </a:spcBef>
              <a:spcAft>
                <a:spcPct val="0"/>
              </a:spcAft>
              <a:defRPr sz="3600" b="1">
                <a:solidFill>
                  <a:srgbClr val="CCFFFF"/>
                </a:solidFill>
                <a:latin typeface="Tahoma" pitchFamily="34" charset="0"/>
              </a:defRPr>
            </a:lvl3pPr>
            <a:lvl4pPr algn="ctr" rtl="0" eaLnBrk="0" fontAlgn="base" hangingPunct="0">
              <a:spcBef>
                <a:spcPct val="0"/>
              </a:spcBef>
              <a:spcAft>
                <a:spcPct val="0"/>
              </a:spcAft>
              <a:defRPr sz="3600" b="1">
                <a:solidFill>
                  <a:srgbClr val="CCFFFF"/>
                </a:solidFill>
                <a:latin typeface="Tahoma" pitchFamily="34" charset="0"/>
              </a:defRPr>
            </a:lvl4pPr>
            <a:lvl5pPr algn="ctr" rtl="0" eaLnBrk="0" fontAlgn="base" hangingPunct="0">
              <a:spcBef>
                <a:spcPct val="0"/>
              </a:spcBef>
              <a:spcAft>
                <a:spcPct val="0"/>
              </a:spcAft>
              <a:defRPr sz="3600" b="1">
                <a:solidFill>
                  <a:srgbClr val="CCFFFF"/>
                </a:solidFill>
                <a:latin typeface="Tahoma" pitchFamily="34" charset="0"/>
              </a:defRPr>
            </a:lvl5pPr>
            <a:lvl6pPr marL="457200" algn="ctr" rtl="0" eaLnBrk="0" fontAlgn="base" hangingPunct="0">
              <a:spcBef>
                <a:spcPct val="0"/>
              </a:spcBef>
              <a:spcAft>
                <a:spcPct val="0"/>
              </a:spcAft>
              <a:defRPr sz="3600" b="1">
                <a:solidFill>
                  <a:srgbClr val="CCFFFF"/>
                </a:solidFill>
                <a:latin typeface="Tahoma" pitchFamily="34" charset="0"/>
              </a:defRPr>
            </a:lvl6pPr>
            <a:lvl7pPr marL="914400" algn="ctr" rtl="0" eaLnBrk="0" fontAlgn="base" hangingPunct="0">
              <a:spcBef>
                <a:spcPct val="0"/>
              </a:spcBef>
              <a:spcAft>
                <a:spcPct val="0"/>
              </a:spcAft>
              <a:defRPr sz="3600" b="1">
                <a:solidFill>
                  <a:srgbClr val="CCFFFF"/>
                </a:solidFill>
                <a:latin typeface="Tahoma" pitchFamily="34" charset="0"/>
              </a:defRPr>
            </a:lvl7pPr>
            <a:lvl8pPr marL="1371600" algn="ctr" rtl="0" eaLnBrk="0" fontAlgn="base" hangingPunct="0">
              <a:spcBef>
                <a:spcPct val="0"/>
              </a:spcBef>
              <a:spcAft>
                <a:spcPct val="0"/>
              </a:spcAft>
              <a:defRPr sz="3600" b="1">
                <a:solidFill>
                  <a:srgbClr val="CCFFFF"/>
                </a:solidFill>
                <a:latin typeface="Tahoma" pitchFamily="34" charset="0"/>
              </a:defRPr>
            </a:lvl8pPr>
            <a:lvl9pPr marL="1828800" algn="ctr" rtl="0" eaLnBrk="0" fontAlgn="base" hangingPunct="0">
              <a:spcBef>
                <a:spcPct val="0"/>
              </a:spcBef>
              <a:spcAft>
                <a:spcPct val="0"/>
              </a:spcAft>
              <a:defRPr sz="3600" b="1">
                <a:solidFill>
                  <a:srgbClr val="CCFFFF"/>
                </a:solidFill>
                <a:latin typeface="Tahoma" pitchFamily="34" charset="0"/>
              </a:defRPr>
            </a:lvl9pPr>
          </a:lstStyle>
          <a:p>
            <a:pPr fontAlgn="auto">
              <a:spcAft>
                <a:spcPts val="0"/>
              </a:spcAft>
              <a:defRPr/>
            </a:pPr>
            <a:r>
              <a:rPr lang="es-VE" sz="3000" kern="10" dirty="0">
                <a:ln w="25400">
                  <a:solidFill>
                    <a:srgbClr val="000000"/>
                  </a:solidFill>
                  <a:round/>
                  <a:headEnd/>
                  <a:tailEnd/>
                </a:ln>
                <a:solidFill>
                  <a:srgbClr val="FFCCFF"/>
                </a:solidFill>
                <a:latin typeface="Arial Black"/>
                <a:cs typeface="Arial" charset="0"/>
              </a:rPr>
              <a:t>Crisis Ambiental: </a:t>
            </a:r>
            <a:r>
              <a:rPr lang="es-VE" sz="3000" kern="10" dirty="0">
                <a:ln w="25400">
                  <a:solidFill>
                    <a:srgbClr val="000000"/>
                  </a:solidFill>
                  <a:round/>
                  <a:headEnd/>
                  <a:tailEnd/>
                </a:ln>
                <a:solidFill>
                  <a:srgbClr val="FFFF00"/>
                </a:solidFill>
                <a:latin typeface="Arial Black"/>
                <a:cs typeface="Arial" charset="0"/>
              </a:rPr>
              <a:t>Emisión Mundial de CO</a:t>
            </a:r>
            <a:r>
              <a:rPr lang="es-VE" sz="3000" kern="10" baseline="-25000" dirty="0">
                <a:ln w="25400">
                  <a:solidFill>
                    <a:srgbClr val="000000"/>
                  </a:solidFill>
                  <a:round/>
                  <a:headEnd/>
                  <a:tailEnd/>
                </a:ln>
                <a:solidFill>
                  <a:srgbClr val="FFFF00"/>
                </a:solidFill>
                <a:latin typeface="Arial Black"/>
                <a:cs typeface="Arial" charset="0"/>
              </a:rPr>
              <a:t>2</a:t>
            </a:r>
          </a:p>
        </p:txBody>
      </p:sp>
      <p:pic>
        <p:nvPicPr>
          <p:cNvPr id="3" name="Imagen 2">
            <a:extLst>
              <a:ext uri="{FF2B5EF4-FFF2-40B4-BE49-F238E27FC236}">
                <a16:creationId xmlns:a16="http://schemas.microsoft.com/office/drawing/2014/main" id="{95489DA3-272A-499B-A841-99BF26BB630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8488"/>
            <a:ext cx="10956926" cy="6259512"/>
          </a:xfrm>
          <a:prstGeom prst="rect">
            <a:avLst/>
          </a:prstGeom>
        </p:spPr>
      </p:pic>
    </p:spTree>
    <p:extLst>
      <p:ext uri="{BB962C8B-B14F-4D97-AF65-F5344CB8AC3E}">
        <p14:creationId xmlns:p14="http://schemas.microsoft.com/office/powerpoint/2010/main" val="7291472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2.xml><?xml version="1.0" encoding="utf-8"?>
<p:sld xmlns:a="http://schemas.openxmlformats.org/drawingml/2006/main" xmlns:r="http://schemas.openxmlformats.org/officeDocument/2006/relationships" xmlns:p="http://schemas.openxmlformats.org/presentationml/2006/main">
  <p:cSld>
    <p:bg>
      <p:bgPr>
        <a:blipFill dpi="0" rotWithShape="1">
          <a:blip r:embed="rId2"/>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7389736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3.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2"/>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4040729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4.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2"/>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8295900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5.xml><?xml version="1.0" encoding="utf-8"?>
<p:sld xmlns:a="http://schemas.openxmlformats.org/drawingml/2006/main" xmlns:r="http://schemas.openxmlformats.org/officeDocument/2006/relationships" xmlns:p="http://schemas.openxmlformats.org/presentationml/2006/main">
  <p:cSld>
    <p:bg>
      <p:bgPr>
        <a:blipFill dpi="0" rotWithShape="1">
          <a:blip r:embed="rId2"/>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7466250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2">
            <a:extLst>
              <a:ext uri="{FF2B5EF4-FFF2-40B4-BE49-F238E27FC236}">
                <a16:creationId xmlns:a16="http://schemas.microsoft.com/office/drawing/2014/main" id="{7655C838-C46C-4BCC-B529-A75E76793D86}"/>
              </a:ext>
            </a:extLst>
          </p:cNvPr>
          <p:cNvSpPr txBox="1">
            <a:spLocks/>
          </p:cNvSpPr>
          <p:nvPr/>
        </p:nvSpPr>
        <p:spPr>
          <a:xfrm>
            <a:off x="2114550" y="3250518"/>
            <a:ext cx="7886700" cy="923330"/>
          </a:xfrm>
          <a:prstGeom prst="rect">
            <a:avLst/>
          </a:prstGeom>
        </p:spPr>
        <p:txBody>
          <a:bodyPr lIns="0" tIns="0" rIns="0" bIns="0" rtlCol="0">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00000"/>
              </a:lnSpc>
              <a:defRPr/>
            </a:pPr>
            <a:r>
              <a:rPr lang="es-VE" sz="6000" b="1" kern="10" dirty="0">
                <a:ln w="41275">
                  <a:solidFill>
                    <a:srgbClr val="000000"/>
                  </a:solidFill>
                  <a:round/>
                  <a:headEnd/>
                  <a:tailEnd/>
                </a:ln>
                <a:solidFill>
                  <a:srgbClr val="FFCCFF"/>
                </a:solidFill>
                <a:latin typeface="Arial Black"/>
                <a:cs typeface="Arial" charset="0"/>
              </a:rPr>
              <a:t>Planes de Acción</a:t>
            </a:r>
            <a:endParaRPr lang="es-VE" sz="6000" dirty="0">
              <a:ln w="41275">
                <a:solidFill>
                  <a:srgbClr val="000000"/>
                </a:solidFill>
              </a:ln>
            </a:endParaRPr>
          </a:p>
        </p:txBody>
      </p:sp>
      <p:pic>
        <p:nvPicPr>
          <p:cNvPr id="3" name="Imagen 2">
            <a:extLst>
              <a:ext uri="{FF2B5EF4-FFF2-40B4-BE49-F238E27FC236}">
                <a16:creationId xmlns:a16="http://schemas.microsoft.com/office/drawing/2014/main" id="{9009A019-CF91-46F7-95DB-A992FAFE8FE0}"/>
              </a:ext>
            </a:extLst>
          </p:cNvPr>
          <p:cNvPicPr>
            <a:picLocks noChangeAspect="1"/>
          </p:cNvPicPr>
          <p:nvPr/>
        </p:nvPicPr>
        <p:blipFill>
          <a:blip r:embed="rId2"/>
          <a:stretch>
            <a:fillRect/>
          </a:stretch>
        </p:blipFill>
        <p:spPr>
          <a:xfrm>
            <a:off x="4648518" y="84533"/>
            <a:ext cx="2836523" cy="2309050"/>
          </a:xfrm>
          <a:prstGeom prst="rect">
            <a:avLst/>
          </a:prstGeom>
        </p:spPr>
      </p:pic>
      <p:sp>
        <p:nvSpPr>
          <p:cNvPr id="4" name="Rectángulo 3">
            <a:extLst>
              <a:ext uri="{FF2B5EF4-FFF2-40B4-BE49-F238E27FC236}">
                <a16:creationId xmlns:a16="http://schemas.microsoft.com/office/drawing/2014/main" id="{F4E0F2E3-108D-408D-9F15-3F1CF016CFFA}"/>
              </a:ext>
            </a:extLst>
          </p:cNvPr>
          <p:cNvSpPr/>
          <p:nvPr/>
        </p:nvSpPr>
        <p:spPr>
          <a:xfrm>
            <a:off x="1520826" y="4727357"/>
            <a:ext cx="9074148" cy="646331"/>
          </a:xfrm>
          <a:prstGeom prst="rect">
            <a:avLst/>
          </a:prstGeom>
        </p:spPr>
        <p:txBody>
          <a:bodyPr wrap="square">
            <a:spAutoFit/>
          </a:bodyPr>
          <a:lstStyle/>
          <a:p>
            <a:pPr algn="ctr" defTabSz="360000" fontAlgn="auto">
              <a:lnSpc>
                <a:spcPct val="100000"/>
              </a:lnSpc>
              <a:spcBef>
                <a:spcPts val="600"/>
              </a:spcBef>
              <a:spcAft>
                <a:spcPts val="0"/>
              </a:spcAft>
              <a:buClr>
                <a:srgbClr val="FF0000"/>
              </a:buClr>
            </a:pPr>
            <a:r>
              <a:rPr lang="es-VE" sz="3500" kern="10" dirty="0">
                <a:ln w="15875">
                  <a:solidFill>
                    <a:srgbClr val="000000"/>
                  </a:solidFill>
                  <a:round/>
                  <a:headEnd/>
                  <a:tailEnd/>
                </a:ln>
                <a:solidFill>
                  <a:schemeClr val="accent6">
                    <a:lumMod val="75000"/>
                  </a:schemeClr>
                </a:solidFill>
                <a:latin typeface="Arial Black"/>
              </a:rPr>
              <a:t>Premisa: “Conocer para Conservar”</a:t>
            </a:r>
            <a:endParaRPr lang="es-VE" sz="3500" kern="10" dirty="0">
              <a:ln w="19050">
                <a:solidFill>
                  <a:srgbClr val="000000"/>
                </a:solidFill>
                <a:round/>
                <a:headEnd/>
                <a:tailEnd/>
              </a:ln>
              <a:solidFill>
                <a:srgbClr val="FFFF00"/>
              </a:solidFill>
              <a:latin typeface="Arial Black"/>
            </a:endParaRPr>
          </a:p>
        </p:txBody>
      </p:sp>
    </p:spTree>
    <p:extLst>
      <p:ext uri="{BB962C8B-B14F-4D97-AF65-F5344CB8AC3E}">
        <p14:creationId xmlns:p14="http://schemas.microsoft.com/office/powerpoint/2010/main" val="19778841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2">
            <a:extLst>
              <a:ext uri="{FF2B5EF4-FFF2-40B4-BE49-F238E27FC236}">
                <a16:creationId xmlns:a16="http://schemas.microsoft.com/office/drawing/2014/main" id="{2E9BADE9-FF4F-40E5-BD23-5A21F483F3CC}"/>
              </a:ext>
            </a:extLst>
          </p:cNvPr>
          <p:cNvSpPr txBox="1">
            <a:spLocks/>
          </p:cNvSpPr>
          <p:nvPr/>
        </p:nvSpPr>
        <p:spPr>
          <a:xfrm>
            <a:off x="1641557" y="277650"/>
            <a:ext cx="9616993" cy="720197"/>
          </a:xfrm>
          <a:prstGeom prst="rect">
            <a:avLst/>
          </a:prstGeom>
          <a:noFill/>
          <a:ln w="9525">
            <a:noFill/>
            <a:miter lim="800000"/>
            <a:headEnd/>
            <a:tailEnd/>
          </a:ln>
        </p:spPr>
        <p:txBody>
          <a:bodyPr vert="horz" wrap="square" lIns="0" tIns="0" rIns="0" bIns="0" numCol="1" rtlCol="0" anchor="ctr" anchorCtr="0" compatLnSpc="1">
            <a:prstTxWarp prst="textNoShape">
              <a:avLst/>
            </a:prstTxWarp>
            <a:spAutoFit/>
            <a:scene3d>
              <a:camera prst="orthographicFront"/>
              <a:lightRig rig="threePt" dir="t"/>
            </a:scene3d>
            <a:sp3d prstMaterial="matte"/>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eaLnBrk="0" hangingPunct="0"/>
            <a:r>
              <a:rPr lang="es-VE" sz="2600" kern="10" dirty="0">
                <a:ln w="19050">
                  <a:solidFill>
                    <a:srgbClr val="000000"/>
                  </a:solidFill>
                  <a:round/>
                  <a:headEnd/>
                  <a:tailEnd/>
                </a:ln>
                <a:solidFill>
                  <a:srgbClr val="FFFF00"/>
                </a:solidFill>
                <a:latin typeface="Arial Black"/>
                <a:cs typeface="Arial" charset="0"/>
              </a:rPr>
              <a:t>Plan General de Protección y Conservación de los Recursos Naturales Vitales</a:t>
            </a:r>
          </a:p>
        </p:txBody>
      </p:sp>
      <p:pic>
        <p:nvPicPr>
          <p:cNvPr id="3" name="Imagen 2">
            <a:extLst>
              <a:ext uri="{FF2B5EF4-FFF2-40B4-BE49-F238E27FC236}">
                <a16:creationId xmlns:a16="http://schemas.microsoft.com/office/drawing/2014/main" id="{BD304E5C-5148-40F3-959C-A7D278FA4BA6}"/>
              </a:ext>
            </a:extLst>
          </p:cNvPr>
          <p:cNvPicPr>
            <a:picLocks noChangeAspect="1"/>
          </p:cNvPicPr>
          <p:nvPr/>
        </p:nvPicPr>
        <p:blipFill>
          <a:blip r:embed="rId2"/>
          <a:stretch>
            <a:fillRect/>
          </a:stretch>
        </p:blipFill>
        <p:spPr>
          <a:xfrm>
            <a:off x="175791" y="84534"/>
            <a:ext cx="1433694" cy="1167087"/>
          </a:xfrm>
          <a:prstGeom prst="rect">
            <a:avLst/>
          </a:prstGeom>
        </p:spPr>
      </p:pic>
      <p:graphicFrame>
        <p:nvGraphicFramePr>
          <p:cNvPr id="4" name="Tabla 9">
            <a:extLst>
              <a:ext uri="{FF2B5EF4-FFF2-40B4-BE49-F238E27FC236}">
                <a16:creationId xmlns:a16="http://schemas.microsoft.com/office/drawing/2014/main" id="{E8842C42-5DE3-4ACB-915F-F17A5F8D77EA}"/>
              </a:ext>
            </a:extLst>
          </p:cNvPr>
          <p:cNvGraphicFramePr>
            <a:graphicFrameLocks noGrp="1"/>
          </p:cNvGraphicFramePr>
          <p:nvPr>
            <p:extLst>
              <p:ext uri="{D42A27DB-BD31-4B8C-83A1-F6EECF244321}">
                <p14:modId xmlns:p14="http://schemas.microsoft.com/office/powerpoint/2010/main" val="1887158576"/>
              </p:ext>
            </p:extLst>
          </p:nvPr>
        </p:nvGraphicFramePr>
        <p:xfrm>
          <a:off x="119063" y="1387555"/>
          <a:ext cx="10909300" cy="5364480"/>
        </p:xfrm>
        <a:graphic>
          <a:graphicData uri="http://schemas.openxmlformats.org/drawingml/2006/table">
            <a:tbl>
              <a:tblPr firstRow="1" bandRow="1">
                <a:tableStyleId>{5C22544A-7EE6-4342-B048-85BDC9FD1C3A}</a:tableStyleId>
              </a:tblPr>
              <a:tblGrid>
                <a:gridCol w="4689385">
                  <a:extLst>
                    <a:ext uri="{9D8B030D-6E8A-4147-A177-3AD203B41FA5}">
                      <a16:colId xmlns:a16="http://schemas.microsoft.com/office/drawing/2014/main" val="1369357847"/>
                    </a:ext>
                  </a:extLst>
                </a:gridCol>
                <a:gridCol w="6219915">
                  <a:extLst>
                    <a:ext uri="{9D8B030D-6E8A-4147-A177-3AD203B41FA5}">
                      <a16:colId xmlns:a16="http://schemas.microsoft.com/office/drawing/2014/main" val="3397886382"/>
                    </a:ext>
                  </a:extLst>
                </a:gridCol>
              </a:tblGrid>
              <a:tr h="370840">
                <a:tc gridSpan="2">
                  <a:txBody>
                    <a:bodyPr/>
                    <a:lstStyle/>
                    <a:p>
                      <a:pPr algn="ctr"/>
                      <a:r>
                        <a:rPr lang="es-ES" sz="2800" kern="10" dirty="0">
                          <a:ln w="12700">
                            <a:solidFill>
                              <a:srgbClr val="000000"/>
                            </a:solidFill>
                            <a:round/>
                            <a:headEnd/>
                            <a:tailEnd/>
                          </a:ln>
                          <a:solidFill>
                            <a:srgbClr val="9CD900"/>
                          </a:solidFill>
                          <a:latin typeface="Arial Black"/>
                          <a:hlinkClick r:id="rId3" action="ppaction://hlinksldjump">
                            <a:extLst>
                              <a:ext uri="{A12FA001-AC4F-418D-AE19-62706E023703}">
                                <ahyp:hlinkClr xmlns:ahyp="http://schemas.microsoft.com/office/drawing/2018/hyperlinkcolor" val="tx"/>
                              </a:ext>
                            </a:extLst>
                          </a:hlinkClick>
                        </a:rPr>
                        <a:t>Planes de Acción</a:t>
                      </a:r>
                      <a:endParaRPr lang="es-VE" sz="2800" dirty="0">
                        <a:solidFill>
                          <a:srgbClr val="9CD900"/>
                        </a:solidFill>
                      </a:endParaRPr>
                    </a:p>
                  </a:txBody>
                  <a:tcPr/>
                </a:tc>
                <a:tc hMerge="1">
                  <a:txBody>
                    <a:bodyPr/>
                    <a:lstStyle/>
                    <a:p>
                      <a:endParaRPr lang="es-VE" dirty="0"/>
                    </a:p>
                  </a:txBody>
                  <a:tcPr/>
                </a:tc>
                <a:extLst>
                  <a:ext uri="{0D108BD9-81ED-4DB2-BD59-A6C34878D82A}">
                    <a16:rowId xmlns:a16="http://schemas.microsoft.com/office/drawing/2014/main" val="4110397518"/>
                  </a:ext>
                </a:extLst>
              </a:tr>
              <a:tr h="370840">
                <a:tc>
                  <a:txBody>
                    <a:bodyPr/>
                    <a:lstStyle/>
                    <a:p>
                      <a:r>
                        <a:rPr lang="es-VE" altLang="es-VE" sz="2200" kern="10" dirty="0">
                          <a:ln w="12700">
                            <a:solidFill>
                              <a:srgbClr val="000000"/>
                            </a:solidFill>
                            <a:round/>
                            <a:headEnd/>
                            <a:tailEnd/>
                          </a:ln>
                          <a:solidFill>
                            <a:srgbClr val="00B0F0"/>
                          </a:solidFill>
                          <a:latin typeface="Arial Black"/>
                          <a:hlinkClick r:id="" action="ppaction://noaction">
                            <a:extLst>
                              <a:ext uri="{A12FA001-AC4F-418D-AE19-62706E023703}">
                                <ahyp:hlinkClr xmlns:ahyp="http://schemas.microsoft.com/office/drawing/2018/hyperlinkcolor" val="tx"/>
                              </a:ext>
                            </a:extLst>
                          </a:hlinkClick>
                        </a:rPr>
                        <a:t>Listas Rojas</a:t>
                      </a:r>
                      <a:endParaRPr lang="es-VE" sz="2200" dirty="0"/>
                    </a:p>
                  </a:txBody>
                  <a:tcPr/>
                </a:tc>
                <a:tc>
                  <a:txBody>
                    <a:bodyPr/>
                    <a:lstStyle/>
                    <a:p>
                      <a:r>
                        <a:rPr lang="es-VE" altLang="es-VE" sz="2200" kern="10" dirty="0">
                          <a:ln w="12700">
                            <a:solidFill>
                              <a:srgbClr val="000000"/>
                            </a:solidFill>
                            <a:round/>
                            <a:headEnd/>
                            <a:tailEnd/>
                          </a:ln>
                          <a:solidFill>
                            <a:srgbClr val="00B0F0"/>
                          </a:solidFill>
                          <a:latin typeface="Arial Black"/>
                          <a:hlinkClick r:id="" action="ppaction://noaction">
                            <a:extLst>
                              <a:ext uri="{A12FA001-AC4F-418D-AE19-62706E023703}">
                                <ahyp:hlinkClr xmlns:ahyp="http://schemas.microsoft.com/office/drawing/2018/hyperlinkcolor" val="tx"/>
                              </a:ext>
                            </a:extLst>
                          </a:hlinkClick>
                        </a:rPr>
                        <a:t>Campaña “Flora del Semiárido”</a:t>
                      </a:r>
                      <a:endParaRPr lang="es-VE" sz="2200" dirty="0"/>
                    </a:p>
                  </a:txBody>
                  <a:tcPr/>
                </a:tc>
                <a:extLst>
                  <a:ext uri="{0D108BD9-81ED-4DB2-BD59-A6C34878D82A}">
                    <a16:rowId xmlns:a16="http://schemas.microsoft.com/office/drawing/2014/main" val="1376232642"/>
                  </a:ext>
                </a:extLst>
              </a:tr>
              <a:tr h="0">
                <a:tc>
                  <a:txBody>
                    <a:bodyPr/>
                    <a:lstStyle/>
                    <a:p>
                      <a:r>
                        <a:rPr lang="es-VE" altLang="es-VE" sz="2200" kern="10" dirty="0">
                          <a:ln w="12700">
                            <a:solidFill>
                              <a:srgbClr val="000000"/>
                            </a:solidFill>
                            <a:round/>
                            <a:headEnd/>
                            <a:tailEnd/>
                          </a:ln>
                          <a:solidFill>
                            <a:srgbClr val="00B0F0"/>
                          </a:solidFill>
                          <a:latin typeface="Arial Black"/>
                          <a:hlinkClick r:id="" action="ppaction://noaction">
                            <a:extLst>
                              <a:ext uri="{A12FA001-AC4F-418D-AE19-62706E023703}">
                                <ahyp:hlinkClr xmlns:ahyp="http://schemas.microsoft.com/office/drawing/2018/hyperlinkcolor" val="tx"/>
                              </a:ext>
                            </a:extLst>
                          </a:hlinkClick>
                        </a:rPr>
                        <a:t>Campaña “</a:t>
                      </a:r>
                      <a:r>
                        <a:rPr lang="es-VE" altLang="es-VE" sz="2200" kern="10" dirty="0" err="1">
                          <a:ln w="12700">
                            <a:solidFill>
                              <a:srgbClr val="000000"/>
                            </a:solidFill>
                            <a:round/>
                            <a:headEnd/>
                            <a:tailEnd/>
                          </a:ln>
                          <a:solidFill>
                            <a:srgbClr val="00B0F0"/>
                          </a:solidFill>
                          <a:latin typeface="Arial Black"/>
                          <a:hlinkClick r:id="" action="ppaction://noaction">
                            <a:extLst>
                              <a:ext uri="{A12FA001-AC4F-418D-AE19-62706E023703}">
                                <ahyp:hlinkClr xmlns:ahyp="http://schemas.microsoft.com/office/drawing/2018/hyperlinkcolor" val="tx"/>
                              </a:ext>
                            </a:extLst>
                          </a:hlinkClick>
                        </a:rPr>
                        <a:t>Musguito</a:t>
                      </a:r>
                      <a:r>
                        <a:rPr lang="es-VE" altLang="es-VE" sz="2200" kern="10" dirty="0">
                          <a:ln w="12700">
                            <a:solidFill>
                              <a:srgbClr val="000000"/>
                            </a:solidFill>
                            <a:round/>
                            <a:headEnd/>
                            <a:tailEnd/>
                          </a:ln>
                          <a:solidFill>
                            <a:srgbClr val="00B0F0"/>
                          </a:solidFill>
                          <a:latin typeface="Arial Black"/>
                          <a:hlinkClick r:id="" action="ppaction://noaction">
                            <a:extLst>
                              <a:ext uri="{A12FA001-AC4F-418D-AE19-62706E023703}">
                                <ahyp:hlinkClr xmlns:ahyp="http://schemas.microsoft.com/office/drawing/2018/hyperlinkcolor" val="tx"/>
                              </a:ext>
                            </a:extLst>
                          </a:hlinkClick>
                        </a:rPr>
                        <a:t>”</a:t>
                      </a:r>
                      <a:endParaRPr lang="es-VE" sz="2200" dirty="0"/>
                    </a:p>
                  </a:txBody>
                  <a:tcPr/>
                </a:tc>
                <a:tc>
                  <a:txBody>
                    <a:bodyPr/>
                    <a:lstStyle/>
                    <a:p>
                      <a:r>
                        <a:rPr lang="es-VE" altLang="es-VE" sz="2200" kern="10" dirty="0">
                          <a:ln w="12700">
                            <a:solidFill>
                              <a:srgbClr val="000000"/>
                            </a:solidFill>
                            <a:round/>
                            <a:headEnd/>
                            <a:tailEnd/>
                          </a:ln>
                          <a:solidFill>
                            <a:srgbClr val="00B0F0"/>
                          </a:solidFill>
                          <a:latin typeface="Arial Black"/>
                          <a:hlinkClick r:id="" action="ppaction://noaction">
                            <a:extLst>
                              <a:ext uri="{A12FA001-AC4F-418D-AE19-62706E023703}">
                                <ahyp:hlinkClr xmlns:ahyp="http://schemas.microsoft.com/office/drawing/2018/hyperlinkcolor" val="tx"/>
                              </a:ext>
                            </a:extLst>
                          </a:hlinkClick>
                        </a:rPr>
                        <a:t>Campaña especies emblemáticas</a:t>
                      </a:r>
                      <a:endParaRPr lang="es-VE" sz="2200" dirty="0"/>
                    </a:p>
                  </a:txBody>
                  <a:tcPr/>
                </a:tc>
                <a:extLst>
                  <a:ext uri="{0D108BD9-81ED-4DB2-BD59-A6C34878D82A}">
                    <a16:rowId xmlns:a16="http://schemas.microsoft.com/office/drawing/2014/main" val="374815951"/>
                  </a:ext>
                </a:extLst>
              </a:tr>
              <a:tr h="370840">
                <a:tc>
                  <a:txBody>
                    <a:bodyPr/>
                    <a:lstStyle/>
                    <a:p>
                      <a:r>
                        <a:rPr lang="es-VE" altLang="es-VE" sz="2200" kern="10" dirty="0">
                          <a:ln w="12700">
                            <a:solidFill>
                              <a:srgbClr val="000000"/>
                            </a:solidFill>
                            <a:round/>
                            <a:headEnd/>
                            <a:tailEnd/>
                          </a:ln>
                          <a:solidFill>
                            <a:srgbClr val="00B0F0"/>
                          </a:solidFill>
                          <a:latin typeface="Arial Black"/>
                          <a:hlinkClick r:id="" action="ppaction://noaction">
                            <a:extLst>
                              <a:ext uri="{A12FA001-AC4F-418D-AE19-62706E023703}">
                                <ahyp:hlinkClr xmlns:ahyp="http://schemas.microsoft.com/office/drawing/2018/hyperlinkcolor" val="tx"/>
                              </a:ext>
                            </a:extLst>
                          </a:hlinkClick>
                        </a:rPr>
                        <a:t>Campaña "Lencho" (Helecho Arborescente)</a:t>
                      </a:r>
                      <a:endParaRPr lang="es-VE" sz="2200" dirty="0"/>
                    </a:p>
                  </a:txBody>
                  <a:tcPr/>
                </a:tc>
                <a:tc>
                  <a:txBody>
                    <a:bodyPr/>
                    <a:lstStyle/>
                    <a:p>
                      <a:r>
                        <a:rPr lang="es-VE" altLang="es-VE" sz="2200" kern="10" dirty="0">
                          <a:ln w="12700">
                            <a:solidFill>
                              <a:srgbClr val="000000"/>
                            </a:solidFill>
                            <a:round/>
                            <a:headEnd/>
                            <a:tailEnd/>
                          </a:ln>
                          <a:solidFill>
                            <a:srgbClr val="00B0F0"/>
                          </a:solidFill>
                          <a:latin typeface="Arial Black"/>
                          <a:hlinkClick r:id="" action="ppaction://noaction">
                            <a:extLst>
                              <a:ext uri="{A12FA001-AC4F-418D-AE19-62706E023703}">
                                <ahyp:hlinkClr xmlns:ahyp="http://schemas.microsoft.com/office/drawing/2018/hyperlinkcolor" val="tx"/>
                              </a:ext>
                            </a:extLst>
                          </a:hlinkClick>
                        </a:rPr>
                        <a:t>Viveros y Restauración Ambiental</a:t>
                      </a:r>
                      <a:endParaRPr lang="es-VE" sz="2200" dirty="0"/>
                    </a:p>
                  </a:txBody>
                  <a:tcPr/>
                </a:tc>
                <a:extLst>
                  <a:ext uri="{0D108BD9-81ED-4DB2-BD59-A6C34878D82A}">
                    <a16:rowId xmlns:a16="http://schemas.microsoft.com/office/drawing/2014/main" val="1498039593"/>
                  </a:ext>
                </a:extLst>
              </a:tr>
              <a:tr h="370840">
                <a:tc>
                  <a:txBody>
                    <a:bodyPr/>
                    <a:lstStyle/>
                    <a:p>
                      <a:r>
                        <a:rPr lang="es-VE" altLang="es-VE" sz="2200" kern="10" dirty="0">
                          <a:ln w="12700">
                            <a:solidFill>
                              <a:srgbClr val="000000"/>
                            </a:solidFill>
                            <a:round/>
                            <a:headEnd/>
                            <a:tailEnd/>
                          </a:ln>
                          <a:solidFill>
                            <a:srgbClr val="00B0F0"/>
                          </a:solidFill>
                          <a:latin typeface="Arial Black"/>
                          <a:hlinkClick r:id="" action="ppaction://noaction">
                            <a:extLst>
                              <a:ext uri="{A12FA001-AC4F-418D-AE19-62706E023703}">
                                <ahyp:hlinkClr xmlns:ahyp="http://schemas.microsoft.com/office/drawing/2018/hyperlinkcolor" val="tx"/>
                              </a:ext>
                            </a:extLst>
                          </a:hlinkClick>
                        </a:rPr>
                        <a:t>Campaña “</a:t>
                      </a:r>
                      <a:r>
                        <a:rPr lang="es-VE" altLang="es-VE" sz="2200" kern="10" dirty="0" err="1">
                          <a:ln w="12700">
                            <a:solidFill>
                              <a:srgbClr val="000000"/>
                            </a:solidFill>
                            <a:round/>
                            <a:headEnd/>
                            <a:tailEnd/>
                          </a:ln>
                          <a:solidFill>
                            <a:srgbClr val="00B0F0"/>
                          </a:solidFill>
                          <a:latin typeface="Arial Black"/>
                          <a:hlinkClick r:id="" action="ppaction://noaction">
                            <a:extLst>
                              <a:ext uri="{A12FA001-AC4F-418D-AE19-62706E023703}">
                                <ahyp:hlinkClr xmlns:ahyp="http://schemas.microsoft.com/office/drawing/2018/hyperlinkcolor" val="tx"/>
                              </a:ext>
                            </a:extLst>
                          </a:hlinkClick>
                        </a:rPr>
                        <a:t>Carlito</a:t>
                      </a:r>
                      <a:r>
                        <a:rPr lang="es-VE" altLang="es-VE" sz="2200" kern="10" dirty="0">
                          <a:ln w="12700">
                            <a:solidFill>
                              <a:srgbClr val="000000"/>
                            </a:solidFill>
                            <a:round/>
                            <a:headEnd/>
                            <a:tailEnd/>
                          </a:ln>
                          <a:solidFill>
                            <a:srgbClr val="00B0F0"/>
                          </a:solidFill>
                          <a:latin typeface="Arial Black"/>
                          <a:hlinkClick r:id="" action="ppaction://noaction">
                            <a:extLst>
                              <a:ext uri="{A12FA001-AC4F-418D-AE19-62706E023703}">
                                <ahyp:hlinkClr xmlns:ahyp="http://schemas.microsoft.com/office/drawing/2018/hyperlinkcolor" val="tx"/>
                              </a:ext>
                            </a:extLst>
                          </a:hlinkClick>
                        </a:rPr>
                        <a:t>” (Cardenalito)</a:t>
                      </a:r>
                      <a:endParaRPr lang="es-VE" sz="22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s-VE" sz="2200" kern="10" dirty="0">
                          <a:ln w="12700">
                            <a:solidFill>
                              <a:srgbClr val="000000"/>
                            </a:solidFill>
                            <a:round/>
                            <a:headEnd/>
                            <a:tailEnd/>
                          </a:ln>
                          <a:solidFill>
                            <a:srgbClr val="00B0F0"/>
                          </a:solidFill>
                          <a:latin typeface="Arial Black"/>
                          <a:hlinkClick r:id="" action="ppaction://noaction">
                            <a:extLst>
                              <a:ext uri="{A12FA001-AC4F-418D-AE19-62706E023703}">
                                <ahyp:hlinkClr xmlns:ahyp="http://schemas.microsoft.com/office/drawing/2018/hyperlinkcolor" val="tx"/>
                              </a:ext>
                            </a:extLst>
                          </a:hlinkClick>
                        </a:rPr>
                        <a:t>“Listas Verdes”</a:t>
                      </a:r>
                      <a:endParaRPr lang="es-VE" sz="2200" dirty="0"/>
                    </a:p>
                  </a:txBody>
                  <a:tcPr/>
                </a:tc>
                <a:extLst>
                  <a:ext uri="{0D108BD9-81ED-4DB2-BD59-A6C34878D82A}">
                    <a16:rowId xmlns:a16="http://schemas.microsoft.com/office/drawing/2014/main" val="113023132"/>
                  </a:ext>
                </a:extLst>
              </a:tr>
              <a:tr h="370840">
                <a:tc>
                  <a:txBody>
                    <a:bodyPr/>
                    <a:lstStyle/>
                    <a:p>
                      <a:r>
                        <a:rPr lang="es-VE" altLang="es-VE" sz="2200" kern="10" dirty="0">
                          <a:ln w="12700">
                            <a:solidFill>
                              <a:srgbClr val="000000"/>
                            </a:solidFill>
                            <a:round/>
                            <a:headEnd/>
                            <a:tailEnd/>
                          </a:ln>
                          <a:solidFill>
                            <a:srgbClr val="00B0F0"/>
                          </a:solidFill>
                          <a:latin typeface="Arial Black"/>
                          <a:hlinkClick r:id="" action="ppaction://noaction">
                            <a:extLst>
                              <a:ext uri="{A12FA001-AC4F-418D-AE19-62706E023703}">
                                <ahyp:hlinkClr xmlns:ahyp="http://schemas.microsoft.com/office/drawing/2018/hyperlinkcolor" val="tx"/>
                              </a:ext>
                            </a:extLst>
                          </a:hlinkClick>
                        </a:rPr>
                        <a:t>Campaña “</a:t>
                      </a:r>
                      <a:r>
                        <a:rPr lang="es-VE" altLang="es-VE" sz="2200" kern="10" dirty="0" err="1">
                          <a:ln w="12700">
                            <a:solidFill>
                              <a:srgbClr val="000000"/>
                            </a:solidFill>
                            <a:round/>
                            <a:headEnd/>
                            <a:tailEnd/>
                          </a:ln>
                          <a:solidFill>
                            <a:srgbClr val="00B0F0"/>
                          </a:solidFill>
                          <a:latin typeface="Arial Black"/>
                          <a:hlinkClick r:id="" action="ppaction://noaction">
                            <a:extLst>
                              <a:ext uri="{A12FA001-AC4F-418D-AE19-62706E023703}">
                                <ahyp:hlinkClr xmlns:ahyp="http://schemas.microsoft.com/office/drawing/2018/hyperlinkcolor" val="tx"/>
                              </a:ext>
                            </a:extLst>
                          </a:hlinkClick>
                        </a:rPr>
                        <a:t>Andi</a:t>
                      </a:r>
                      <a:r>
                        <a:rPr lang="es-VE" altLang="es-VE" sz="2200" kern="10" dirty="0">
                          <a:ln w="12700">
                            <a:solidFill>
                              <a:srgbClr val="000000"/>
                            </a:solidFill>
                            <a:round/>
                            <a:headEnd/>
                            <a:tailEnd/>
                          </a:ln>
                          <a:solidFill>
                            <a:srgbClr val="00B0F0"/>
                          </a:solidFill>
                          <a:latin typeface="Arial Black"/>
                          <a:hlinkClick r:id="" action="ppaction://noaction">
                            <a:extLst>
                              <a:ext uri="{A12FA001-AC4F-418D-AE19-62706E023703}">
                                <ahyp:hlinkClr xmlns:ahyp="http://schemas.microsoft.com/office/drawing/2018/hyperlinkcolor" val="tx"/>
                              </a:ext>
                            </a:extLst>
                          </a:hlinkClick>
                        </a:rPr>
                        <a:t>” (Oso Frontino)</a:t>
                      </a:r>
                      <a:endParaRPr lang="es-VE" sz="2200" dirty="0"/>
                    </a:p>
                  </a:txBody>
                  <a:tcPr/>
                </a:tc>
                <a:tc>
                  <a:txBody>
                    <a:bodyPr/>
                    <a:lstStyle/>
                    <a:p>
                      <a:r>
                        <a:rPr lang="es-VE" sz="2200" kern="10" dirty="0">
                          <a:ln w="12700">
                            <a:solidFill>
                              <a:srgbClr val="000000"/>
                            </a:solidFill>
                            <a:round/>
                            <a:headEnd/>
                            <a:tailEnd/>
                          </a:ln>
                          <a:solidFill>
                            <a:srgbClr val="00B0F0"/>
                          </a:solidFill>
                          <a:latin typeface="Arial Black"/>
                          <a:hlinkClick r:id="" action="ppaction://noaction">
                            <a:extLst>
                              <a:ext uri="{A12FA001-AC4F-418D-AE19-62706E023703}">
                                <ahyp:hlinkClr xmlns:ahyp="http://schemas.microsoft.com/office/drawing/2018/hyperlinkcolor" val="tx"/>
                              </a:ext>
                            </a:extLst>
                          </a:hlinkClick>
                        </a:rPr>
                        <a:t>Protección y Conservación de Plantas Útiles</a:t>
                      </a:r>
                      <a:endParaRPr lang="es-VE" sz="2200" dirty="0"/>
                    </a:p>
                  </a:txBody>
                  <a:tcPr/>
                </a:tc>
                <a:extLst>
                  <a:ext uri="{0D108BD9-81ED-4DB2-BD59-A6C34878D82A}">
                    <a16:rowId xmlns:a16="http://schemas.microsoft.com/office/drawing/2014/main" val="2450092736"/>
                  </a:ext>
                </a:extLst>
              </a:tr>
              <a:tr h="370840">
                <a:tc>
                  <a:txBody>
                    <a:bodyPr/>
                    <a:lstStyle/>
                    <a:p>
                      <a:r>
                        <a:rPr lang="es-VE" altLang="es-VE" sz="2200" kern="10" dirty="0">
                          <a:ln w="12700">
                            <a:solidFill>
                              <a:srgbClr val="000000"/>
                            </a:solidFill>
                            <a:round/>
                            <a:headEnd/>
                            <a:tailEnd/>
                          </a:ln>
                          <a:solidFill>
                            <a:srgbClr val="00B0F0"/>
                          </a:solidFill>
                          <a:latin typeface="Arial Black"/>
                          <a:hlinkClick r:id="" action="ppaction://noaction">
                            <a:extLst>
                              <a:ext uri="{A12FA001-AC4F-418D-AE19-62706E023703}">
                                <ahyp:hlinkClr xmlns:ahyp="http://schemas.microsoft.com/office/drawing/2018/hyperlinkcolor" val="tx"/>
                              </a:ext>
                            </a:extLst>
                          </a:hlinkClick>
                        </a:rPr>
                        <a:t>Campaña “Fauna Viva”</a:t>
                      </a:r>
                      <a:endParaRPr lang="es-VE" sz="2200" dirty="0"/>
                    </a:p>
                  </a:txBody>
                  <a:tcPr/>
                </a:tc>
                <a:tc>
                  <a:txBody>
                    <a:bodyPr/>
                    <a:lstStyle/>
                    <a:p>
                      <a:r>
                        <a:rPr lang="es-VE" sz="2200" kern="10" dirty="0">
                          <a:ln w="12700">
                            <a:solidFill>
                              <a:srgbClr val="000000"/>
                            </a:solidFill>
                            <a:round/>
                            <a:headEnd/>
                            <a:tailEnd/>
                          </a:ln>
                          <a:solidFill>
                            <a:srgbClr val="00B0F0"/>
                          </a:solidFill>
                          <a:latin typeface="Arial Black"/>
                          <a:hlinkClick r:id="" action="ppaction://noaction">
                            <a:extLst>
                              <a:ext uri="{A12FA001-AC4F-418D-AE19-62706E023703}">
                                <ahyp:hlinkClr xmlns:ahyp="http://schemas.microsoft.com/office/drawing/2018/hyperlinkcolor" val="tx"/>
                              </a:ext>
                            </a:extLst>
                          </a:hlinkClick>
                        </a:rPr>
                        <a:t>“Viveros Escolares y </a:t>
                      </a:r>
                      <a:r>
                        <a:rPr lang="es-VE" sz="2200" kern="10" dirty="0" err="1">
                          <a:ln w="12700">
                            <a:solidFill>
                              <a:srgbClr val="000000"/>
                            </a:solidFill>
                            <a:round/>
                            <a:headEnd/>
                            <a:tailEnd/>
                          </a:ln>
                          <a:solidFill>
                            <a:srgbClr val="00B0F0"/>
                          </a:solidFill>
                          <a:latin typeface="Arial Black"/>
                          <a:hlinkClick r:id="" action="ppaction://noaction">
                            <a:extLst>
                              <a:ext uri="{A12FA001-AC4F-418D-AE19-62706E023703}">
                                <ahyp:hlinkClr xmlns:ahyp="http://schemas.microsoft.com/office/drawing/2018/hyperlinkcolor" val="tx"/>
                              </a:ext>
                            </a:extLst>
                          </a:hlinkClick>
                        </a:rPr>
                        <a:t>Comujnitarios</a:t>
                      </a:r>
                      <a:r>
                        <a:rPr lang="es-VE" sz="2200" kern="10" dirty="0">
                          <a:ln w="12700">
                            <a:solidFill>
                              <a:srgbClr val="000000"/>
                            </a:solidFill>
                            <a:round/>
                            <a:headEnd/>
                            <a:tailEnd/>
                          </a:ln>
                          <a:solidFill>
                            <a:srgbClr val="00B0F0"/>
                          </a:solidFill>
                          <a:latin typeface="Arial Black"/>
                          <a:hlinkClick r:id="" action="ppaction://noaction">
                            <a:extLst>
                              <a:ext uri="{A12FA001-AC4F-418D-AE19-62706E023703}">
                                <ahyp:hlinkClr xmlns:ahyp="http://schemas.microsoft.com/office/drawing/2018/hyperlinkcolor" val="tx"/>
                              </a:ext>
                            </a:extLst>
                          </a:hlinkClick>
                        </a:rPr>
                        <a:t>”</a:t>
                      </a:r>
                      <a:endParaRPr lang="es-VE" sz="2200" dirty="0"/>
                    </a:p>
                  </a:txBody>
                  <a:tcPr/>
                </a:tc>
                <a:extLst>
                  <a:ext uri="{0D108BD9-81ED-4DB2-BD59-A6C34878D82A}">
                    <a16:rowId xmlns:a16="http://schemas.microsoft.com/office/drawing/2014/main" val="923388010"/>
                  </a:ext>
                </a:extLst>
              </a:tr>
              <a:tr h="370840">
                <a:tc>
                  <a:txBody>
                    <a:bodyPr/>
                    <a:lstStyle/>
                    <a:p>
                      <a:r>
                        <a:rPr lang="es-VE" altLang="es-VE" sz="2200" kern="10" dirty="0">
                          <a:ln w="12700">
                            <a:solidFill>
                              <a:srgbClr val="000000"/>
                            </a:solidFill>
                            <a:round/>
                            <a:headEnd/>
                            <a:tailEnd/>
                          </a:ln>
                          <a:solidFill>
                            <a:srgbClr val="00B0F0"/>
                          </a:solidFill>
                          <a:latin typeface="Arial Black"/>
                          <a:hlinkClick r:id="" action="ppaction://noaction">
                            <a:extLst>
                              <a:ext uri="{A12FA001-AC4F-418D-AE19-62706E023703}">
                                <ahyp:hlinkClr xmlns:ahyp="http://schemas.microsoft.com/office/drawing/2018/hyperlinkcolor" val="tx"/>
                              </a:ext>
                            </a:extLst>
                          </a:hlinkClick>
                        </a:rPr>
                        <a:t>Campaña “Orquídea”</a:t>
                      </a:r>
                      <a:endParaRPr lang="es-VE" sz="2200" dirty="0"/>
                    </a:p>
                  </a:txBody>
                  <a:tcPr/>
                </a:tc>
                <a:tc>
                  <a:txBody>
                    <a:bodyPr/>
                    <a:lstStyle/>
                    <a:p>
                      <a:r>
                        <a:rPr lang="es-VE" sz="2200" kern="10" dirty="0">
                          <a:ln w="12700">
                            <a:solidFill>
                              <a:srgbClr val="000000"/>
                            </a:solidFill>
                            <a:round/>
                            <a:headEnd/>
                            <a:tailEnd/>
                          </a:ln>
                          <a:solidFill>
                            <a:srgbClr val="00B0F0"/>
                          </a:solidFill>
                          <a:latin typeface="Arial Black"/>
                          <a:hlinkClick r:id="" action="ppaction://noaction">
                            <a:extLst>
                              <a:ext uri="{A12FA001-AC4F-418D-AE19-62706E023703}">
                                <ahyp:hlinkClr xmlns:ahyp="http://schemas.microsoft.com/office/drawing/2018/hyperlinkcolor" val="tx"/>
                              </a:ext>
                            </a:extLst>
                          </a:hlinkClick>
                        </a:rPr>
                        <a:t>“Bosques Escolares y Comunitarios”</a:t>
                      </a:r>
                      <a:endParaRPr lang="es-VE" sz="2200" dirty="0"/>
                    </a:p>
                  </a:txBody>
                  <a:tcPr/>
                </a:tc>
                <a:extLst>
                  <a:ext uri="{0D108BD9-81ED-4DB2-BD59-A6C34878D82A}">
                    <a16:rowId xmlns:a16="http://schemas.microsoft.com/office/drawing/2014/main" val="516515365"/>
                  </a:ext>
                </a:extLst>
              </a:tr>
              <a:tr h="370840">
                <a:tc>
                  <a:txBody>
                    <a:bodyPr/>
                    <a:lstStyle/>
                    <a:p>
                      <a:r>
                        <a:rPr lang="es-VE" altLang="es-VE" sz="2200" kern="10" dirty="0">
                          <a:ln w="12700">
                            <a:solidFill>
                              <a:srgbClr val="000000"/>
                            </a:solidFill>
                            <a:round/>
                            <a:headEnd/>
                            <a:tailEnd/>
                          </a:ln>
                          <a:solidFill>
                            <a:srgbClr val="00B0F0"/>
                          </a:solidFill>
                          <a:latin typeface="Arial Black"/>
                          <a:hlinkClick r:id="" action="ppaction://noaction">
                            <a:extLst>
                              <a:ext uri="{A12FA001-AC4F-418D-AE19-62706E023703}">
                                <ahyp:hlinkClr xmlns:ahyp="http://schemas.microsoft.com/office/drawing/2018/hyperlinkcolor" val="tx"/>
                              </a:ext>
                            </a:extLst>
                          </a:hlinkClick>
                        </a:rPr>
                        <a:t>Campaña “Palma Bendita”</a:t>
                      </a:r>
                      <a:endParaRPr lang="es-VE" sz="22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s-VE" sz="2200" kern="10" dirty="0">
                          <a:ln w="12700">
                            <a:solidFill>
                              <a:srgbClr val="000000"/>
                            </a:solidFill>
                            <a:round/>
                            <a:headEnd/>
                            <a:tailEnd/>
                          </a:ln>
                          <a:solidFill>
                            <a:srgbClr val="00B0F0"/>
                          </a:solidFill>
                          <a:latin typeface="Arial Black"/>
                          <a:hlinkClick r:id="" action="ppaction://noaction">
                            <a:extLst>
                              <a:ext uri="{A12FA001-AC4F-418D-AE19-62706E023703}">
                                <ahyp:hlinkClr xmlns:ahyp="http://schemas.microsoft.com/office/drawing/2018/hyperlinkcolor" val="tx"/>
                              </a:ext>
                            </a:extLst>
                          </a:hlinkClick>
                        </a:rPr>
                        <a:t>“Listas Amarillas”</a:t>
                      </a:r>
                      <a:endParaRPr lang="es-VE" sz="2200" dirty="0"/>
                    </a:p>
                  </a:txBody>
                  <a:tcPr/>
                </a:tc>
                <a:extLst>
                  <a:ext uri="{0D108BD9-81ED-4DB2-BD59-A6C34878D82A}">
                    <a16:rowId xmlns:a16="http://schemas.microsoft.com/office/drawing/2014/main" val="3458095411"/>
                  </a:ext>
                </a:extLst>
              </a:tr>
              <a:tr h="370840">
                <a:tc>
                  <a:txBody>
                    <a:bodyPr/>
                    <a:lstStyle/>
                    <a:p>
                      <a:r>
                        <a:rPr lang="es-VE" altLang="es-VE" sz="2200" kern="10" dirty="0">
                          <a:ln w="12700">
                            <a:solidFill>
                              <a:srgbClr val="000000"/>
                            </a:solidFill>
                            <a:round/>
                            <a:headEnd/>
                            <a:tailEnd/>
                          </a:ln>
                          <a:solidFill>
                            <a:srgbClr val="00B0F0"/>
                          </a:solidFill>
                          <a:latin typeface="Arial Black"/>
                          <a:hlinkClick r:id="" action="ppaction://noaction">
                            <a:extLst>
                              <a:ext uri="{A12FA001-AC4F-418D-AE19-62706E023703}">
                                <ahyp:hlinkClr xmlns:ahyp="http://schemas.microsoft.com/office/drawing/2018/hyperlinkcolor" val="tx"/>
                              </a:ext>
                            </a:extLst>
                          </a:hlinkClick>
                        </a:rPr>
                        <a:t>Campaña “Maderas Duras”</a:t>
                      </a:r>
                      <a:endParaRPr lang="es-VE" sz="22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s-VE" sz="2200" kern="10" dirty="0">
                          <a:ln w="12700">
                            <a:solidFill>
                              <a:srgbClr val="000000"/>
                            </a:solidFill>
                            <a:round/>
                            <a:headEnd/>
                            <a:tailEnd/>
                          </a:ln>
                          <a:solidFill>
                            <a:srgbClr val="00B0F0"/>
                          </a:solidFill>
                          <a:latin typeface="Arial Black"/>
                          <a:hlinkClick r:id="" action="ppaction://noaction">
                            <a:extLst>
                              <a:ext uri="{A12FA001-AC4F-418D-AE19-62706E023703}">
                                <ahyp:hlinkClr xmlns:ahyp="http://schemas.microsoft.com/office/drawing/2018/hyperlinkcolor" val="tx"/>
                              </a:ext>
                            </a:extLst>
                          </a:hlinkClick>
                        </a:rPr>
                        <a:t>Conservación de las ANAPRO</a:t>
                      </a:r>
                      <a:endParaRPr lang="es-VE" sz="2200" dirty="0"/>
                    </a:p>
                  </a:txBody>
                  <a:tcPr/>
                </a:tc>
                <a:extLst>
                  <a:ext uri="{0D108BD9-81ED-4DB2-BD59-A6C34878D82A}">
                    <a16:rowId xmlns:a16="http://schemas.microsoft.com/office/drawing/2014/main" val="4026774695"/>
                  </a:ext>
                </a:extLst>
              </a:tr>
            </a:tbl>
          </a:graphicData>
        </a:graphic>
      </p:graphicFrame>
    </p:spTree>
    <p:extLst>
      <p:ext uri="{BB962C8B-B14F-4D97-AF65-F5344CB8AC3E}">
        <p14:creationId xmlns:p14="http://schemas.microsoft.com/office/powerpoint/2010/main" val="23439168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2">
            <a:extLst>
              <a:ext uri="{FF2B5EF4-FFF2-40B4-BE49-F238E27FC236}">
                <a16:creationId xmlns:a16="http://schemas.microsoft.com/office/drawing/2014/main" id="{4E5774BC-49DC-44B3-9EC9-97BCB5DC7AEE}"/>
              </a:ext>
            </a:extLst>
          </p:cNvPr>
          <p:cNvSpPr txBox="1">
            <a:spLocks/>
          </p:cNvSpPr>
          <p:nvPr/>
        </p:nvSpPr>
        <p:spPr>
          <a:xfrm>
            <a:off x="119063" y="90355"/>
            <a:ext cx="10909300" cy="415498"/>
          </a:xfrm>
          <a:prstGeom prst="rect">
            <a:avLst/>
          </a:prstGeom>
          <a:noFill/>
          <a:ln w="9525">
            <a:noFill/>
            <a:miter lim="800000"/>
            <a:headEnd/>
            <a:tailEnd/>
          </a:ln>
        </p:spPr>
        <p:txBody>
          <a:bodyPr vert="horz" wrap="square" lIns="0" tIns="0" rIns="0" bIns="0" numCol="1" rtlCol="0" anchor="ctr" anchorCtr="0" compatLnSpc="1">
            <a:prstTxWarp prst="textNoShape">
              <a:avLst/>
            </a:prstTxWarp>
            <a:spAutoFit/>
            <a:scene3d>
              <a:camera prst="orthographicFront"/>
              <a:lightRig rig="threePt" dir="t"/>
            </a:scene3d>
            <a:sp3d prstMaterial="matte"/>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eaLnBrk="0" hangingPunct="0"/>
            <a:r>
              <a:rPr lang="es-VE" sz="3000" kern="10" dirty="0">
                <a:ln w="19050">
                  <a:solidFill>
                    <a:srgbClr val="000000"/>
                  </a:solidFill>
                  <a:round/>
                  <a:headEnd/>
                  <a:tailEnd/>
                </a:ln>
                <a:solidFill>
                  <a:srgbClr val="FFFF00"/>
                </a:solidFill>
                <a:latin typeface="Arial Black"/>
                <a:cs typeface="Arial" charset="0"/>
              </a:rPr>
              <a:t>Formación de Eco-Ciudadanía</a:t>
            </a:r>
          </a:p>
        </p:txBody>
      </p:sp>
      <p:sp>
        <p:nvSpPr>
          <p:cNvPr id="3" name="Marcador de contenido 3">
            <a:extLst>
              <a:ext uri="{FF2B5EF4-FFF2-40B4-BE49-F238E27FC236}">
                <a16:creationId xmlns:a16="http://schemas.microsoft.com/office/drawing/2014/main" id="{CCAE13FB-CF26-468C-97E6-3B1BED277AB5}"/>
              </a:ext>
            </a:extLst>
          </p:cNvPr>
          <p:cNvSpPr txBox="1">
            <a:spLocks/>
          </p:cNvSpPr>
          <p:nvPr/>
        </p:nvSpPr>
        <p:spPr>
          <a:xfrm>
            <a:off x="119063" y="594870"/>
            <a:ext cx="10909300" cy="2954655"/>
          </a:xfrm>
          <a:prstGeom prst="rect">
            <a:avLst/>
          </a:prstGeom>
          <a:noFill/>
          <a:ln w="9525">
            <a:noFill/>
            <a:miter lim="800000"/>
            <a:headEnd/>
            <a:tailEnd/>
          </a:ln>
        </p:spPr>
        <p:txBody>
          <a:bodyPr vert="horz" wrap="square" lIns="0" tIns="0" rIns="0" bIns="0" numCol="1" rtlCol="0" anchor="t" anchorCtr="0" compatLnSpc="1">
            <a:prstTxWarp prst="textNoShape">
              <a:avLst/>
            </a:prstTxWarp>
            <a:sp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60000" indent="-360000" defTabSz="360000">
              <a:lnSpc>
                <a:spcPct val="100000"/>
              </a:lnSpc>
              <a:spcBef>
                <a:spcPts val="1200"/>
              </a:spcBef>
              <a:buClr>
                <a:srgbClr val="FF0000"/>
              </a:buClr>
              <a:buFont typeface="Wingdings" panose="05000000000000000000" pitchFamily="2" charset="2"/>
              <a:buChar char="Ø"/>
            </a:pPr>
            <a:r>
              <a:rPr lang="es-VE" sz="2600" kern="10" dirty="0">
                <a:ln w="15875">
                  <a:solidFill>
                    <a:srgbClr val="000000"/>
                  </a:solidFill>
                  <a:round/>
                  <a:headEnd/>
                  <a:tailEnd/>
                </a:ln>
                <a:solidFill>
                  <a:schemeClr val="accent6">
                    <a:lumMod val="75000"/>
                  </a:schemeClr>
                </a:solidFill>
                <a:latin typeface="Arial Black"/>
              </a:rPr>
              <a:t>Desarrollar la Campaña para la </a:t>
            </a:r>
            <a:r>
              <a:rPr lang="es-VE" sz="2600" kern="10" dirty="0">
                <a:ln w="15875">
                  <a:solidFill>
                    <a:srgbClr val="000000"/>
                  </a:solidFill>
                  <a:round/>
                  <a:headEnd/>
                  <a:tailEnd/>
                </a:ln>
                <a:solidFill>
                  <a:srgbClr val="00B0F0"/>
                </a:solidFill>
                <a:latin typeface="Arial Black"/>
              </a:rPr>
              <a:t>Promoción de la Ciudadanía Ambiental</a:t>
            </a:r>
            <a:r>
              <a:rPr lang="es-VE" sz="2600" kern="10" dirty="0">
                <a:ln w="15875">
                  <a:solidFill>
                    <a:srgbClr val="000000"/>
                  </a:solidFill>
                  <a:round/>
                  <a:headEnd/>
                  <a:tailEnd/>
                </a:ln>
                <a:solidFill>
                  <a:schemeClr val="accent6">
                    <a:lumMod val="75000"/>
                  </a:schemeClr>
                </a:solidFill>
                <a:latin typeface="Arial Black"/>
              </a:rPr>
              <a:t>, basada en el proyecto elaborado por el Parlamento Latinoamericano (PARLATINO) e implantado exitosamente en varios países latinoamericanos.</a:t>
            </a:r>
          </a:p>
          <a:p>
            <a:pPr marL="360000" indent="-360000" defTabSz="360000">
              <a:lnSpc>
                <a:spcPct val="100000"/>
              </a:lnSpc>
              <a:spcBef>
                <a:spcPts val="1200"/>
              </a:spcBef>
              <a:buClr>
                <a:srgbClr val="FF0000"/>
              </a:buClr>
              <a:buFont typeface="Wingdings" panose="05000000000000000000" pitchFamily="2" charset="2"/>
              <a:buChar char="Ø"/>
            </a:pPr>
            <a:r>
              <a:rPr lang="es-VE" sz="2600" kern="10" dirty="0">
                <a:ln w="15875">
                  <a:solidFill>
                    <a:srgbClr val="000000"/>
                  </a:solidFill>
                  <a:round/>
                  <a:headEnd/>
                  <a:tailEnd/>
                </a:ln>
                <a:solidFill>
                  <a:schemeClr val="accent6">
                    <a:lumMod val="75000"/>
                  </a:schemeClr>
                </a:solidFill>
                <a:latin typeface="Arial Black"/>
              </a:rPr>
              <a:t>Formar ciudadanos con conciencia, responsabilidad y compromiso con la Conservación del Ambiente y la Vida.</a:t>
            </a:r>
          </a:p>
        </p:txBody>
      </p:sp>
      <p:pic>
        <p:nvPicPr>
          <p:cNvPr id="4" name="Imagen 3">
            <a:extLst>
              <a:ext uri="{FF2B5EF4-FFF2-40B4-BE49-F238E27FC236}">
                <a16:creationId xmlns:a16="http://schemas.microsoft.com/office/drawing/2014/main" id="{ACFD81C7-CCC4-46C5-A7E8-9F98AED9EFD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478429" y="3638542"/>
            <a:ext cx="7162891" cy="2475703"/>
          </a:xfrm>
          <a:prstGeom prst="rect">
            <a:avLst/>
          </a:prstGeom>
        </p:spPr>
      </p:pic>
      <p:sp>
        <p:nvSpPr>
          <p:cNvPr id="5" name="Marcador de contenido 3">
            <a:extLst>
              <a:ext uri="{FF2B5EF4-FFF2-40B4-BE49-F238E27FC236}">
                <a16:creationId xmlns:a16="http://schemas.microsoft.com/office/drawing/2014/main" id="{C8D40B49-519D-495D-979A-2D51E56B2E5C}"/>
              </a:ext>
            </a:extLst>
          </p:cNvPr>
          <p:cNvSpPr txBox="1">
            <a:spLocks/>
          </p:cNvSpPr>
          <p:nvPr/>
        </p:nvSpPr>
        <p:spPr bwMode="auto">
          <a:xfrm>
            <a:off x="119063" y="6156001"/>
            <a:ext cx="10909300" cy="664797"/>
          </a:xfrm>
          <a:prstGeom prst="rect">
            <a:avLst/>
          </a:prstGeom>
          <a:noFill/>
          <a:ln w="9525">
            <a:noFill/>
            <a:miter lim="800000"/>
            <a:headEnd/>
            <a:tailEnd/>
          </a:ln>
        </p:spPr>
        <p:txBody>
          <a:bodyPr vert="horz" wrap="square" lIns="0" tIns="0" rIns="0" bIns="0" numCol="1" rtlCol="0" anchor="t" anchorCtr="0" compatLnSpc="1">
            <a:prstTxWarp prst="textNoShape">
              <a:avLst/>
            </a:prstTxWarp>
            <a:spAutoFit/>
          </a:bodyPr>
          <a:lstStyle>
            <a:lvl1pPr marL="228600" indent="-228600" algn="l" rtl="0" fontAlgn="base">
              <a:lnSpc>
                <a:spcPct val="90000"/>
              </a:lnSpc>
              <a:spcBef>
                <a:spcPts val="1000"/>
              </a:spcBef>
              <a:spcAft>
                <a:spcPct val="0"/>
              </a:spcAft>
              <a:buFont typeface="Arial" charset="0"/>
              <a:buChar char="•"/>
              <a:defRPr sz="2800" kern="1200">
                <a:solidFill>
                  <a:schemeClr val="tx1"/>
                </a:solidFill>
                <a:latin typeface="+mn-lt"/>
                <a:ea typeface="+mn-ea"/>
                <a:cs typeface="+mn-cs"/>
              </a:defRPr>
            </a:lvl1pPr>
            <a:lvl2pPr marL="685800" indent="-228600" algn="l" rtl="0" fontAlgn="base">
              <a:lnSpc>
                <a:spcPct val="90000"/>
              </a:lnSpc>
              <a:spcBef>
                <a:spcPts val="500"/>
              </a:spcBef>
              <a:spcAft>
                <a:spcPct val="0"/>
              </a:spcAft>
              <a:buFont typeface="Arial" charset="0"/>
              <a:buChar char="•"/>
              <a:defRPr sz="2400" kern="1200">
                <a:solidFill>
                  <a:schemeClr val="tx1"/>
                </a:solidFill>
                <a:latin typeface="+mn-lt"/>
                <a:ea typeface="+mn-ea"/>
                <a:cs typeface="+mn-cs"/>
              </a:defRPr>
            </a:lvl2pPr>
            <a:lvl3pPr marL="1143000" indent="-228600" algn="l" rtl="0" fontAlgn="base">
              <a:lnSpc>
                <a:spcPct val="90000"/>
              </a:lnSpc>
              <a:spcBef>
                <a:spcPts val="500"/>
              </a:spcBef>
              <a:spcAft>
                <a:spcPct val="0"/>
              </a:spcAft>
              <a:buFont typeface="Arial" charset="0"/>
              <a:buChar char="•"/>
              <a:defRPr sz="2000" kern="1200">
                <a:solidFill>
                  <a:schemeClr val="tx1"/>
                </a:solidFill>
                <a:latin typeface="+mn-lt"/>
                <a:ea typeface="+mn-ea"/>
                <a:cs typeface="+mn-cs"/>
              </a:defRPr>
            </a:lvl3pPr>
            <a:lvl4pPr marL="1600200" indent="-228600" algn="l" rtl="0" fontAlgn="base">
              <a:lnSpc>
                <a:spcPct val="90000"/>
              </a:lnSpc>
              <a:spcBef>
                <a:spcPts val="500"/>
              </a:spcBef>
              <a:spcAft>
                <a:spcPct val="0"/>
              </a:spcAft>
              <a:buFont typeface="Arial" charset="0"/>
              <a:buChar char="•"/>
              <a:defRPr kern="1200">
                <a:solidFill>
                  <a:schemeClr val="tx1"/>
                </a:solidFill>
                <a:latin typeface="+mn-lt"/>
                <a:ea typeface="+mn-ea"/>
                <a:cs typeface="+mn-cs"/>
              </a:defRPr>
            </a:lvl4pPr>
            <a:lvl5pPr marL="2057400" indent="-228600" algn="l" rtl="0" fontAlgn="base">
              <a:lnSpc>
                <a:spcPct val="90000"/>
              </a:lnSpc>
              <a:spcBef>
                <a:spcPts val="500"/>
              </a:spcBef>
              <a:spcAft>
                <a:spcPct val="0"/>
              </a:spcAft>
              <a:buFont typeface="Arial" charset="0"/>
              <a:buChar char="•"/>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charset="0"/>
              <a:buNone/>
            </a:pPr>
            <a:r>
              <a:rPr lang="es-VE" sz="2400" kern="10" dirty="0">
                <a:ln w="15875">
                  <a:solidFill>
                    <a:srgbClr val="000000"/>
                  </a:solidFill>
                  <a:round/>
                  <a:headEnd/>
                  <a:tailEnd/>
                </a:ln>
                <a:solidFill>
                  <a:srgbClr val="FF0000"/>
                </a:solidFill>
                <a:latin typeface="Arial Black"/>
              </a:rPr>
              <a:t>Proyecto de Ciudadanía Ambiental del </a:t>
            </a:r>
            <a:br>
              <a:rPr lang="es-VE" sz="2400" kern="10" dirty="0">
                <a:ln w="15875">
                  <a:solidFill>
                    <a:srgbClr val="000000"/>
                  </a:solidFill>
                  <a:round/>
                  <a:headEnd/>
                  <a:tailEnd/>
                </a:ln>
                <a:solidFill>
                  <a:srgbClr val="FF0000"/>
                </a:solidFill>
                <a:latin typeface="Arial Black"/>
              </a:rPr>
            </a:br>
            <a:r>
              <a:rPr lang="es-VE" sz="2400" kern="10" dirty="0">
                <a:ln w="15875">
                  <a:solidFill>
                    <a:srgbClr val="000000"/>
                  </a:solidFill>
                  <a:round/>
                  <a:headEnd/>
                  <a:tailEnd/>
                </a:ln>
                <a:solidFill>
                  <a:srgbClr val="FF0000"/>
                </a:solidFill>
                <a:latin typeface="Arial Black"/>
              </a:rPr>
              <a:t>Parlamento Latinoamericano </a:t>
            </a:r>
          </a:p>
        </p:txBody>
      </p:sp>
    </p:spTree>
    <p:extLst>
      <p:ext uri="{BB962C8B-B14F-4D97-AF65-F5344CB8AC3E}">
        <p14:creationId xmlns:p14="http://schemas.microsoft.com/office/powerpoint/2010/main" val="4984514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2">
            <a:extLst>
              <a:ext uri="{FF2B5EF4-FFF2-40B4-BE49-F238E27FC236}">
                <a16:creationId xmlns:a16="http://schemas.microsoft.com/office/drawing/2014/main" id="{14CC1F55-ACEA-45A5-9EF0-FB0AE852578D}"/>
              </a:ext>
            </a:extLst>
          </p:cNvPr>
          <p:cNvSpPr txBox="1">
            <a:spLocks/>
          </p:cNvSpPr>
          <p:nvPr/>
        </p:nvSpPr>
        <p:spPr>
          <a:xfrm>
            <a:off x="119063" y="147158"/>
            <a:ext cx="10909300" cy="446276"/>
          </a:xfrm>
          <a:prstGeom prst="rect">
            <a:avLst/>
          </a:prstGeom>
        </p:spPr>
        <p:txBody>
          <a:bodyPr wrap="square" lIns="0" tIns="0" rIns="0" bIns="0" rtlCol="0">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00000"/>
              </a:lnSpc>
              <a:defRPr/>
            </a:pPr>
            <a:r>
              <a:rPr lang="es-VE" sz="2900" b="1" kern="10" dirty="0">
                <a:ln w="25400">
                  <a:solidFill>
                    <a:srgbClr val="000000"/>
                  </a:solidFill>
                  <a:round/>
                  <a:headEnd/>
                  <a:tailEnd/>
                </a:ln>
                <a:solidFill>
                  <a:srgbClr val="FFCCFF"/>
                </a:solidFill>
                <a:latin typeface="Arial Black"/>
                <a:cs typeface="Arial" charset="0"/>
              </a:rPr>
              <a:t>Plan General de Protección y Conservación</a:t>
            </a:r>
            <a:endParaRPr lang="es-VE" sz="2900" dirty="0"/>
          </a:p>
        </p:txBody>
      </p:sp>
      <p:sp>
        <p:nvSpPr>
          <p:cNvPr id="3" name="Marcador de contenido 3">
            <a:extLst>
              <a:ext uri="{FF2B5EF4-FFF2-40B4-BE49-F238E27FC236}">
                <a16:creationId xmlns:a16="http://schemas.microsoft.com/office/drawing/2014/main" id="{AEF043F9-EAD8-4022-8D60-E72733BA5440}"/>
              </a:ext>
            </a:extLst>
          </p:cNvPr>
          <p:cNvSpPr txBox="1">
            <a:spLocks/>
          </p:cNvSpPr>
          <p:nvPr/>
        </p:nvSpPr>
        <p:spPr>
          <a:xfrm>
            <a:off x="119063" y="713607"/>
            <a:ext cx="10909300" cy="3016210"/>
          </a:xfrm>
          <a:prstGeom prst="rect">
            <a:avLst/>
          </a:prstGeom>
        </p:spPr>
        <p:txBody>
          <a:bodyPr wrap="square" lIns="0" tIns="0" rIns="0" bIns="0" rtlCol="0">
            <a:sp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60000" indent="-360000" algn="just" defTabSz="360000">
              <a:lnSpc>
                <a:spcPct val="100000"/>
              </a:lnSpc>
              <a:spcBef>
                <a:spcPts val="1200"/>
              </a:spcBef>
              <a:buClr>
                <a:srgbClr val="FF0000"/>
              </a:buClr>
              <a:buFont typeface="Wingdings" panose="05000000000000000000" pitchFamily="2" charset="2"/>
              <a:buChar char="Ø"/>
              <a:defRPr/>
            </a:pPr>
            <a:r>
              <a:rPr lang="es-VE" kern="10" dirty="0">
                <a:ln w="15875">
                  <a:solidFill>
                    <a:srgbClr val="000000"/>
                  </a:solidFill>
                  <a:round/>
                  <a:headEnd/>
                  <a:tailEnd/>
                </a:ln>
                <a:solidFill>
                  <a:schemeClr val="accent6">
                    <a:lumMod val="75000"/>
                  </a:schemeClr>
                </a:solidFill>
                <a:latin typeface="Arial Black"/>
              </a:rPr>
              <a:t>Esbozar y desarrollar los elementos para el </a:t>
            </a:r>
            <a:r>
              <a:rPr lang="es-VE" kern="10" dirty="0">
                <a:ln w="15875">
                  <a:solidFill>
                    <a:srgbClr val="000000"/>
                  </a:solidFill>
                  <a:round/>
                  <a:headEnd/>
                  <a:tailEnd/>
                </a:ln>
                <a:solidFill>
                  <a:srgbClr val="FFFF00"/>
                </a:solidFill>
                <a:latin typeface="Arial Black"/>
              </a:rPr>
              <a:t>Plan General de Protección y Conservación</a:t>
            </a:r>
            <a:r>
              <a:rPr lang="es-VE" kern="10" dirty="0">
                <a:ln w="15875">
                  <a:solidFill>
                    <a:srgbClr val="000000"/>
                  </a:solidFill>
                  <a:round/>
                  <a:headEnd/>
                  <a:tailEnd/>
                </a:ln>
                <a:solidFill>
                  <a:schemeClr val="accent6">
                    <a:lumMod val="75000"/>
                  </a:schemeClr>
                </a:solidFill>
                <a:latin typeface="Arial Black"/>
              </a:rPr>
              <a:t> de nuestras especies de flora y fauna y ecosistemas amenazados, con el fin de establecer el protocolo para el manejo de cualquier situación de amenaza sobre un ecosistema o una especie de flora o fauna en particular.</a:t>
            </a:r>
          </a:p>
        </p:txBody>
      </p:sp>
      <p:pic>
        <p:nvPicPr>
          <p:cNvPr id="4" name="Imagen 3">
            <a:hlinkClick r:id="rId2" action="ppaction://hlinkfile"/>
            <a:extLst>
              <a:ext uri="{FF2B5EF4-FFF2-40B4-BE49-F238E27FC236}">
                <a16:creationId xmlns:a16="http://schemas.microsoft.com/office/drawing/2014/main" id="{501B6D83-6570-4695-81CB-1FE8C95312A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5731" y="4005305"/>
            <a:ext cx="5216056" cy="2093286"/>
          </a:xfrm>
          <a:prstGeom prst="rect">
            <a:avLst/>
          </a:prstGeom>
        </p:spPr>
      </p:pic>
      <p:pic>
        <p:nvPicPr>
          <p:cNvPr id="5" name="Imagen 4">
            <a:hlinkClick r:id="rId4" action="ppaction://hlinkfile"/>
            <a:extLst>
              <a:ext uri="{FF2B5EF4-FFF2-40B4-BE49-F238E27FC236}">
                <a16:creationId xmlns:a16="http://schemas.microsoft.com/office/drawing/2014/main" id="{7255F213-C5B7-49DB-8B63-BB02FDC3B02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610019" y="3928274"/>
            <a:ext cx="4425206" cy="2052877"/>
          </a:xfrm>
          <a:prstGeom prst="rect">
            <a:avLst/>
          </a:prstGeom>
        </p:spPr>
      </p:pic>
      <p:sp>
        <p:nvSpPr>
          <p:cNvPr id="6" name="Rectángulo 5">
            <a:extLst>
              <a:ext uri="{FF2B5EF4-FFF2-40B4-BE49-F238E27FC236}">
                <a16:creationId xmlns:a16="http://schemas.microsoft.com/office/drawing/2014/main" id="{486469CA-2045-40AD-B41F-F3A97775D3C7}"/>
              </a:ext>
            </a:extLst>
          </p:cNvPr>
          <p:cNvSpPr/>
          <p:nvPr/>
        </p:nvSpPr>
        <p:spPr>
          <a:xfrm>
            <a:off x="7371901" y="3477702"/>
            <a:ext cx="3438022" cy="523220"/>
          </a:xfrm>
          <a:prstGeom prst="rect">
            <a:avLst/>
          </a:prstGeom>
        </p:spPr>
        <p:txBody>
          <a:bodyPr wrap="square">
            <a:spAutoFit/>
          </a:bodyPr>
          <a:lstStyle/>
          <a:p>
            <a:pPr algn="ctr"/>
            <a:r>
              <a:rPr lang="es-VE" sz="2800" kern="10" dirty="0">
                <a:ln w="15875">
                  <a:solidFill>
                    <a:srgbClr val="000000"/>
                  </a:solidFill>
                  <a:round/>
                  <a:headEnd/>
                  <a:tailEnd/>
                </a:ln>
                <a:solidFill>
                  <a:srgbClr val="FFFF00"/>
                </a:solidFill>
                <a:latin typeface="Arial Black"/>
                <a:cs typeface="+mn-cs"/>
              </a:rPr>
              <a:t>Decreto N° 2525</a:t>
            </a:r>
          </a:p>
        </p:txBody>
      </p:sp>
      <p:sp>
        <p:nvSpPr>
          <p:cNvPr id="7" name="Rectángulo 6">
            <a:extLst>
              <a:ext uri="{FF2B5EF4-FFF2-40B4-BE49-F238E27FC236}">
                <a16:creationId xmlns:a16="http://schemas.microsoft.com/office/drawing/2014/main" id="{D2A735CB-0AA5-4436-A837-A45EB38CD1E6}"/>
              </a:ext>
            </a:extLst>
          </p:cNvPr>
          <p:cNvSpPr/>
          <p:nvPr/>
        </p:nvSpPr>
        <p:spPr>
          <a:xfrm>
            <a:off x="826321" y="6082472"/>
            <a:ext cx="3438022" cy="523220"/>
          </a:xfrm>
          <a:prstGeom prst="rect">
            <a:avLst/>
          </a:prstGeom>
        </p:spPr>
        <p:txBody>
          <a:bodyPr wrap="square">
            <a:spAutoFit/>
          </a:bodyPr>
          <a:lstStyle/>
          <a:p>
            <a:pPr algn="ctr"/>
            <a:r>
              <a:rPr lang="es-VE" sz="2800" kern="10" dirty="0">
                <a:ln w="15875">
                  <a:solidFill>
                    <a:srgbClr val="000000"/>
                  </a:solidFill>
                  <a:round/>
                  <a:headEnd/>
                  <a:tailEnd/>
                </a:ln>
                <a:solidFill>
                  <a:srgbClr val="FFFF00"/>
                </a:solidFill>
                <a:latin typeface="Arial Black"/>
                <a:cs typeface="+mn-cs"/>
              </a:rPr>
              <a:t>Decreto N° 6176</a:t>
            </a:r>
          </a:p>
        </p:txBody>
      </p:sp>
    </p:spTree>
    <p:extLst>
      <p:ext uri="{BB962C8B-B14F-4D97-AF65-F5344CB8AC3E}">
        <p14:creationId xmlns:p14="http://schemas.microsoft.com/office/powerpoint/2010/main" val="15710601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2">
            <a:extLst>
              <a:ext uri="{FF2B5EF4-FFF2-40B4-BE49-F238E27FC236}">
                <a16:creationId xmlns:a16="http://schemas.microsoft.com/office/drawing/2014/main" id="{698AA9CC-F20B-4688-9B00-DE9EC96C6337}"/>
              </a:ext>
            </a:extLst>
          </p:cNvPr>
          <p:cNvSpPr txBox="1">
            <a:spLocks/>
          </p:cNvSpPr>
          <p:nvPr/>
        </p:nvSpPr>
        <p:spPr>
          <a:xfrm>
            <a:off x="119063" y="106667"/>
            <a:ext cx="10909300" cy="923330"/>
          </a:xfrm>
          <a:prstGeom prst="rect">
            <a:avLst/>
          </a:prstGeom>
          <a:noFill/>
          <a:ln w="9525">
            <a:noFill/>
            <a:miter lim="800000"/>
            <a:headEnd/>
            <a:tailEnd/>
          </a:ln>
        </p:spPr>
        <p:txBody>
          <a:bodyPr vert="horz" wrap="square" lIns="0" tIns="0" rIns="0" bIns="0" numCol="1" rtlCol="0" anchor="ctr" anchorCtr="0" compatLnSpc="1">
            <a:prstTxWarp prst="textNoShape">
              <a:avLst/>
            </a:prstTxWarp>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00000"/>
              </a:lnSpc>
            </a:pPr>
            <a:r>
              <a:rPr lang="es-VE" sz="3000" b="1" kern="10" dirty="0">
                <a:ln w="25400">
                  <a:solidFill>
                    <a:srgbClr val="000000"/>
                  </a:solidFill>
                  <a:round/>
                  <a:headEnd/>
                  <a:tailEnd/>
                </a:ln>
                <a:solidFill>
                  <a:srgbClr val="FFCCFF"/>
                </a:solidFill>
                <a:latin typeface="Arial Black"/>
                <a:cs typeface="Arial" charset="0"/>
              </a:rPr>
              <a:t>Listas Rojas de Flora, Fauna y </a:t>
            </a:r>
            <a:br>
              <a:rPr lang="es-VE" sz="3000" b="1" kern="10" dirty="0">
                <a:ln w="25400">
                  <a:solidFill>
                    <a:srgbClr val="000000"/>
                  </a:solidFill>
                  <a:round/>
                  <a:headEnd/>
                  <a:tailEnd/>
                </a:ln>
                <a:solidFill>
                  <a:srgbClr val="FFCCFF"/>
                </a:solidFill>
                <a:latin typeface="Arial Black"/>
                <a:cs typeface="Arial" charset="0"/>
              </a:rPr>
            </a:br>
            <a:r>
              <a:rPr lang="es-VE" sz="3000" b="1" kern="10" dirty="0">
                <a:ln w="25400">
                  <a:solidFill>
                    <a:srgbClr val="000000"/>
                  </a:solidFill>
                  <a:round/>
                  <a:headEnd/>
                  <a:tailEnd/>
                </a:ln>
                <a:solidFill>
                  <a:srgbClr val="FFCCFF"/>
                </a:solidFill>
                <a:latin typeface="Arial Black"/>
                <a:cs typeface="Arial" charset="0"/>
              </a:rPr>
              <a:t>Ecosistemas Amenazados</a:t>
            </a:r>
          </a:p>
        </p:txBody>
      </p:sp>
      <p:sp>
        <p:nvSpPr>
          <p:cNvPr id="3" name="Marcador de contenido 3">
            <a:extLst>
              <a:ext uri="{FF2B5EF4-FFF2-40B4-BE49-F238E27FC236}">
                <a16:creationId xmlns:a16="http://schemas.microsoft.com/office/drawing/2014/main" id="{0F9D75A9-D618-4D06-9DFD-3AA9DE462891}"/>
              </a:ext>
            </a:extLst>
          </p:cNvPr>
          <p:cNvSpPr txBox="1">
            <a:spLocks/>
          </p:cNvSpPr>
          <p:nvPr/>
        </p:nvSpPr>
        <p:spPr>
          <a:xfrm>
            <a:off x="119063" y="1293253"/>
            <a:ext cx="10909300" cy="1723549"/>
          </a:xfrm>
          <a:prstGeom prst="rect">
            <a:avLst/>
          </a:prstGeom>
        </p:spPr>
        <p:txBody>
          <a:bodyPr wrap="square" lIns="0" tIns="0" rIns="0" bIns="0" rtlCol="0">
            <a:sp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60000" indent="-360000" algn="just" defTabSz="360000">
              <a:lnSpc>
                <a:spcPct val="100000"/>
              </a:lnSpc>
              <a:spcBef>
                <a:spcPts val="1200"/>
              </a:spcBef>
              <a:buClr>
                <a:srgbClr val="FF0000"/>
              </a:buClr>
              <a:buFont typeface="Wingdings" panose="05000000000000000000" pitchFamily="2" charset="2"/>
              <a:buChar char="Ø"/>
              <a:defRPr/>
            </a:pPr>
            <a:r>
              <a:rPr lang="es-VE" kern="10" dirty="0">
                <a:ln w="15875">
                  <a:solidFill>
                    <a:srgbClr val="000000"/>
                  </a:solidFill>
                  <a:round/>
                  <a:headEnd/>
                  <a:tailEnd/>
                </a:ln>
                <a:solidFill>
                  <a:schemeClr val="accent6">
                    <a:lumMod val="75000"/>
                  </a:schemeClr>
                </a:solidFill>
                <a:latin typeface="Arial Black"/>
              </a:rPr>
              <a:t>Elaborar, dar a conocer y proponer acciones vinculadas con los </a:t>
            </a:r>
            <a:r>
              <a:rPr lang="es-VE" kern="10" dirty="0">
                <a:ln w="15875">
                  <a:solidFill>
                    <a:srgbClr val="000000"/>
                  </a:solidFill>
                  <a:round/>
                  <a:headEnd/>
                  <a:tailEnd/>
                </a:ln>
                <a:solidFill>
                  <a:srgbClr val="FF0000"/>
                </a:solidFill>
                <a:latin typeface="Arial Black"/>
              </a:rPr>
              <a:t>“Libros Rojos”</a:t>
            </a:r>
            <a:r>
              <a:rPr lang="es-VE" kern="10" dirty="0">
                <a:ln w="15875">
                  <a:solidFill>
                    <a:srgbClr val="000000"/>
                  </a:solidFill>
                  <a:round/>
                  <a:headEnd/>
                  <a:tailEnd/>
                </a:ln>
                <a:solidFill>
                  <a:schemeClr val="accent6">
                    <a:lumMod val="75000"/>
                  </a:schemeClr>
                </a:solidFill>
                <a:latin typeface="Arial Black"/>
              </a:rPr>
              <a:t> de especies de flora y fauna y ecosistemas amenazados, </a:t>
            </a:r>
            <a:r>
              <a:rPr lang="es-ES" kern="10" dirty="0">
                <a:ln w="15875">
                  <a:solidFill>
                    <a:srgbClr val="000000"/>
                  </a:solidFill>
                  <a:round/>
                  <a:headEnd/>
                  <a:tailEnd/>
                </a:ln>
                <a:solidFill>
                  <a:schemeClr val="accent6">
                    <a:lumMod val="75000"/>
                  </a:schemeClr>
                </a:solidFill>
                <a:latin typeface="Arial Black"/>
              </a:rPr>
              <a:t>atendiendo las realidades y prioridades a nivel estadal y municipal.</a:t>
            </a:r>
            <a:endParaRPr lang="es-VE" kern="10" dirty="0">
              <a:ln w="15875">
                <a:solidFill>
                  <a:srgbClr val="000000"/>
                </a:solidFill>
                <a:round/>
                <a:headEnd/>
                <a:tailEnd/>
              </a:ln>
              <a:solidFill>
                <a:schemeClr val="accent6">
                  <a:lumMod val="75000"/>
                </a:schemeClr>
              </a:solidFill>
              <a:latin typeface="Arial Black"/>
            </a:endParaRPr>
          </a:p>
        </p:txBody>
      </p:sp>
      <p:pic>
        <p:nvPicPr>
          <p:cNvPr id="4" name="Imagen 4">
            <a:hlinkClick r:id="rId2" action="ppaction://hlinkfile"/>
            <a:extLst>
              <a:ext uri="{FF2B5EF4-FFF2-40B4-BE49-F238E27FC236}">
                <a16:creationId xmlns:a16="http://schemas.microsoft.com/office/drawing/2014/main" id="{694C51BD-D97A-43FC-8F00-BB8081C70018}"/>
              </a:ext>
            </a:extLst>
          </p:cNvPr>
          <p:cNvPicPr>
            <a:picLocks noChangeAspect="1"/>
          </p:cNvPicPr>
          <p:nvPr/>
        </p:nvPicPr>
        <p:blipFill>
          <a:blip r:embed="rId3"/>
          <a:srcRect/>
          <a:stretch>
            <a:fillRect/>
          </a:stretch>
        </p:blipFill>
        <p:spPr bwMode="auto">
          <a:xfrm>
            <a:off x="7914177" y="3473926"/>
            <a:ext cx="2257435" cy="2978440"/>
          </a:xfrm>
          <a:prstGeom prst="rect">
            <a:avLst/>
          </a:prstGeom>
          <a:noFill/>
          <a:ln w="9525">
            <a:noFill/>
            <a:miter lim="800000"/>
            <a:headEnd/>
            <a:tailEnd/>
          </a:ln>
        </p:spPr>
      </p:pic>
      <p:sp>
        <p:nvSpPr>
          <p:cNvPr id="5" name="Rectángulo 4">
            <a:extLst>
              <a:ext uri="{FF2B5EF4-FFF2-40B4-BE49-F238E27FC236}">
                <a16:creationId xmlns:a16="http://schemas.microsoft.com/office/drawing/2014/main" id="{30D3960E-6FDB-4981-B169-4D82CC7DD7DF}"/>
              </a:ext>
            </a:extLst>
          </p:cNvPr>
          <p:cNvSpPr/>
          <p:nvPr/>
        </p:nvSpPr>
        <p:spPr>
          <a:xfrm>
            <a:off x="6257448" y="6174625"/>
            <a:ext cx="800219" cy="276999"/>
          </a:xfrm>
          <a:prstGeom prst="rect">
            <a:avLst/>
          </a:prstGeom>
        </p:spPr>
        <p:txBody>
          <a:bodyPr wrap="square" lIns="0" tIns="0" rIns="0" bIns="0">
            <a:spAutoFit/>
          </a:bodyPr>
          <a:lstStyle/>
          <a:p>
            <a:pPr algn="ctr"/>
            <a:r>
              <a:rPr lang="es-VE" kern="10" dirty="0">
                <a:ln w="15875">
                  <a:solidFill>
                    <a:srgbClr val="000000"/>
                  </a:solidFill>
                  <a:round/>
                  <a:headEnd/>
                  <a:tailEnd/>
                </a:ln>
                <a:solidFill>
                  <a:srgbClr val="0070C0"/>
                </a:solidFill>
                <a:latin typeface="Arial Black"/>
              </a:rPr>
              <a:t>2015</a:t>
            </a:r>
          </a:p>
        </p:txBody>
      </p:sp>
      <p:sp>
        <p:nvSpPr>
          <p:cNvPr id="6" name="Rectángulo 5">
            <a:extLst>
              <a:ext uri="{FF2B5EF4-FFF2-40B4-BE49-F238E27FC236}">
                <a16:creationId xmlns:a16="http://schemas.microsoft.com/office/drawing/2014/main" id="{DA28386F-5A54-45B5-9B51-24784DFEB9EC}"/>
              </a:ext>
            </a:extLst>
          </p:cNvPr>
          <p:cNvSpPr/>
          <p:nvPr/>
        </p:nvSpPr>
        <p:spPr>
          <a:xfrm>
            <a:off x="2367826" y="6167178"/>
            <a:ext cx="615553" cy="276999"/>
          </a:xfrm>
          <a:prstGeom prst="rect">
            <a:avLst/>
          </a:prstGeom>
        </p:spPr>
        <p:txBody>
          <a:bodyPr wrap="square" lIns="0" tIns="0" rIns="0" bIns="0">
            <a:spAutoFit/>
          </a:bodyPr>
          <a:lstStyle/>
          <a:p>
            <a:pPr algn="ctr"/>
            <a:r>
              <a:rPr lang="es-VE" kern="10" dirty="0">
                <a:ln w="15875">
                  <a:solidFill>
                    <a:srgbClr val="000000"/>
                  </a:solidFill>
                  <a:round/>
                  <a:headEnd/>
                  <a:tailEnd/>
                </a:ln>
                <a:solidFill>
                  <a:srgbClr val="0070C0"/>
                </a:solidFill>
                <a:latin typeface="Arial Black"/>
                <a:cs typeface="+mn-cs"/>
              </a:rPr>
              <a:t>2020</a:t>
            </a:r>
          </a:p>
        </p:txBody>
      </p:sp>
      <p:sp>
        <p:nvSpPr>
          <p:cNvPr id="7" name="Rectángulo 6">
            <a:extLst>
              <a:ext uri="{FF2B5EF4-FFF2-40B4-BE49-F238E27FC236}">
                <a16:creationId xmlns:a16="http://schemas.microsoft.com/office/drawing/2014/main" id="{8C9A5909-DE0E-4777-9DBB-B8987C1398B0}"/>
              </a:ext>
            </a:extLst>
          </p:cNvPr>
          <p:cNvSpPr/>
          <p:nvPr/>
        </p:nvSpPr>
        <p:spPr>
          <a:xfrm>
            <a:off x="10155593" y="6177011"/>
            <a:ext cx="840068" cy="276999"/>
          </a:xfrm>
          <a:prstGeom prst="rect">
            <a:avLst/>
          </a:prstGeom>
        </p:spPr>
        <p:txBody>
          <a:bodyPr wrap="square" lIns="0" tIns="0" rIns="0" bIns="0">
            <a:spAutoFit/>
          </a:bodyPr>
          <a:lstStyle/>
          <a:p>
            <a:pPr algn="ctr"/>
            <a:r>
              <a:rPr lang="es-VE" kern="10" dirty="0">
                <a:ln w="15875">
                  <a:solidFill>
                    <a:srgbClr val="000000"/>
                  </a:solidFill>
                  <a:round/>
                  <a:headEnd/>
                  <a:tailEnd/>
                </a:ln>
                <a:solidFill>
                  <a:srgbClr val="0070C0"/>
                </a:solidFill>
                <a:latin typeface="Arial Black"/>
              </a:rPr>
              <a:t>2010 </a:t>
            </a:r>
          </a:p>
        </p:txBody>
      </p:sp>
      <p:pic>
        <p:nvPicPr>
          <p:cNvPr id="8" name="Imagen 7">
            <a:extLst>
              <a:ext uri="{FF2B5EF4-FFF2-40B4-BE49-F238E27FC236}">
                <a16:creationId xmlns:a16="http://schemas.microsoft.com/office/drawing/2014/main" id="{5D32927A-F93A-4A29-890B-121EEEE76A74}"/>
              </a:ext>
            </a:extLst>
          </p:cNvPr>
          <p:cNvPicPr>
            <a:picLocks noChangeAspect="1"/>
          </p:cNvPicPr>
          <p:nvPr/>
        </p:nvPicPr>
        <p:blipFill>
          <a:blip r:embed="rId4"/>
          <a:stretch>
            <a:fillRect/>
          </a:stretch>
        </p:blipFill>
        <p:spPr>
          <a:xfrm>
            <a:off x="126661" y="3465513"/>
            <a:ext cx="2144142" cy="2998692"/>
          </a:xfrm>
          <a:prstGeom prst="rect">
            <a:avLst/>
          </a:prstGeom>
        </p:spPr>
      </p:pic>
      <p:pic>
        <p:nvPicPr>
          <p:cNvPr id="9" name="Imagen 8">
            <a:extLst>
              <a:ext uri="{FF2B5EF4-FFF2-40B4-BE49-F238E27FC236}">
                <a16:creationId xmlns:a16="http://schemas.microsoft.com/office/drawing/2014/main" id="{0AEB471B-2FA6-47E8-A74A-0A3D704CD176}"/>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936536" y="3456100"/>
            <a:ext cx="2257436" cy="2987245"/>
          </a:xfrm>
          <a:prstGeom prst="rect">
            <a:avLst/>
          </a:prstGeom>
        </p:spPr>
      </p:pic>
    </p:spTree>
    <p:extLst>
      <p:ext uri="{BB962C8B-B14F-4D97-AF65-F5344CB8AC3E}">
        <p14:creationId xmlns:p14="http://schemas.microsoft.com/office/powerpoint/2010/main" val="6652561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2">
            <a:extLst>
              <a:ext uri="{FF2B5EF4-FFF2-40B4-BE49-F238E27FC236}">
                <a16:creationId xmlns:a16="http://schemas.microsoft.com/office/drawing/2014/main" id="{5D59AB0D-F7B8-4884-8B31-D838F5E3D517}"/>
              </a:ext>
            </a:extLst>
          </p:cNvPr>
          <p:cNvSpPr txBox="1">
            <a:spLocks/>
          </p:cNvSpPr>
          <p:nvPr/>
        </p:nvSpPr>
        <p:spPr>
          <a:xfrm>
            <a:off x="137823" y="94970"/>
            <a:ext cx="10890540" cy="523220"/>
          </a:xfrm>
          <a:prstGeom prst="rect">
            <a:avLst/>
          </a:prstGeom>
        </p:spPr>
        <p:txBody>
          <a:bodyPr wrap="square" lIns="0" tIns="0" rIns="0" bIns="0" rtlCol="0">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00000"/>
              </a:lnSpc>
              <a:defRPr/>
            </a:pPr>
            <a:r>
              <a:rPr lang="es-VE" sz="3400" b="1" kern="10" dirty="0">
                <a:ln w="25400">
                  <a:solidFill>
                    <a:srgbClr val="000000"/>
                  </a:solidFill>
                  <a:round/>
                  <a:headEnd/>
                  <a:tailEnd/>
                </a:ln>
                <a:solidFill>
                  <a:srgbClr val="FFCCFF"/>
                </a:solidFill>
                <a:latin typeface="Arial Black"/>
                <a:cs typeface="Arial" charset="0"/>
              </a:rPr>
              <a:t>Campaña “</a:t>
            </a:r>
            <a:r>
              <a:rPr lang="es-VE" sz="3400" b="1" kern="10" dirty="0" err="1">
                <a:ln w="25400">
                  <a:solidFill>
                    <a:srgbClr val="000000"/>
                  </a:solidFill>
                  <a:round/>
                  <a:headEnd/>
                  <a:tailEnd/>
                </a:ln>
                <a:solidFill>
                  <a:srgbClr val="FFCCFF"/>
                </a:solidFill>
                <a:latin typeface="Arial Black"/>
                <a:cs typeface="Arial" charset="0"/>
              </a:rPr>
              <a:t>Musguito</a:t>
            </a:r>
            <a:r>
              <a:rPr lang="es-VE" sz="3400" b="1" kern="10" dirty="0">
                <a:ln w="25400">
                  <a:solidFill>
                    <a:srgbClr val="000000"/>
                  </a:solidFill>
                  <a:round/>
                  <a:headEnd/>
                  <a:tailEnd/>
                </a:ln>
                <a:solidFill>
                  <a:srgbClr val="FFCCFF"/>
                </a:solidFill>
                <a:latin typeface="Arial Black"/>
                <a:cs typeface="Arial" charset="0"/>
              </a:rPr>
              <a:t>”</a:t>
            </a:r>
            <a:endParaRPr lang="es-VE" sz="3400" dirty="0"/>
          </a:p>
        </p:txBody>
      </p:sp>
      <p:sp>
        <p:nvSpPr>
          <p:cNvPr id="3" name="Marcador de contenido 3">
            <a:extLst>
              <a:ext uri="{FF2B5EF4-FFF2-40B4-BE49-F238E27FC236}">
                <a16:creationId xmlns:a16="http://schemas.microsoft.com/office/drawing/2014/main" id="{F26C752F-5BF3-48B7-A772-5F957891904D}"/>
              </a:ext>
            </a:extLst>
          </p:cNvPr>
          <p:cNvSpPr txBox="1">
            <a:spLocks/>
          </p:cNvSpPr>
          <p:nvPr/>
        </p:nvSpPr>
        <p:spPr>
          <a:xfrm>
            <a:off x="137822" y="742133"/>
            <a:ext cx="10890539" cy="861774"/>
          </a:xfrm>
          <a:prstGeom prst="rect">
            <a:avLst/>
          </a:prstGeom>
        </p:spPr>
        <p:txBody>
          <a:bodyPr wrap="square" lIns="0" tIns="0" rIns="0" bIns="0" rtlCol="0">
            <a:sp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60000" indent="-360000" algn="just" defTabSz="360000">
              <a:lnSpc>
                <a:spcPct val="100000"/>
              </a:lnSpc>
              <a:spcBef>
                <a:spcPts val="1200"/>
              </a:spcBef>
              <a:buClr>
                <a:srgbClr val="FF0000"/>
              </a:buClr>
              <a:buFont typeface="Wingdings" panose="05000000000000000000" pitchFamily="2" charset="2"/>
              <a:buChar char="Ø"/>
              <a:defRPr/>
            </a:pPr>
            <a:r>
              <a:rPr lang="es-VE" kern="10" dirty="0">
                <a:ln w="15875">
                  <a:solidFill>
                    <a:srgbClr val="000000"/>
                  </a:solidFill>
                  <a:round/>
                  <a:headEnd/>
                  <a:tailEnd/>
                </a:ln>
                <a:solidFill>
                  <a:schemeClr val="accent5">
                    <a:lumMod val="75000"/>
                  </a:schemeClr>
                </a:solidFill>
                <a:latin typeface="Arial Black"/>
              </a:rPr>
              <a:t>Reforzar la campaña por la protección y conservación del musgo, liquen y barba de palo.</a:t>
            </a:r>
          </a:p>
        </p:txBody>
      </p:sp>
      <p:grpSp>
        <p:nvGrpSpPr>
          <p:cNvPr id="4" name="Grupo 3">
            <a:extLst>
              <a:ext uri="{FF2B5EF4-FFF2-40B4-BE49-F238E27FC236}">
                <a16:creationId xmlns:a16="http://schemas.microsoft.com/office/drawing/2014/main" id="{DDCC7EBE-EB61-44E1-8FCB-ED7E50967CBA}"/>
              </a:ext>
            </a:extLst>
          </p:cNvPr>
          <p:cNvGrpSpPr/>
          <p:nvPr/>
        </p:nvGrpSpPr>
        <p:grpSpPr>
          <a:xfrm>
            <a:off x="163134" y="1699467"/>
            <a:ext cx="8773048" cy="5042645"/>
            <a:chOff x="1460643" y="2255921"/>
            <a:chExt cx="6372093" cy="3610307"/>
          </a:xfrm>
        </p:grpSpPr>
        <p:pic>
          <p:nvPicPr>
            <p:cNvPr id="5" name="Imagen 4">
              <a:extLst>
                <a:ext uri="{FF2B5EF4-FFF2-40B4-BE49-F238E27FC236}">
                  <a16:creationId xmlns:a16="http://schemas.microsoft.com/office/drawing/2014/main" id="{FBCEBD12-43B9-4E79-AF12-09894E8E7A65}"/>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460643" y="2281926"/>
              <a:ext cx="6372093" cy="3584302"/>
            </a:xfrm>
            <a:prstGeom prst="rect">
              <a:avLst/>
            </a:prstGeom>
            <a:noFill/>
            <a:ln w="38100">
              <a:solidFill>
                <a:schemeClr val="tx2">
                  <a:lumMod val="50000"/>
                </a:schemeClr>
              </a:solidFill>
              <a:miter lim="800000"/>
              <a:headEnd/>
              <a:tailEnd/>
            </a:ln>
          </p:spPr>
        </p:pic>
        <p:pic>
          <p:nvPicPr>
            <p:cNvPr id="6" name="Imagen 5">
              <a:extLst>
                <a:ext uri="{FF2B5EF4-FFF2-40B4-BE49-F238E27FC236}">
                  <a16:creationId xmlns:a16="http://schemas.microsoft.com/office/drawing/2014/main" id="{C1F3817E-EF32-43B2-BB9E-AD4427E150F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55878" y="2255921"/>
              <a:ext cx="1029458" cy="3493016"/>
            </a:xfrm>
            <a:prstGeom prst="rect">
              <a:avLst/>
            </a:prstGeom>
          </p:spPr>
        </p:pic>
      </p:grpSp>
    </p:spTree>
    <p:extLst>
      <p:ext uri="{BB962C8B-B14F-4D97-AF65-F5344CB8AC3E}">
        <p14:creationId xmlns:p14="http://schemas.microsoft.com/office/powerpoint/2010/main" val="3801110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2">
            <a:extLst>
              <a:ext uri="{FF2B5EF4-FFF2-40B4-BE49-F238E27FC236}">
                <a16:creationId xmlns:a16="http://schemas.microsoft.com/office/drawing/2014/main" id="{63F81CFD-568E-4E8F-B260-C45D19064590}"/>
              </a:ext>
            </a:extLst>
          </p:cNvPr>
          <p:cNvSpPr txBox="1">
            <a:spLocks/>
          </p:cNvSpPr>
          <p:nvPr/>
        </p:nvSpPr>
        <p:spPr>
          <a:xfrm>
            <a:off x="151679" y="91678"/>
            <a:ext cx="10876684" cy="553998"/>
          </a:xfrm>
          <a:prstGeom prst="rect">
            <a:avLst/>
          </a:prstGeom>
          <a:noFill/>
          <a:ln w="9525">
            <a:noFill/>
            <a:miter lim="800000"/>
            <a:headEnd/>
            <a:tailEnd/>
          </a:ln>
        </p:spPr>
        <p:txBody>
          <a:bodyPr vert="horz" wrap="square" lIns="0" tIns="0" rIns="0" bIns="0" numCol="1" rtlCol="0" anchor="ctr" anchorCtr="0" compatLnSpc="1">
            <a:prstTxWarp prst="textNoShape">
              <a:avLst/>
            </a:prstTxWarp>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00000"/>
              </a:lnSpc>
            </a:pPr>
            <a:r>
              <a:rPr lang="es-VE" sz="3600" b="1" kern="10" dirty="0">
                <a:ln w="25400">
                  <a:solidFill>
                    <a:srgbClr val="000000"/>
                  </a:solidFill>
                  <a:round/>
                  <a:headEnd/>
                  <a:tailEnd/>
                </a:ln>
                <a:solidFill>
                  <a:srgbClr val="FFCCFF"/>
                </a:solidFill>
                <a:latin typeface="Arial Black"/>
                <a:cs typeface="Arial" charset="0"/>
              </a:rPr>
              <a:t>Campaña “Lencho” (Helecho Arborescente)</a:t>
            </a:r>
          </a:p>
        </p:txBody>
      </p:sp>
      <p:sp>
        <p:nvSpPr>
          <p:cNvPr id="3" name="Marcador de contenido 3">
            <a:extLst>
              <a:ext uri="{FF2B5EF4-FFF2-40B4-BE49-F238E27FC236}">
                <a16:creationId xmlns:a16="http://schemas.microsoft.com/office/drawing/2014/main" id="{EADB7726-1D83-4E65-943F-A47928F50E3A}"/>
              </a:ext>
            </a:extLst>
          </p:cNvPr>
          <p:cNvSpPr txBox="1">
            <a:spLocks/>
          </p:cNvSpPr>
          <p:nvPr/>
        </p:nvSpPr>
        <p:spPr>
          <a:xfrm>
            <a:off x="137824" y="751967"/>
            <a:ext cx="6522372" cy="5416868"/>
          </a:xfrm>
          <a:prstGeom prst="rect">
            <a:avLst/>
          </a:prstGeom>
        </p:spPr>
        <p:txBody>
          <a:bodyPr wrap="square" lIns="0" tIns="0" rIns="0" bIns="0" rtlCol="0">
            <a:sp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60000" indent="-360000" defTabSz="360000">
              <a:lnSpc>
                <a:spcPct val="100000"/>
              </a:lnSpc>
              <a:spcBef>
                <a:spcPts val="1200"/>
              </a:spcBef>
              <a:buClr>
                <a:srgbClr val="FF0000"/>
              </a:buClr>
              <a:buFont typeface="Wingdings" panose="05000000000000000000" pitchFamily="2" charset="2"/>
              <a:buChar char="Ø"/>
              <a:defRPr/>
            </a:pPr>
            <a:r>
              <a:rPr lang="es-ES" sz="3200" kern="10" dirty="0">
                <a:ln w="15875">
                  <a:solidFill>
                    <a:srgbClr val="000000"/>
                  </a:solidFill>
                  <a:round/>
                  <a:headEnd/>
                  <a:tailEnd/>
                </a:ln>
                <a:solidFill>
                  <a:schemeClr val="accent6">
                    <a:lumMod val="75000"/>
                  </a:schemeClr>
                </a:solidFill>
                <a:latin typeface="Arial Black"/>
              </a:rPr>
              <a:t>Implantar la Campaña Ambiental “Protegiendo a Lencho” (el helecho arborescente), actualmente en condición </a:t>
            </a:r>
            <a:r>
              <a:rPr lang="es-ES" sz="3200" kern="10" dirty="0">
                <a:ln w="15875">
                  <a:solidFill>
                    <a:srgbClr val="000000"/>
                  </a:solidFill>
                  <a:round/>
                  <a:headEnd/>
                  <a:tailEnd/>
                </a:ln>
                <a:solidFill>
                  <a:srgbClr val="FF0000"/>
                </a:solidFill>
                <a:latin typeface="Arial Black"/>
                <a:hlinkClick r:id="rId2" action="ppaction://hlinkfile"/>
              </a:rPr>
              <a:t>vulnerable</a:t>
            </a:r>
            <a:r>
              <a:rPr lang="es-ES" sz="3200" kern="10" dirty="0">
                <a:ln w="15875">
                  <a:solidFill>
                    <a:srgbClr val="000000"/>
                  </a:solidFill>
                  <a:round/>
                  <a:headEnd/>
                  <a:tailEnd/>
                </a:ln>
                <a:solidFill>
                  <a:schemeClr val="accent6">
                    <a:lumMod val="75000"/>
                  </a:schemeClr>
                </a:solidFill>
                <a:latin typeface="Arial Black"/>
              </a:rPr>
              <a:t>, debido a su explotación con fines comerciales, para el cultivo de orquídeas y otras plantas ornamentales.</a:t>
            </a:r>
          </a:p>
        </p:txBody>
      </p:sp>
      <p:pic>
        <p:nvPicPr>
          <p:cNvPr id="4" name="Imagen 3">
            <a:extLst>
              <a:ext uri="{FF2B5EF4-FFF2-40B4-BE49-F238E27FC236}">
                <a16:creationId xmlns:a16="http://schemas.microsoft.com/office/drawing/2014/main" id="{D338EFEB-51E8-419A-8875-B57305E83061}"/>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2758" t="4853" r="1726" b="3439"/>
          <a:stretch/>
        </p:blipFill>
        <p:spPr>
          <a:xfrm>
            <a:off x="8162918" y="635190"/>
            <a:ext cx="2866976" cy="3037365"/>
          </a:xfrm>
          <a:prstGeom prst="rect">
            <a:avLst/>
          </a:prstGeom>
          <a:noFill/>
          <a:ln w="9525">
            <a:noFill/>
            <a:miter lim="800000"/>
            <a:headEnd/>
            <a:tailEnd/>
          </a:ln>
        </p:spPr>
      </p:pic>
      <p:pic>
        <p:nvPicPr>
          <p:cNvPr id="5" name="Imagen 4">
            <a:extLst>
              <a:ext uri="{FF2B5EF4-FFF2-40B4-BE49-F238E27FC236}">
                <a16:creationId xmlns:a16="http://schemas.microsoft.com/office/drawing/2014/main" id="{1E419939-E6E2-4541-8D51-70DBBACE53E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660196" y="3672555"/>
            <a:ext cx="3827727" cy="3069956"/>
          </a:xfrm>
          <a:prstGeom prst="rect">
            <a:avLst/>
          </a:prstGeom>
        </p:spPr>
      </p:pic>
    </p:spTree>
    <p:extLst>
      <p:ext uri="{BB962C8B-B14F-4D97-AF65-F5344CB8AC3E}">
        <p14:creationId xmlns:p14="http://schemas.microsoft.com/office/powerpoint/2010/main" val="39218566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2">
            <a:extLst>
              <a:ext uri="{FF2B5EF4-FFF2-40B4-BE49-F238E27FC236}">
                <a16:creationId xmlns:a16="http://schemas.microsoft.com/office/drawing/2014/main" id="{9FE0D5DF-2B23-417F-B9CF-2F460C2972B6}"/>
              </a:ext>
            </a:extLst>
          </p:cNvPr>
          <p:cNvSpPr txBox="1">
            <a:spLocks/>
          </p:cNvSpPr>
          <p:nvPr/>
        </p:nvSpPr>
        <p:spPr>
          <a:xfrm>
            <a:off x="138545" y="91672"/>
            <a:ext cx="10889817" cy="553998"/>
          </a:xfrm>
          <a:prstGeom prst="rect">
            <a:avLst/>
          </a:prstGeom>
          <a:noFill/>
          <a:ln w="9525">
            <a:noFill/>
            <a:miter lim="800000"/>
            <a:headEnd/>
            <a:tailEnd/>
          </a:ln>
        </p:spPr>
        <p:txBody>
          <a:bodyPr vert="horz" wrap="square" lIns="0" tIns="0" rIns="0" bIns="0" numCol="1" rtlCol="0" anchor="ctr" anchorCtr="0" compatLnSpc="1">
            <a:prstTxWarp prst="textNoShape">
              <a:avLst/>
            </a:prstTxWarp>
            <a:spAutoFit/>
          </a:bodyPr>
          <a:lstStyle>
            <a:defPPr>
              <a:defRPr lang="es-VE"/>
            </a:defPPr>
            <a:lvl1pPr algn="ctr">
              <a:lnSpc>
                <a:spcPct val="100000"/>
              </a:lnSpc>
              <a:spcBef>
                <a:spcPct val="0"/>
              </a:spcBef>
              <a:buNone/>
              <a:defRPr sz="3600" b="1" kern="10">
                <a:ln w="25400">
                  <a:solidFill>
                    <a:srgbClr val="000000"/>
                  </a:solidFill>
                  <a:round/>
                  <a:headEnd/>
                  <a:tailEnd/>
                </a:ln>
                <a:solidFill>
                  <a:srgbClr val="FFCCFF"/>
                </a:solidFill>
                <a:latin typeface="Arial Black"/>
                <a:ea typeface="+mj-ea"/>
                <a:cs typeface="Arial" charset="0"/>
              </a:defRPr>
            </a:lvl1pPr>
          </a:lstStyle>
          <a:p>
            <a:r>
              <a:rPr lang="es-VE" dirty="0"/>
              <a:t>Campaña “Lencho” (Helecho Arborescente)</a:t>
            </a:r>
          </a:p>
        </p:txBody>
      </p:sp>
      <p:sp>
        <p:nvSpPr>
          <p:cNvPr id="3" name="Marcador de contenido 3">
            <a:extLst>
              <a:ext uri="{FF2B5EF4-FFF2-40B4-BE49-F238E27FC236}">
                <a16:creationId xmlns:a16="http://schemas.microsoft.com/office/drawing/2014/main" id="{D373D550-66DA-4592-B945-490AA34374B9}"/>
              </a:ext>
            </a:extLst>
          </p:cNvPr>
          <p:cNvSpPr txBox="1">
            <a:spLocks/>
          </p:cNvSpPr>
          <p:nvPr/>
        </p:nvSpPr>
        <p:spPr>
          <a:xfrm>
            <a:off x="137823" y="748576"/>
            <a:ext cx="10889817" cy="1969770"/>
          </a:xfrm>
          <a:prstGeom prst="rect">
            <a:avLst/>
          </a:prstGeom>
        </p:spPr>
        <p:txBody>
          <a:bodyPr wrap="square" lIns="0" tIns="0" rIns="0" bIns="0" rtlCol="0">
            <a:sp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60000" indent="-360000" defTabSz="360000">
              <a:lnSpc>
                <a:spcPct val="100000"/>
              </a:lnSpc>
              <a:spcBef>
                <a:spcPts val="1200"/>
              </a:spcBef>
              <a:buClr>
                <a:srgbClr val="FF0000"/>
              </a:buClr>
              <a:buFont typeface="Wingdings" panose="05000000000000000000" pitchFamily="2" charset="2"/>
              <a:buChar char="Ø"/>
              <a:defRPr/>
            </a:pPr>
            <a:r>
              <a:rPr lang="es-ES" sz="3200" kern="10" dirty="0">
                <a:ln w="15875">
                  <a:solidFill>
                    <a:srgbClr val="000000"/>
                  </a:solidFill>
                  <a:round/>
                  <a:headEnd/>
                  <a:tailEnd/>
                </a:ln>
                <a:solidFill>
                  <a:schemeClr val="accent6">
                    <a:lumMod val="75000"/>
                  </a:schemeClr>
                </a:solidFill>
                <a:latin typeface="Arial Black"/>
              </a:rPr>
              <a:t>Promover la realización de operativos de vigilancia y control de la extracción del helecho arborescente y comercialización del tallo (“tronco”) de helecho.</a:t>
            </a:r>
            <a:endParaRPr lang="es-VE" sz="3200" kern="10" dirty="0">
              <a:ln w="15875">
                <a:solidFill>
                  <a:srgbClr val="000000"/>
                </a:solidFill>
                <a:round/>
                <a:headEnd/>
                <a:tailEnd/>
              </a:ln>
              <a:solidFill>
                <a:schemeClr val="accent6">
                  <a:lumMod val="75000"/>
                </a:schemeClr>
              </a:solidFill>
              <a:latin typeface="Arial Black"/>
            </a:endParaRPr>
          </a:p>
        </p:txBody>
      </p:sp>
      <p:pic>
        <p:nvPicPr>
          <p:cNvPr id="4" name="Imagen 4">
            <a:extLst>
              <a:ext uri="{FF2B5EF4-FFF2-40B4-BE49-F238E27FC236}">
                <a16:creationId xmlns:a16="http://schemas.microsoft.com/office/drawing/2014/main" id="{06396A04-E055-4F31-AEE9-5C93EFA25B4F}"/>
              </a:ext>
            </a:extLst>
          </p:cNvPr>
          <p:cNvPicPr>
            <a:picLocks noChangeAspect="1"/>
          </p:cNvPicPr>
          <p:nvPr/>
        </p:nvPicPr>
        <p:blipFill>
          <a:blip r:embed="rId2"/>
          <a:srcRect/>
          <a:stretch>
            <a:fillRect/>
          </a:stretch>
        </p:blipFill>
        <p:spPr bwMode="auto">
          <a:xfrm>
            <a:off x="4002441" y="2782856"/>
            <a:ext cx="7012826" cy="3943797"/>
          </a:xfrm>
          <a:prstGeom prst="rect">
            <a:avLst/>
          </a:prstGeom>
          <a:noFill/>
          <a:ln w="9525">
            <a:noFill/>
            <a:miter lim="800000"/>
            <a:headEnd/>
            <a:tailEnd/>
          </a:ln>
        </p:spPr>
      </p:pic>
    </p:spTree>
    <p:extLst>
      <p:ext uri="{BB962C8B-B14F-4D97-AF65-F5344CB8AC3E}">
        <p14:creationId xmlns:p14="http://schemas.microsoft.com/office/powerpoint/2010/main" val="25768494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2">
            <a:extLst>
              <a:ext uri="{FF2B5EF4-FFF2-40B4-BE49-F238E27FC236}">
                <a16:creationId xmlns:a16="http://schemas.microsoft.com/office/drawing/2014/main" id="{4A257197-9D90-48A2-A417-324FF82413E3}"/>
              </a:ext>
            </a:extLst>
          </p:cNvPr>
          <p:cNvSpPr txBox="1">
            <a:spLocks/>
          </p:cNvSpPr>
          <p:nvPr/>
        </p:nvSpPr>
        <p:spPr>
          <a:xfrm>
            <a:off x="145463" y="96584"/>
            <a:ext cx="10882900" cy="461665"/>
          </a:xfrm>
          <a:prstGeom prst="rect">
            <a:avLst/>
          </a:prstGeom>
          <a:noFill/>
          <a:ln w="9525">
            <a:noFill/>
            <a:miter lim="800000"/>
            <a:headEnd/>
            <a:tailEnd/>
          </a:ln>
        </p:spPr>
        <p:txBody>
          <a:bodyPr vert="horz" wrap="square" lIns="0" tIns="0" rIns="0" bIns="0" numCol="1" rtlCol="0" anchor="ctr" anchorCtr="0" compatLnSpc="1">
            <a:prstTxWarp prst="textNoShape">
              <a:avLst/>
            </a:prstTxWarp>
            <a:spAutoFit/>
          </a:bodyPr>
          <a:lstStyle>
            <a:defPPr>
              <a:defRPr lang="es-VE"/>
            </a:defPPr>
            <a:lvl1pPr algn="ctr">
              <a:lnSpc>
                <a:spcPct val="100000"/>
              </a:lnSpc>
              <a:spcBef>
                <a:spcPct val="0"/>
              </a:spcBef>
              <a:buNone/>
              <a:defRPr sz="3600" b="1" kern="10">
                <a:ln w="25400">
                  <a:solidFill>
                    <a:srgbClr val="000000"/>
                  </a:solidFill>
                  <a:round/>
                  <a:headEnd/>
                  <a:tailEnd/>
                </a:ln>
                <a:solidFill>
                  <a:srgbClr val="FFCCFF"/>
                </a:solidFill>
                <a:latin typeface="Arial Black"/>
                <a:ea typeface="+mj-ea"/>
                <a:cs typeface="Arial" charset="0"/>
              </a:defRPr>
            </a:lvl1pPr>
          </a:lstStyle>
          <a:p>
            <a:r>
              <a:rPr lang="es-VE" dirty="0"/>
              <a:t>Campaña “Proteger las Orquídeas”</a:t>
            </a:r>
          </a:p>
        </p:txBody>
      </p:sp>
      <p:sp>
        <p:nvSpPr>
          <p:cNvPr id="3" name="Marcador de contenido 3">
            <a:extLst>
              <a:ext uri="{FF2B5EF4-FFF2-40B4-BE49-F238E27FC236}">
                <a16:creationId xmlns:a16="http://schemas.microsoft.com/office/drawing/2014/main" id="{7A7DBEB6-E959-4B45-A84F-6794AADD80E8}"/>
              </a:ext>
            </a:extLst>
          </p:cNvPr>
          <p:cNvSpPr txBox="1">
            <a:spLocks/>
          </p:cNvSpPr>
          <p:nvPr/>
        </p:nvSpPr>
        <p:spPr>
          <a:xfrm>
            <a:off x="137822" y="748841"/>
            <a:ext cx="10882899" cy="1723549"/>
          </a:xfrm>
          <a:prstGeom prst="rect">
            <a:avLst/>
          </a:prstGeom>
        </p:spPr>
        <p:txBody>
          <a:bodyPr wrap="square" lIns="0" tIns="0" rIns="0" bIns="0" rtlCol="0">
            <a:sp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60000" indent="-360000" algn="just" defTabSz="360000">
              <a:lnSpc>
                <a:spcPct val="100000"/>
              </a:lnSpc>
              <a:spcBef>
                <a:spcPts val="1200"/>
              </a:spcBef>
              <a:buClr>
                <a:srgbClr val="FF0000"/>
              </a:buClr>
              <a:buFont typeface="Wingdings" panose="05000000000000000000" pitchFamily="2" charset="2"/>
              <a:buChar char="Ø"/>
              <a:defRPr/>
            </a:pPr>
            <a:r>
              <a:rPr lang="es-VE" kern="10" dirty="0">
                <a:ln w="15875">
                  <a:solidFill>
                    <a:srgbClr val="000000"/>
                  </a:solidFill>
                  <a:round/>
                  <a:headEnd/>
                  <a:tailEnd/>
                </a:ln>
                <a:solidFill>
                  <a:schemeClr val="accent6">
                    <a:lumMod val="75000"/>
                  </a:schemeClr>
                </a:solidFill>
                <a:latin typeface="Arial Black"/>
              </a:rPr>
              <a:t>Desarrollar la campaña por la protección y conservación de las orquídeas, </a:t>
            </a:r>
            <a:r>
              <a:rPr lang="es-ES" kern="10" dirty="0">
                <a:ln w="15875">
                  <a:solidFill>
                    <a:srgbClr val="000000"/>
                  </a:solidFill>
                  <a:round/>
                  <a:headEnd/>
                  <a:tailEnd/>
                </a:ln>
                <a:solidFill>
                  <a:schemeClr val="accent6">
                    <a:lumMod val="75000"/>
                  </a:schemeClr>
                </a:solidFill>
                <a:latin typeface="Arial Black"/>
              </a:rPr>
              <a:t>resaltando las especies referidas en la </a:t>
            </a:r>
            <a:r>
              <a:rPr lang="es-VE" kern="10" dirty="0">
                <a:ln w="15875">
                  <a:solidFill>
                    <a:srgbClr val="000000"/>
                  </a:solidFill>
                  <a:round/>
                  <a:headEnd/>
                  <a:tailEnd/>
                </a:ln>
                <a:solidFill>
                  <a:srgbClr val="FF0000"/>
                </a:solidFill>
                <a:latin typeface="Arial Black"/>
              </a:rPr>
              <a:t>Lista Roja de Orquídeas de Lara</a:t>
            </a:r>
            <a:r>
              <a:rPr lang="es-VE" kern="10" dirty="0">
                <a:ln w="15875">
                  <a:solidFill>
                    <a:srgbClr val="000000"/>
                  </a:solidFill>
                  <a:round/>
                  <a:headEnd/>
                  <a:tailEnd/>
                </a:ln>
                <a:solidFill>
                  <a:schemeClr val="accent6">
                    <a:lumMod val="75000"/>
                  </a:schemeClr>
                </a:solidFill>
                <a:latin typeface="Arial Black"/>
              </a:rPr>
              <a:t>.</a:t>
            </a:r>
          </a:p>
        </p:txBody>
      </p:sp>
      <p:pic>
        <p:nvPicPr>
          <p:cNvPr id="4" name="Imagen 3">
            <a:extLst>
              <a:ext uri="{FF2B5EF4-FFF2-40B4-BE49-F238E27FC236}">
                <a16:creationId xmlns:a16="http://schemas.microsoft.com/office/drawing/2014/main" id="{6B43F360-B7F8-4861-AA59-DF5DF2B2FBD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65522" y="2167716"/>
            <a:ext cx="1976777" cy="2737659"/>
          </a:xfrm>
          <a:prstGeom prst="rect">
            <a:avLst/>
          </a:prstGeom>
        </p:spPr>
      </p:pic>
      <p:pic>
        <p:nvPicPr>
          <p:cNvPr id="5" name="Imagen 4">
            <a:extLst>
              <a:ext uri="{FF2B5EF4-FFF2-40B4-BE49-F238E27FC236}">
                <a16:creationId xmlns:a16="http://schemas.microsoft.com/office/drawing/2014/main" id="{844F5D99-3B6D-4BD3-8827-2624CBA3B84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79116" y="2167715"/>
            <a:ext cx="1731343" cy="2737660"/>
          </a:xfrm>
          <a:prstGeom prst="rect">
            <a:avLst/>
          </a:prstGeom>
        </p:spPr>
      </p:pic>
      <p:pic>
        <p:nvPicPr>
          <p:cNvPr id="6" name="Imagen 5">
            <a:extLst>
              <a:ext uri="{FF2B5EF4-FFF2-40B4-BE49-F238E27FC236}">
                <a16:creationId xmlns:a16="http://schemas.microsoft.com/office/drawing/2014/main" id="{5831750F-87CB-4C8E-94AD-D5061220CF8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652080" y="2154483"/>
            <a:ext cx="2886006" cy="2192598"/>
          </a:xfrm>
          <a:prstGeom prst="rect">
            <a:avLst/>
          </a:prstGeom>
        </p:spPr>
      </p:pic>
      <p:pic>
        <p:nvPicPr>
          <p:cNvPr id="7" name="Imagen 6">
            <a:extLst>
              <a:ext uri="{FF2B5EF4-FFF2-40B4-BE49-F238E27FC236}">
                <a16:creationId xmlns:a16="http://schemas.microsoft.com/office/drawing/2014/main" id="{3FBB9FBD-202C-4DD6-AE68-A55BD92AE2B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27174" y="4347081"/>
            <a:ext cx="1542273" cy="2414064"/>
          </a:xfrm>
          <a:prstGeom prst="rect">
            <a:avLst/>
          </a:prstGeom>
        </p:spPr>
      </p:pic>
      <p:pic>
        <p:nvPicPr>
          <p:cNvPr id="8" name="Imagen 7">
            <a:extLst>
              <a:ext uri="{FF2B5EF4-FFF2-40B4-BE49-F238E27FC236}">
                <a16:creationId xmlns:a16="http://schemas.microsoft.com/office/drawing/2014/main" id="{BD315548-BEDA-426B-9E1C-64F579075A7C}"/>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674532" y="4358992"/>
            <a:ext cx="1687675" cy="2414064"/>
          </a:xfrm>
          <a:prstGeom prst="rect">
            <a:avLst/>
          </a:prstGeom>
        </p:spPr>
      </p:pic>
      <p:pic>
        <p:nvPicPr>
          <p:cNvPr id="9" name="Imagen 8">
            <a:extLst>
              <a:ext uri="{FF2B5EF4-FFF2-40B4-BE49-F238E27FC236}">
                <a16:creationId xmlns:a16="http://schemas.microsoft.com/office/drawing/2014/main" id="{40676FC7-E42E-4F6F-BCD7-2FAF7375FD78}"/>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551808" y="4905375"/>
            <a:ext cx="2458664" cy="1856177"/>
          </a:xfrm>
          <a:prstGeom prst="rect">
            <a:avLst/>
          </a:prstGeom>
        </p:spPr>
      </p:pic>
      <p:pic>
        <p:nvPicPr>
          <p:cNvPr id="10" name="Imagen 9">
            <a:extLst>
              <a:ext uri="{FF2B5EF4-FFF2-40B4-BE49-F238E27FC236}">
                <a16:creationId xmlns:a16="http://schemas.microsoft.com/office/drawing/2014/main" id="{4326CFAC-4128-41D8-A3AA-FB1659A12378}"/>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6023660" y="4905375"/>
            <a:ext cx="2521422" cy="1852088"/>
          </a:xfrm>
          <a:prstGeom prst="rect">
            <a:avLst/>
          </a:prstGeom>
        </p:spPr>
      </p:pic>
      <p:pic>
        <p:nvPicPr>
          <p:cNvPr id="11" name="Imagen 10">
            <a:extLst>
              <a:ext uri="{FF2B5EF4-FFF2-40B4-BE49-F238E27FC236}">
                <a16:creationId xmlns:a16="http://schemas.microsoft.com/office/drawing/2014/main" id="{64E4379A-5DD1-4ED4-A2A9-FCB2162AB5AE}"/>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8701538" y="3534086"/>
            <a:ext cx="2326394" cy="3218751"/>
          </a:xfrm>
          <a:prstGeom prst="rect">
            <a:avLst/>
          </a:prstGeom>
        </p:spPr>
      </p:pic>
    </p:spTree>
    <p:extLst>
      <p:ext uri="{BB962C8B-B14F-4D97-AF65-F5344CB8AC3E}">
        <p14:creationId xmlns:p14="http://schemas.microsoft.com/office/powerpoint/2010/main" val="39976555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2">
            <a:extLst>
              <a:ext uri="{FF2B5EF4-FFF2-40B4-BE49-F238E27FC236}">
                <a16:creationId xmlns:a16="http://schemas.microsoft.com/office/drawing/2014/main" id="{565C7009-8475-4D8D-9B8B-616AD8F65099}"/>
              </a:ext>
            </a:extLst>
          </p:cNvPr>
          <p:cNvSpPr txBox="1">
            <a:spLocks/>
          </p:cNvSpPr>
          <p:nvPr/>
        </p:nvSpPr>
        <p:spPr>
          <a:xfrm>
            <a:off x="137823" y="98886"/>
            <a:ext cx="10890540" cy="461665"/>
          </a:xfrm>
          <a:prstGeom prst="rect">
            <a:avLst/>
          </a:prstGeom>
          <a:noFill/>
          <a:ln w="9525">
            <a:noFill/>
            <a:miter lim="800000"/>
            <a:headEnd/>
            <a:tailEnd/>
          </a:ln>
        </p:spPr>
        <p:txBody>
          <a:bodyPr vert="horz" wrap="square" lIns="0" tIns="0" rIns="0" bIns="0" numCol="1" rtlCol="0" anchor="ctr" anchorCtr="0" compatLnSpc="1">
            <a:prstTxWarp prst="textNoShape">
              <a:avLst/>
            </a:prstTxWarp>
            <a:spAutoFit/>
          </a:bodyPr>
          <a:lstStyle>
            <a:defPPr>
              <a:defRPr lang="es-VE"/>
            </a:defPPr>
            <a:lvl1pPr algn="ctr">
              <a:lnSpc>
                <a:spcPct val="100000"/>
              </a:lnSpc>
              <a:spcBef>
                <a:spcPct val="0"/>
              </a:spcBef>
              <a:buNone/>
              <a:defRPr sz="3600" b="1" kern="10">
                <a:ln w="25400">
                  <a:solidFill>
                    <a:srgbClr val="000000"/>
                  </a:solidFill>
                  <a:round/>
                  <a:headEnd/>
                  <a:tailEnd/>
                </a:ln>
                <a:solidFill>
                  <a:srgbClr val="FFCCFF"/>
                </a:solidFill>
                <a:latin typeface="Arial Black"/>
                <a:ea typeface="+mj-ea"/>
                <a:cs typeface="Arial" charset="0"/>
              </a:defRPr>
            </a:lvl1pPr>
          </a:lstStyle>
          <a:p>
            <a:r>
              <a:rPr lang="es-VE"/>
              <a:t>Campaña “Proteger la Palma Bendita”</a:t>
            </a:r>
            <a:endParaRPr lang="es-VE" dirty="0"/>
          </a:p>
        </p:txBody>
      </p:sp>
      <p:sp>
        <p:nvSpPr>
          <p:cNvPr id="3" name="Marcador de contenido 3">
            <a:extLst>
              <a:ext uri="{FF2B5EF4-FFF2-40B4-BE49-F238E27FC236}">
                <a16:creationId xmlns:a16="http://schemas.microsoft.com/office/drawing/2014/main" id="{3F45F46F-6A2B-4C55-A109-F69DD6A231D0}"/>
              </a:ext>
            </a:extLst>
          </p:cNvPr>
          <p:cNvSpPr txBox="1">
            <a:spLocks/>
          </p:cNvSpPr>
          <p:nvPr/>
        </p:nvSpPr>
        <p:spPr>
          <a:xfrm>
            <a:off x="137822" y="742886"/>
            <a:ext cx="10890539" cy="1846659"/>
          </a:xfrm>
          <a:prstGeom prst="rect">
            <a:avLst/>
          </a:prstGeom>
        </p:spPr>
        <p:txBody>
          <a:bodyPr wrap="square" lIns="0" tIns="0" rIns="0" bIns="0" rtlCol="0">
            <a:sp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60000" indent="-360000" algn="just" defTabSz="360000">
              <a:lnSpc>
                <a:spcPct val="100000"/>
              </a:lnSpc>
              <a:spcBef>
                <a:spcPts val="1200"/>
              </a:spcBef>
              <a:buClr>
                <a:srgbClr val="FF0000"/>
              </a:buClr>
              <a:buFont typeface="Wingdings" panose="05000000000000000000" pitchFamily="2" charset="2"/>
              <a:buChar char="Ø"/>
              <a:defRPr/>
            </a:pPr>
            <a:r>
              <a:rPr lang="es-VE" sz="3000" kern="10" dirty="0">
                <a:ln w="15875">
                  <a:solidFill>
                    <a:srgbClr val="000000"/>
                  </a:solidFill>
                  <a:round/>
                  <a:headEnd/>
                  <a:tailEnd/>
                </a:ln>
                <a:solidFill>
                  <a:schemeClr val="accent6">
                    <a:lumMod val="75000"/>
                  </a:schemeClr>
                </a:solidFill>
                <a:latin typeface="Arial Black"/>
              </a:rPr>
              <a:t>Impulsar la campaña por la Protección y Conservación de la Palma Bendita (</a:t>
            </a:r>
            <a:r>
              <a:rPr lang="es-VE" sz="3000" i="1" kern="10" dirty="0" err="1">
                <a:ln w="15875">
                  <a:solidFill>
                    <a:srgbClr val="000000"/>
                  </a:solidFill>
                  <a:round/>
                  <a:headEnd/>
                  <a:tailEnd/>
                </a:ln>
                <a:solidFill>
                  <a:schemeClr val="accent6">
                    <a:lumMod val="75000"/>
                  </a:schemeClr>
                </a:solidFill>
                <a:latin typeface="Arial Black"/>
              </a:rPr>
              <a:t>Ceroxylon</a:t>
            </a:r>
            <a:r>
              <a:rPr lang="es-VE" sz="3000" i="1" kern="10" dirty="0">
                <a:ln w="15875">
                  <a:solidFill>
                    <a:srgbClr val="000000"/>
                  </a:solidFill>
                  <a:round/>
                  <a:headEnd/>
                  <a:tailEnd/>
                </a:ln>
                <a:solidFill>
                  <a:schemeClr val="accent6">
                    <a:lumMod val="75000"/>
                  </a:schemeClr>
                </a:solidFill>
                <a:latin typeface="Arial Black"/>
              </a:rPr>
              <a:t> </a:t>
            </a:r>
            <a:r>
              <a:rPr lang="es-VE" sz="3000" i="1" kern="10" dirty="0" err="1">
                <a:ln w="15875">
                  <a:solidFill>
                    <a:srgbClr val="000000"/>
                  </a:solidFill>
                  <a:round/>
                  <a:headEnd/>
                  <a:tailEnd/>
                </a:ln>
                <a:solidFill>
                  <a:schemeClr val="accent6">
                    <a:lumMod val="75000"/>
                  </a:schemeClr>
                </a:solidFill>
                <a:latin typeface="Arial Black"/>
              </a:rPr>
              <a:t>spp</a:t>
            </a:r>
            <a:r>
              <a:rPr lang="es-VE" sz="3000" i="1" kern="10" dirty="0">
                <a:ln w="15875">
                  <a:solidFill>
                    <a:srgbClr val="000000"/>
                  </a:solidFill>
                  <a:round/>
                  <a:headEnd/>
                  <a:tailEnd/>
                </a:ln>
                <a:solidFill>
                  <a:schemeClr val="accent6">
                    <a:lumMod val="75000"/>
                  </a:schemeClr>
                </a:solidFill>
                <a:latin typeface="Arial Black"/>
              </a:rPr>
              <a:t>.</a:t>
            </a:r>
            <a:r>
              <a:rPr lang="es-VE" sz="3000" kern="10" dirty="0">
                <a:ln w="15875">
                  <a:solidFill>
                    <a:srgbClr val="000000"/>
                  </a:solidFill>
                  <a:round/>
                  <a:headEnd/>
                  <a:tailEnd/>
                </a:ln>
                <a:solidFill>
                  <a:schemeClr val="accent6">
                    <a:lumMod val="75000"/>
                  </a:schemeClr>
                </a:solidFill>
                <a:latin typeface="Arial Black"/>
              </a:rPr>
              <a:t>)</a:t>
            </a:r>
            <a:r>
              <a:rPr lang="es-ES" sz="3000" kern="10" dirty="0">
                <a:ln w="15875">
                  <a:solidFill>
                    <a:srgbClr val="000000"/>
                  </a:solidFill>
                  <a:round/>
                  <a:headEnd/>
                  <a:tailEnd/>
                </a:ln>
                <a:solidFill>
                  <a:schemeClr val="accent6">
                    <a:lumMod val="75000"/>
                  </a:schemeClr>
                </a:solidFill>
                <a:latin typeface="Arial Black"/>
              </a:rPr>
              <a:t>, especie </a:t>
            </a:r>
            <a:r>
              <a:rPr lang="es-ES" sz="3000" kern="10" dirty="0">
                <a:ln w="15875">
                  <a:solidFill>
                    <a:srgbClr val="000000"/>
                  </a:solidFill>
                  <a:round/>
                  <a:headEnd/>
                  <a:tailEnd/>
                </a:ln>
                <a:solidFill>
                  <a:srgbClr val="FF0000"/>
                </a:solidFill>
                <a:latin typeface="Arial Black"/>
                <a:hlinkClick r:id="rId2" action="ppaction://hlinkfile"/>
              </a:rPr>
              <a:t>en peligro</a:t>
            </a:r>
            <a:r>
              <a:rPr lang="es-ES" sz="3000" kern="10" dirty="0">
                <a:ln w="15875">
                  <a:solidFill>
                    <a:srgbClr val="000000"/>
                  </a:solidFill>
                  <a:round/>
                  <a:headEnd/>
                  <a:tailEnd/>
                </a:ln>
                <a:solidFill>
                  <a:schemeClr val="accent6">
                    <a:lumMod val="75000"/>
                  </a:schemeClr>
                </a:solidFill>
                <a:latin typeface="Arial Black"/>
              </a:rPr>
              <a:t> de extinción, a través de la </a:t>
            </a:r>
            <a:r>
              <a:rPr lang="es-VE" sz="3000" kern="10" dirty="0">
                <a:ln w="15875">
                  <a:solidFill>
                    <a:srgbClr val="000000"/>
                  </a:solidFill>
                  <a:round/>
                  <a:headEnd/>
                  <a:tailEnd/>
                </a:ln>
                <a:solidFill>
                  <a:schemeClr val="accent6">
                    <a:lumMod val="75000"/>
                  </a:schemeClr>
                </a:solidFill>
                <a:latin typeface="Arial Black"/>
              </a:rPr>
              <a:t>promoción de la </a:t>
            </a:r>
            <a:r>
              <a:rPr lang="es-VE" sz="3000" kern="10" dirty="0">
                <a:ln w="15875">
                  <a:solidFill>
                    <a:srgbClr val="000000"/>
                  </a:solidFill>
                  <a:round/>
                  <a:headEnd/>
                  <a:tailEnd/>
                </a:ln>
                <a:solidFill>
                  <a:srgbClr val="00B0F0"/>
                </a:solidFill>
                <a:latin typeface="Arial Black"/>
              </a:rPr>
              <a:t>“Semana Santa Sustentable”</a:t>
            </a:r>
            <a:r>
              <a:rPr lang="es-VE" sz="3000" kern="10" dirty="0">
                <a:ln w="15875">
                  <a:solidFill>
                    <a:srgbClr val="000000"/>
                  </a:solidFill>
                  <a:round/>
                  <a:headEnd/>
                  <a:tailEnd/>
                </a:ln>
                <a:solidFill>
                  <a:schemeClr val="accent6">
                    <a:lumMod val="75000"/>
                  </a:schemeClr>
                </a:solidFill>
                <a:latin typeface="Arial Black"/>
              </a:rPr>
              <a:t>.</a:t>
            </a:r>
          </a:p>
        </p:txBody>
      </p:sp>
      <p:pic>
        <p:nvPicPr>
          <p:cNvPr id="4" name="Imagen 3">
            <a:extLst>
              <a:ext uri="{FF2B5EF4-FFF2-40B4-BE49-F238E27FC236}">
                <a16:creationId xmlns:a16="http://schemas.microsoft.com/office/drawing/2014/main" id="{B4F7B3CC-51D4-4164-8CFC-BE56B836CFE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0450" y="3971297"/>
            <a:ext cx="3702561" cy="2767646"/>
          </a:xfrm>
          <a:prstGeom prst="rect">
            <a:avLst/>
          </a:prstGeom>
        </p:spPr>
      </p:pic>
      <p:pic>
        <p:nvPicPr>
          <p:cNvPr id="5" name="Imagen 4">
            <a:extLst>
              <a:ext uri="{FF2B5EF4-FFF2-40B4-BE49-F238E27FC236}">
                <a16:creationId xmlns:a16="http://schemas.microsoft.com/office/drawing/2014/main" id="{CC1D9386-F0CB-4FAF-8761-6E338DCF995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221214" y="3889160"/>
            <a:ext cx="3810000" cy="2857500"/>
          </a:xfrm>
          <a:prstGeom prst="rect">
            <a:avLst/>
          </a:prstGeom>
        </p:spPr>
      </p:pic>
      <p:pic>
        <p:nvPicPr>
          <p:cNvPr id="6" name="Imagen 5">
            <a:extLst>
              <a:ext uri="{FF2B5EF4-FFF2-40B4-BE49-F238E27FC236}">
                <a16:creationId xmlns:a16="http://schemas.microsoft.com/office/drawing/2014/main" id="{1139EB83-EA4C-4A30-84BC-2BF0B5437BD3}"/>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4026114" y="2679547"/>
            <a:ext cx="3011998" cy="4020564"/>
          </a:xfrm>
          <a:prstGeom prst="rect">
            <a:avLst/>
          </a:prstGeom>
          <a:noFill/>
          <a:ln w="38100">
            <a:solidFill>
              <a:schemeClr val="tx2">
                <a:lumMod val="50000"/>
              </a:schemeClr>
            </a:solidFill>
            <a:miter lim="800000"/>
            <a:headEnd/>
            <a:tailEnd/>
          </a:ln>
        </p:spPr>
      </p:pic>
    </p:spTree>
    <p:extLst>
      <p:ext uri="{BB962C8B-B14F-4D97-AF65-F5344CB8AC3E}">
        <p14:creationId xmlns:p14="http://schemas.microsoft.com/office/powerpoint/2010/main" val="35234150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2">
            <a:extLst>
              <a:ext uri="{FF2B5EF4-FFF2-40B4-BE49-F238E27FC236}">
                <a16:creationId xmlns:a16="http://schemas.microsoft.com/office/drawing/2014/main" id="{69845C88-1C7A-4795-938E-D64043E5E425}"/>
              </a:ext>
            </a:extLst>
          </p:cNvPr>
          <p:cNvSpPr txBox="1">
            <a:spLocks/>
          </p:cNvSpPr>
          <p:nvPr/>
        </p:nvSpPr>
        <p:spPr>
          <a:xfrm>
            <a:off x="137823" y="99420"/>
            <a:ext cx="10890540" cy="553998"/>
          </a:xfrm>
          <a:prstGeom prst="rect">
            <a:avLst/>
          </a:prstGeom>
          <a:noFill/>
          <a:ln w="9525">
            <a:noFill/>
            <a:miter lim="800000"/>
            <a:headEnd/>
            <a:tailEnd/>
          </a:ln>
        </p:spPr>
        <p:txBody>
          <a:bodyPr vert="horz" wrap="square" lIns="0" tIns="0" rIns="0" bIns="0" numCol="1" rtlCol="0" anchor="ctr" anchorCtr="0" compatLnSpc="1">
            <a:prstTxWarp prst="textNoShape">
              <a:avLst/>
            </a:prstTxWarp>
            <a:spAutoFit/>
          </a:bodyPr>
          <a:lstStyle>
            <a:defPPr>
              <a:defRPr lang="es-VE"/>
            </a:defPPr>
            <a:lvl1pPr algn="ctr">
              <a:lnSpc>
                <a:spcPct val="100000"/>
              </a:lnSpc>
              <a:spcBef>
                <a:spcPct val="0"/>
              </a:spcBef>
              <a:buNone/>
              <a:defRPr sz="3600" b="1" kern="10">
                <a:ln w="25400">
                  <a:solidFill>
                    <a:srgbClr val="000000"/>
                  </a:solidFill>
                  <a:round/>
                  <a:headEnd/>
                  <a:tailEnd/>
                </a:ln>
                <a:solidFill>
                  <a:srgbClr val="FFCCFF"/>
                </a:solidFill>
                <a:latin typeface="Arial Black"/>
                <a:ea typeface="+mj-ea"/>
                <a:cs typeface="Arial" charset="0"/>
              </a:defRPr>
            </a:lvl1pPr>
          </a:lstStyle>
          <a:p>
            <a:r>
              <a:rPr lang="es-VE" dirty="0"/>
              <a:t>Campaña “Proteger la Palma Bendita”</a:t>
            </a:r>
          </a:p>
        </p:txBody>
      </p:sp>
      <p:sp>
        <p:nvSpPr>
          <p:cNvPr id="3" name="Marcador de contenido 3">
            <a:extLst>
              <a:ext uri="{FF2B5EF4-FFF2-40B4-BE49-F238E27FC236}">
                <a16:creationId xmlns:a16="http://schemas.microsoft.com/office/drawing/2014/main" id="{B7B555F4-DD00-4299-B779-647BD8580FFC}"/>
              </a:ext>
            </a:extLst>
          </p:cNvPr>
          <p:cNvSpPr txBox="1">
            <a:spLocks/>
          </p:cNvSpPr>
          <p:nvPr/>
        </p:nvSpPr>
        <p:spPr>
          <a:xfrm>
            <a:off x="137823" y="743517"/>
            <a:ext cx="10885231" cy="3447098"/>
          </a:xfrm>
          <a:prstGeom prst="rect">
            <a:avLst/>
          </a:prstGeom>
        </p:spPr>
        <p:txBody>
          <a:bodyPr wrap="square" lIns="0" tIns="0" rIns="0" bIns="0" rtlCol="0">
            <a:sp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60000" indent="-360000" defTabSz="360000">
              <a:lnSpc>
                <a:spcPct val="100000"/>
              </a:lnSpc>
              <a:spcBef>
                <a:spcPts val="1200"/>
              </a:spcBef>
              <a:buClr>
                <a:srgbClr val="FF0000"/>
              </a:buClr>
              <a:buFont typeface="Wingdings" panose="05000000000000000000" pitchFamily="2" charset="2"/>
              <a:buChar char="Ø"/>
              <a:defRPr/>
            </a:pPr>
            <a:r>
              <a:rPr lang="es-VE" sz="3200" kern="10" dirty="0">
                <a:ln w="15875">
                  <a:solidFill>
                    <a:srgbClr val="000000"/>
                  </a:solidFill>
                  <a:round/>
                  <a:headEnd/>
                  <a:tailEnd/>
                </a:ln>
                <a:solidFill>
                  <a:schemeClr val="accent6">
                    <a:lumMod val="75000"/>
                  </a:schemeClr>
                </a:solidFill>
                <a:latin typeface="Arial Black"/>
              </a:rPr>
              <a:t>Propiciar la plantación de las especies de palmas adaptables a cada lugar como fuente de insumos del material vegetal requerido para la celebración correspondiente de cada temporada de Semana Santa, en el ámbito de cada una de las parroquias católicas de nuestra entidad estadal.</a:t>
            </a:r>
          </a:p>
        </p:txBody>
      </p:sp>
      <p:pic>
        <p:nvPicPr>
          <p:cNvPr id="4" name="Imagen 3">
            <a:extLst>
              <a:ext uri="{FF2B5EF4-FFF2-40B4-BE49-F238E27FC236}">
                <a16:creationId xmlns:a16="http://schemas.microsoft.com/office/drawing/2014/main" id="{46EC9DD7-AC5E-424C-9B69-E285373B987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677891" y="3851016"/>
            <a:ext cx="4345163" cy="2899039"/>
          </a:xfrm>
          <a:prstGeom prst="rect">
            <a:avLst/>
          </a:prstGeom>
        </p:spPr>
      </p:pic>
    </p:spTree>
    <p:extLst>
      <p:ext uri="{BB962C8B-B14F-4D97-AF65-F5344CB8AC3E}">
        <p14:creationId xmlns:p14="http://schemas.microsoft.com/office/powerpoint/2010/main" val="18059428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8" descr="HPIM0638a-20">
            <a:extLst>
              <a:ext uri="{FF2B5EF4-FFF2-40B4-BE49-F238E27FC236}">
                <a16:creationId xmlns:a16="http://schemas.microsoft.com/office/drawing/2014/main" id="{F0B49557-506A-4C72-AAF0-88B664640114}"/>
              </a:ext>
            </a:extLst>
          </p:cNvPr>
          <p:cNvPicPr>
            <a:picLocks noChangeAspect="1" noChangeArrowheads="1"/>
          </p:cNvPicPr>
          <p:nvPr/>
        </p:nvPicPr>
        <p:blipFill>
          <a:blip r:embed="rId2"/>
          <a:srcRect/>
          <a:stretch>
            <a:fillRect/>
          </a:stretch>
        </p:blipFill>
        <p:spPr bwMode="auto">
          <a:xfrm>
            <a:off x="163920" y="2133600"/>
            <a:ext cx="3285862" cy="2580192"/>
          </a:xfrm>
          <a:prstGeom prst="rect">
            <a:avLst/>
          </a:prstGeom>
          <a:noFill/>
          <a:ln w="38100">
            <a:solidFill>
              <a:schemeClr val="tx2">
                <a:lumMod val="50000"/>
              </a:schemeClr>
            </a:solidFill>
            <a:miter lim="800000"/>
            <a:headEnd/>
            <a:tailEnd/>
          </a:ln>
        </p:spPr>
      </p:pic>
      <p:sp>
        <p:nvSpPr>
          <p:cNvPr id="3" name="Título 2">
            <a:extLst>
              <a:ext uri="{FF2B5EF4-FFF2-40B4-BE49-F238E27FC236}">
                <a16:creationId xmlns:a16="http://schemas.microsoft.com/office/drawing/2014/main" id="{B0EAC5D3-4594-4123-B446-173BB0F4340C}"/>
              </a:ext>
            </a:extLst>
          </p:cNvPr>
          <p:cNvSpPr txBox="1">
            <a:spLocks/>
          </p:cNvSpPr>
          <p:nvPr/>
        </p:nvSpPr>
        <p:spPr>
          <a:xfrm>
            <a:off x="122355" y="99372"/>
            <a:ext cx="10906007" cy="461665"/>
          </a:xfrm>
          <a:prstGeom prst="rect">
            <a:avLst/>
          </a:prstGeom>
          <a:noFill/>
          <a:ln w="9525">
            <a:noFill/>
            <a:miter lim="800000"/>
            <a:headEnd/>
            <a:tailEnd/>
          </a:ln>
        </p:spPr>
        <p:txBody>
          <a:bodyPr vert="horz" wrap="square" lIns="0" tIns="0" rIns="0" bIns="0" numCol="1" rtlCol="0" anchor="ctr" anchorCtr="0" compatLnSpc="1">
            <a:prstTxWarp prst="textNoShape">
              <a:avLst/>
            </a:prstTxWarp>
            <a:spAutoFit/>
          </a:bodyPr>
          <a:lstStyle>
            <a:defPPr>
              <a:defRPr lang="es-VE"/>
            </a:defPPr>
            <a:lvl1pPr algn="ctr">
              <a:lnSpc>
                <a:spcPct val="100000"/>
              </a:lnSpc>
              <a:spcBef>
                <a:spcPct val="0"/>
              </a:spcBef>
              <a:buNone/>
              <a:defRPr sz="3600" b="1" kern="10">
                <a:ln w="25400">
                  <a:solidFill>
                    <a:srgbClr val="000000"/>
                  </a:solidFill>
                  <a:round/>
                  <a:headEnd/>
                  <a:tailEnd/>
                </a:ln>
                <a:solidFill>
                  <a:srgbClr val="FFCCFF"/>
                </a:solidFill>
                <a:latin typeface="Arial Black"/>
                <a:ea typeface="+mj-ea"/>
                <a:cs typeface="Arial" charset="0"/>
              </a:defRPr>
            </a:lvl1pPr>
          </a:lstStyle>
          <a:p>
            <a:r>
              <a:rPr lang="es-VE" dirty="0"/>
              <a:t>Campaña Conservar las “Maderas Duras”</a:t>
            </a:r>
          </a:p>
        </p:txBody>
      </p:sp>
      <p:sp>
        <p:nvSpPr>
          <p:cNvPr id="4" name="Marcador de contenido 3">
            <a:extLst>
              <a:ext uri="{FF2B5EF4-FFF2-40B4-BE49-F238E27FC236}">
                <a16:creationId xmlns:a16="http://schemas.microsoft.com/office/drawing/2014/main" id="{FF77D476-B4D0-49F3-8F89-EC6446F90651}"/>
              </a:ext>
            </a:extLst>
          </p:cNvPr>
          <p:cNvSpPr txBox="1">
            <a:spLocks/>
          </p:cNvSpPr>
          <p:nvPr/>
        </p:nvSpPr>
        <p:spPr bwMode="auto">
          <a:xfrm>
            <a:off x="152400" y="750120"/>
            <a:ext cx="10875962" cy="984885"/>
          </a:xfrm>
          <a:prstGeom prst="rect">
            <a:avLst/>
          </a:prstGeom>
          <a:noFill/>
          <a:ln w="9525">
            <a:noFill/>
            <a:miter lim="800000"/>
            <a:headEnd/>
            <a:tailEnd/>
          </a:ln>
        </p:spPr>
        <p:txBody>
          <a:bodyPr vert="horz" wrap="square" lIns="0" tIns="0" rIns="0" bIns="0" numCol="1" rtlCol="0" anchor="t" anchorCtr="0" compatLnSpc="1">
            <a:prstTxWarp prst="textNoShape">
              <a:avLst/>
            </a:prstTxWarp>
            <a:spAutoFit/>
          </a:bodyPr>
          <a:lstStyle>
            <a:lvl1pPr marL="228600" indent="-228600" algn="l" rtl="0" eaLnBrk="0" fontAlgn="base" hangingPunct="0">
              <a:lnSpc>
                <a:spcPct val="90000"/>
              </a:lnSpc>
              <a:spcBef>
                <a:spcPts val="1000"/>
              </a:spcBef>
              <a:spcAft>
                <a:spcPct val="0"/>
              </a:spcAft>
              <a:buFont typeface="Arial" charset="0"/>
              <a:buChar char="•"/>
              <a:defRPr sz="2800" kern="1200">
                <a:solidFill>
                  <a:schemeClr val="tx1"/>
                </a:solidFill>
                <a:latin typeface="+mn-lt"/>
                <a:ea typeface="+mn-ea"/>
                <a:cs typeface="+mn-cs"/>
              </a:defRPr>
            </a:lvl1pPr>
            <a:lvl2pPr marL="685800" indent="-228600" algn="l" rtl="0" eaLnBrk="0" fontAlgn="base" hangingPunct="0">
              <a:lnSpc>
                <a:spcPct val="90000"/>
              </a:lnSpc>
              <a:spcBef>
                <a:spcPts val="500"/>
              </a:spcBef>
              <a:spcAft>
                <a:spcPct val="0"/>
              </a:spcAft>
              <a:buFont typeface="Arial" charset="0"/>
              <a:buChar char="•"/>
              <a:defRPr sz="2400" kern="1200">
                <a:solidFill>
                  <a:schemeClr val="tx1"/>
                </a:solidFill>
                <a:latin typeface="+mn-lt"/>
                <a:ea typeface="+mn-ea"/>
                <a:cs typeface="+mn-cs"/>
              </a:defRPr>
            </a:lvl2pPr>
            <a:lvl3pPr marL="1143000" indent="-228600" algn="l" rtl="0" eaLnBrk="0" fontAlgn="base" hangingPunct="0">
              <a:lnSpc>
                <a:spcPct val="90000"/>
              </a:lnSpc>
              <a:spcBef>
                <a:spcPts val="500"/>
              </a:spcBef>
              <a:spcAft>
                <a:spcPct val="0"/>
              </a:spcAft>
              <a:buFont typeface="Arial" charset="0"/>
              <a:buChar char="•"/>
              <a:defRPr sz="2000" kern="1200">
                <a:solidFill>
                  <a:schemeClr val="tx1"/>
                </a:solidFill>
                <a:latin typeface="+mn-lt"/>
                <a:ea typeface="+mn-ea"/>
                <a:cs typeface="+mn-cs"/>
              </a:defRPr>
            </a:lvl3pPr>
            <a:lvl4pPr marL="1600200" indent="-228600" algn="l" rtl="0" eaLnBrk="0" fontAlgn="base" hangingPunct="0">
              <a:lnSpc>
                <a:spcPct val="90000"/>
              </a:lnSpc>
              <a:spcBef>
                <a:spcPts val="500"/>
              </a:spcBef>
              <a:spcAft>
                <a:spcPct val="0"/>
              </a:spcAft>
              <a:buFont typeface="Arial" charset="0"/>
              <a:buChar char="•"/>
              <a:defRPr kern="1200">
                <a:solidFill>
                  <a:schemeClr val="tx1"/>
                </a:solidFill>
                <a:latin typeface="+mn-lt"/>
                <a:ea typeface="+mn-ea"/>
                <a:cs typeface="+mn-cs"/>
              </a:defRPr>
            </a:lvl4pPr>
            <a:lvl5pPr marL="2057400" indent="-228600" algn="l" rtl="0" eaLnBrk="0" fontAlgn="base" hangingPunct="0">
              <a:lnSpc>
                <a:spcPct val="90000"/>
              </a:lnSpc>
              <a:spcBef>
                <a:spcPts val="500"/>
              </a:spcBef>
              <a:spcAft>
                <a:spcPct val="0"/>
              </a:spcAft>
              <a:buFont typeface="Arial" charset="0"/>
              <a:buChar char="•"/>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60000" indent="-360000" algn="just" defTabSz="360000" fontAlgn="auto">
              <a:lnSpc>
                <a:spcPct val="100000"/>
              </a:lnSpc>
              <a:spcBef>
                <a:spcPts val="1200"/>
              </a:spcBef>
              <a:spcAft>
                <a:spcPts val="0"/>
              </a:spcAft>
              <a:buClr>
                <a:srgbClr val="FF0000"/>
              </a:buClr>
              <a:buFont typeface="Wingdings" panose="05000000000000000000" pitchFamily="2" charset="2"/>
              <a:buChar char="Ø"/>
              <a:defRPr/>
            </a:pPr>
            <a:r>
              <a:rPr lang="es-VE" sz="3200" kern="10" dirty="0">
                <a:ln w="15875">
                  <a:solidFill>
                    <a:srgbClr val="000000"/>
                  </a:solidFill>
                  <a:round/>
                  <a:headEnd/>
                  <a:tailEnd/>
                </a:ln>
                <a:solidFill>
                  <a:srgbClr val="70AD47">
                    <a:lumMod val="75000"/>
                  </a:srgbClr>
                </a:solidFill>
                <a:latin typeface="Arial Black"/>
              </a:rPr>
              <a:t>Promover el Desarrollo Sustentable de la Actividad Artesanal con las </a:t>
            </a:r>
            <a:r>
              <a:rPr lang="es-VE" sz="3200" kern="10" dirty="0">
                <a:ln w="15875">
                  <a:solidFill>
                    <a:srgbClr val="000000"/>
                  </a:solidFill>
                  <a:round/>
                  <a:headEnd/>
                  <a:tailEnd/>
                </a:ln>
                <a:solidFill>
                  <a:srgbClr val="00B0F0"/>
                </a:solidFill>
                <a:latin typeface="Arial Black"/>
              </a:rPr>
              <a:t>Maderas Duras</a:t>
            </a:r>
            <a:r>
              <a:rPr lang="es-VE" sz="3200" kern="10" dirty="0">
                <a:ln w="15875">
                  <a:solidFill>
                    <a:srgbClr val="000000"/>
                  </a:solidFill>
                  <a:round/>
                  <a:headEnd/>
                  <a:tailEnd/>
                </a:ln>
                <a:solidFill>
                  <a:srgbClr val="70AD47">
                    <a:lumMod val="75000"/>
                  </a:srgbClr>
                </a:solidFill>
                <a:latin typeface="Arial Black"/>
              </a:rPr>
              <a:t>.</a:t>
            </a:r>
          </a:p>
        </p:txBody>
      </p:sp>
      <p:pic>
        <p:nvPicPr>
          <p:cNvPr id="5" name="Picture 9" descr="HPIM0618a-20">
            <a:extLst>
              <a:ext uri="{FF2B5EF4-FFF2-40B4-BE49-F238E27FC236}">
                <a16:creationId xmlns:a16="http://schemas.microsoft.com/office/drawing/2014/main" id="{ED5F0C3A-6279-411B-8058-C2738B8A84B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85203" y="3379939"/>
            <a:ext cx="2699999" cy="3369845"/>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10" descr="HPIM0617a-20">
            <a:extLst>
              <a:ext uri="{FF2B5EF4-FFF2-40B4-BE49-F238E27FC236}">
                <a16:creationId xmlns:a16="http://schemas.microsoft.com/office/drawing/2014/main" id="{4929FFA6-12E6-49A4-B69B-B241196199B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06839" y="1828800"/>
            <a:ext cx="2926653" cy="2417190"/>
          </a:xfrm>
          <a:prstGeom prst="rect">
            <a:avLst/>
          </a:prstGeom>
          <a:noFill/>
          <a:extLst>
            <a:ext uri="{909E8E84-426E-40DD-AFC4-6F175D3DCCD1}">
              <a14:hiddenFill xmlns:a14="http://schemas.microsoft.com/office/drawing/2010/main">
                <a:solidFill>
                  <a:srgbClr val="FFFFFF"/>
                </a:solidFill>
              </a14:hiddenFill>
            </a:ext>
          </a:extLst>
        </p:spPr>
      </p:pic>
      <p:sp>
        <p:nvSpPr>
          <p:cNvPr id="7" name="object 6">
            <a:extLst>
              <a:ext uri="{FF2B5EF4-FFF2-40B4-BE49-F238E27FC236}">
                <a16:creationId xmlns:a16="http://schemas.microsoft.com/office/drawing/2014/main" id="{AFE33B9C-9EB0-4679-B79D-BA380951D8CE}"/>
              </a:ext>
            </a:extLst>
          </p:cNvPr>
          <p:cNvSpPr>
            <a:spLocks noChangeAspect="1"/>
          </p:cNvSpPr>
          <p:nvPr/>
        </p:nvSpPr>
        <p:spPr>
          <a:xfrm>
            <a:off x="138349" y="4713792"/>
            <a:ext cx="3333002" cy="2033413"/>
          </a:xfrm>
          <a:prstGeom prst="rect">
            <a:avLst/>
          </a:prstGeom>
          <a:blipFill>
            <a:blip r:embed="rId5" cstate="print"/>
            <a:stretch>
              <a:fillRect/>
            </a:stretch>
          </a:blipFill>
        </p:spPr>
        <p:txBody>
          <a:bodyPr wrap="square" lIns="0" tIns="0" rIns="0" bIns="0" rtlCol="0"/>
          <a:lstStyle/>
          <a:p>
            <a:endParaRPr dirty="0"/>
          </a:p>
        </p:txBody>
      </p:sp>
      <p:sp>
        <p:nvSpPr>
          <p:cNvPr id="8" name="object 7">
            <a:extLst>
              <a:ext uri="{FF2B5EF4-FFF2-40B4-BE49-F238E27FC236}">
                <a16:creationId xmlns:a16="http://schemas.microsoft.com/office/drawing/2014/main" id="{CF2438F5-4679-46BB-9CC2-83F43C01105D}"/>
              </a:ext>
            </a:extLst>
          </p:cNvPr>
          <p:cNvSpPr>
            <a:spLocks noChangeAspect="1"/>
          </p:cNvSpPr>
          <p:nvPr/>
        </p:nvSpPr>
        <p:spPr>
          <a:xfrm>
            <a:off x="6206841" y="4256401"/>
            <a:ext cx="2923303" cy="2484709"/>
          </a:xfrm>
          <a:prstGeom prst="rect">
            <a:avLst/>
          </a:prstGeom>
          <a:blipFill>
            <a:blip r:embed="rId6" cstate="print"/>
            <a:stretch>
              <a:fillRect/>
            </a:stretch>
          </a:blipFill>
        </p:spPr>
        <p:txBody>
          <a:bodyPr wrap="square" lIns="0" tIns="0" rIns="0" bIns="0" rtlCol="0"/>
          <a:lstStyle/>
          <a:p>
            <a:endParaRPr dirty="0"/>
          </a:p>
        </p:txBody>
      </p:sp>
      <p:sp>
        <p:nvSpPr>
          <p:cNvPr id="9" name="object 6">
            <a:extLst>
              <a:ext uri="{FF2B5EF4-FFF2-40B4-BE49-F238E27FC236}">
                <a16:creationId xmlns:a16="http://schemas.microsoft.com/office/drawing/2014/main" id="{87F826E5-D132-4FD4-AE50-011EA25AC6DE}"/>
              </a:ext>
            </a:extLst>
          </p:cNvPr>
          <p:cNvSpPr>
            <a:spLocks noChangeAspect="1"/>
          </p:cNvSpPr>
          <p:nvPr/>
        </p:nvSpPr>
        <p:spPr>
          <a:xfrm>
            <a:off x="9151783" y="3319860"/>
            <a:ext cx="1878058" cy="3424288"/>
          </a:xfrm>
          <a:prstGeom prst="rect">
            <a:avLst/>
          </a:prstGeom>
          <a:blipFill>
            <a:blip r:embed="rId7" cstate="print"/>
            <a:stretch>
              <a:fillRect/>
            </a:stretch>
          </a:blipFill>
        </p:spPr>
        <p:txBody>
          <a:bodyPr wrap="square" lIns="0" tIns="0" rIns="0" bIns="0" rtlCol="0"/>
          <a:lstStyle/>
          <a:p>
            <a:endParaRPr dirty="0"/>
          </a:p>
        </p:txBody>
      </p:sp>
    </p:spTree>
    <p:extLst>
      <p:ext uri="{BB962C8B-B14F-4D97-AF65-F5344CB8AC3E}">
        <p14:creationId xmlns:p14="http://schemas.microsoft.com/office/powerpoint/2010/main" val="5707929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ángulo 1">
            <a:extLst>
              <a:ext uri="{FF2B5EF4-FFF2-40B4-BE49-F238E27FC236}">
                <a16:creationId xmlns:a16="http://schemas.microsoft.com/office/drawing/2014/main" id="{4CD98E2C-6628-4818-B6B7-E6322301A362}"/>
              </a:ext>
            </a:extLst>
          </p:cNvPr>
          <p:cNvSpPr/>
          <p:nvPr/>
        </p:nvSpPr>
        <p:spPr>
          <a:xfrm>
            <a:off x="145463" y="93252"/>
            <a:ext cx="10882900" cy="553998"/>
          </a:xfrm>
          <a:prstGeom prst="rect">
            <a:avLst/>
          </a:prstGeom>
          <a:noFill/>
          <a:ln w="9525">
            <a:noFill/>
            <a:miter lim="800000"/>
            <a:headEnd/>
            <a:tailEnd/>
          </a:ln>
        </p:spPr>
        <p:txBody>
          <a:bodyPr vert="horz" wrap="square" lIns="0" tIns="0" rIns="0" bIns="0" numCol="1" rtlCol="0" anchor="ctr" anchorCtr="0" compatLnSpc="1">
            <a:prstTxWarp prst="textNoShape">
              <a:avLst/>
            </a:prstTxWarp>
            <a:spAutoFit/>
          </a:bodyPr>
          <a:lstStyle/>
          <a:p>
            <a:pPr algn="ctr">
              <a:spcBef>
                <a:spcPct val="0"/>
              </a:spcBef>
            </a:pPr>
            <a:r>
              <a:rPr lang="es-VE" sz="3600" b="1" kern="10" dirty="0">
                <a:ln w="25400">
                  <a:solidFill>
                    <a:srgbClr val="000000"/>
                  </a:solidFill>
                  <a:round/>
                  <a:headEnd/>
                  <a:tailEnd/>
                </a:ln>
                <a:solidFill>
                  <a:srgbClr val="FFCCFF"/>
                </a:solidFill>
                <a:latin typeface="Arial Black"/>
                <a:ea typeface="+mj-ea"/>
                <a:cs typeface="Arial" charset="0"/>
              </a:rPr>
              <a:t>“Listas Verdes”</a:t>
            </a:r>
          </a:p>
        </p:txBody>
      </p:sp>
      <p:pic>
        <p:nvPicPr>
          <p:cNvPr id="3" name="Imagen 2">
            <a:extLst>
              <a:ext uri="{FF2B5EF4-FFF2-40B4-BE49-F238E27FC236}">
                <a16:creationId xmlns:a16="http://schemas.microsoft.com/office/drawing/2014/main" id="{7AAE7462-A946-43CF-90D1-FDC3734AC42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69828" y="5405854"/>
            <a:ext cx="1500000" cy="1440000"/>
          </a:xfrm>
          <a:prstGeom prst="rect">
            <a:avLst/>
          </a:prstGeom>
        </p:spPr>
      </p:pic>
      <p:sp>
        <p:nvSpPr>
          <p:cNvPr id="4" name="Marcador de contenido 3">
            <a:extLst>
              <a:ext uri="{FF2B5EF4-FFF2-40B4-BE49-F238E27FC236}">
                <a16:creationId xmlns:a16="http://schemas.microsoft.com/office/drawing/2014/main" id="{7BDA8DF7-3076-4518-9CD0-7B2986D863CC}"/>
              </a:ext>
            </a:extLst>
          </p:cNvPr>
          <p:cNvSpPr txBox="1">
            <a:spLocks/>
          </p:cNvSpPr>
          <p:nvPr/>
        </p:nvSpPr>
        <p:spPr>
          <a:xfrm>
            <a:off x="137822" y="659991"/>
            <a:ext cx="10882900" cy="1384995"/>
          </a:xfrm>
          <a:prstGeom prst="rect">
            <a:avLst/>
          </a:prstGeom>
          <a:noFill/>
        </p:spPr>
        <p:txBody>
          <a:bodyPr wrap="square" lIns="0" tIns="0" rIns="0" bIns="0" rtlCol="0">
            <a:sp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60000" indent="-360000" algn="just" defTabSz="360000">
              <a:lnSpc>
                <a:spcPct val="100000"/>
              </a:lnSpc>
              <a:spcBef>
                <a:spcPts val="600"/>
              </a:spcBef>
              <a:buClr>
                <a:srgbClr val="FF0000"/>
              </a:buClr>
              <a:buFont typeface="Wingdings" panose="05000000000000000000" pitchFamily="2" charset="2"/>
              <a:buChar char="Ø"/>
              <a:defRPr/>
            </a:pPr>
            <a:r>
              <a:rPr lang="es-ES" sz="3000" kern="10" dirty="0">
                <a:ln w="15875">
                  <a:solidFill>
                    <a:srgbClr val="000000"/>
                  </a:solidFill>
                  <a:round/>
                  <a:headEnd/>
                  <a:tailEnd/>
                </a:ln>
                <a:solidFill>
                  <a:srgbClr val="00B0F0"/>
                </a:solidFill>
                <a:latin typeface="Arial Black"/>
              </a:rPr>
              <a:t>Dar a Conocer e incentivar el cultivo y consumo de las especies que figuran en la </a:t>
            </a:r>
            <a:r>
              <a:rPr lang="es-ES" sz="3000" kern="10" dirty="0">
                <a:ln w="15875">
                  <a:solidFill>
                    <a:srgbClr val="000000"/>
                  </a:solidFill>
                  <a:round/>
                  <a:headEnd/>
                  <a:tailEnd/>
                </a:ln>
                <a:solidFill>
                  <a:srgbClr val="009900"/>
                </a:solidFill>
                <a:latin typeface="Arial Black"/>
              </a:rPr>
              <a:t>“Lista Verde de Frutales de Venezuela”</a:t>
            </a:r>
            <a:r>
              <a:rPr lang="es-ES" sz="3000" kern="10" dirty="0">
                <a:ln w="15875">
                  <a:solidFill>
                    <a:srgbClr val="000000"/>
                  </a:solidFill>
                  <a:round/>
                  <a:headEnd/>
                  <a:tailEnd/>
                </a:ln>
                <a:solidFill>
                  <a:srgbClr val="00B0F0"/>
                </a:solidFill>
                <a:latin typeface="Arial Black"/>
              </a:rPr>
              <a:t>.</a:t>
            </a:r>
          </a:p>
        </p:txBody>
      </p:sp>
      <p:pic>
        <p:nvPicPr>
          <p:cNvPr id="6" name="Imagen 5">
            <a:extLst>
              <a:ext uri="{FF2B5EF4-FFF2-40B4-BE49-F238E27FC236}">
                <a16:creationId xmlns:a16="http://schemas.microsoft.com/office/drawing/2014/main" id="{E444231C-2113-4AC4-8113-FC2914E221E5}"/>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497516" y="2150572"/>
            <a:ext cx="3293685" cy="1850452"/>
          </a:xfrm>
          <a:prstGeom prst="rect">
            <a:avLst/>
          </a:prstGeom>
        </p:spPr>
      </p:pic>
      <p:pic>
        <p:nvPicPr>
          <p:cNvPr id="7" name="Imagen 6">
            <a:extLst>
              <a:ext uri="{FF2B5EF4-FFF2-40B4-BE49-F238E27FC236}">
                <a16:creationId xmlns:a16="http://schemas.microsoft.com/office/drawing/2014/main" id="{5F370670-747D-477D-9974-FA576D5B1D58}"/>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38264" y="2163857"/>
            <a:ext cx="2050085" cy="1850452"/>
          </a:xfrm>
          <a:prstGeom prst="rect">
            <a:avLst/>
          </a:prstGeom>
        </p:spPr>
      </p:pic>
      <p:pic>
        <p:nvPicPr>
          <p:cNvPr id="9" name="Imagen 8">
            <a:extLst>
              <a:ext uri="{FF2B5EF4-FFF2-40B4-BE49-F238E27FC236}">
                <a16:creationId xmlns:a16="http://schemas.microsoft.com/office/drawing/2014/main" id="{2E36FEDA-7620-4537-86F7-79BD05CC4813}"/>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9009730" y="5357264"/>
            <a:ext cx="2004646" cy="1503485"/>
          </a:xfrm>
          <a:prstGeom prst="rect">
            <a:avLst/>
          </a:prstGeom>
        </p:spPr>
      </p:pic>
      <p:pic>
        <p:nvPicPr>
          <p:cNvPr id="10" name="Imagen 9">
            <a:extLst>
              <a:ext uri="{FF2B5EF4-FFF2-40B4-BE49-F238E27FC236}">
                <a16:creationId xmlns:a16="http://schemas.microsoft.com/office/drawing/2014/main" id="{0B46D9AD-B02E-4A80-AC05-710B2FD76E47}"/>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190520" y="5366795"/>
            <a:ext cx="1796681" cy="1480250"/>
          </a:xfrm>
          <a:prstGeom prst="rect">
            <a:avLst/>
          </a:prstGeom>
        </p:spPr>
      </p:pic>
      <p:grpSp>
        <p:nvGrpSpPr>
          <p:cNvPr id="17" name="Grupo 16">
            <a:extLst>
              <a:ext uri="{FF2B5EF4-FFF2-40B4-BE49-F238E27FC236}">
                <a16:creationId xmlns:a16="http://schemas.microsoft.com/office/drawing/2014/main" id="{6C813BB9-6C8C-41E6-AF1C-9A652C9DE600}"/>
              </a:ext>
            </a:extLst>
          </p:cNvPr>
          <p:cNvGrpSpPr/>
          <p:nvPr/>
        </p:nvGrpSpPr>
        <p:grpSpPr>
          <a:xfrm>
            <a:off x="6109956" y="1745673"/>
            <a:ext cx="4917764" cy="2263013"/>
            <a:chOff x="4835329" y="2001452"/>
            <a:chExt cx="4361927" cy="2007233"/>
          </a:xfrm>
        </p:grpSpPr>
        <p:pic>
          <p:nvPicPr>
            <p:cNvPr id="5" name="Imagen 4">
              <a:extLst>
                <a:ext uri="{FF2B5EF4-FFF2-40B4-BE49-F238E27FC236}">
                  <a16:creationId xmlns:a16="http://schemas.microsoft.com/office/drawing/2014/main" id="{EC159DF5-C6F8-40A0-AFC1-B823EB59978C}"/>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7699756" y="2012019"/>
              <a:ext cx="1497500" cy="1996666"/>
            </a:xfrm>
            <a:prstGeom prst="rect">
              <a:avLst/>
            </a:prstGeom>
          </p:spPr>
        </p:pic>
        <p:pic>
          <p:nvPicPr>
            <p:cNvPr id="8" name="Imagen 7">
              <a:extLst>
                <a:ext uri="{FF2B5EF4-FFF2-40B4-BE49-F238E27FC236}">
                  <a16:creationId xmlns:a16="http://schemas.microsoft.com/office/drawing/2014/main" id="{0DBB80F3-A64F-4330-8194-D87950A3B0ED}"/>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6255863" y="2012019"/>
              <a:ext cx="1433174" cy="1983202"/>
            </a:xfrm>
            <a:prstGeom prst="rect">
              <a:avLst/>
            </a:prstGeom>
          </p:spPr>
        </p:pic>
        <p:pic>
          <p:nvPicPr>
            <p:cNvPr id="11" name="Imagen 10">
              <a:extLst>
                <a:ext uri="{FF2B5EF4-FFF2-40B4-BE49-F238E27FC236}">
                  <a16:creationId xmlns:a16="http://schemas.microsoft.com/office/drawing/2014/main" id="{1669D340-A55A-4B98-9301-A349F15CAFF0}"/>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4835329" y="2001452"/>
              <a:ext cx="1411773" cy="1977529"/>
            </a:xfrm>
            <a:prstGeom prst="rect">
              <a:avLst/>
            </a:prstGeom>
          </p:spPr>
        </p:pic>
      </p:grpSp>
      <p:pic>
        <p:nvPicPr>
          <p:cNvPr id="12" name="Imagen 11">
            <a:hlinkClick r:id="rId10"/>
            <a:extLst>
              <a:ext uri="{FF2B5EF4-FFF2-40B4-BE49-F238E27FC236}">
                <a16:creationId xmlns:a16="http://schemas.microsoft.com/office/drawing/2014/main" id="{01D1E250-C2DA-471E-A8C2-6AF900562ED7}"/>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139824" y="4388280"/>
            <a:ext cx="1636023" cy="2462256"/>
          </a:xfrm>
          <a:prstGeom prst="rect">
            <a:avLst/>
          </a:prstGeom>
        </p:spPr>
      </p:pic>
      <p:pic>
        <p:nvPicPr>
          <p:cNvPr id="13" name="Imagen 12">
            <a:extLst>
              <a:ext uri="{FF2B5EF4-FFF2-40B4-BE49-F238E27FC236}">
                <a16:creationId xmlns:a16="http://schemas.microsoft.com/office/drawing/2014/main" id="{DB13B67D-21DB-4EC5-807B-9C74E182C9EA}"/>
              </a:ext>
            </a:extLst>
          </p:cNvPr>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1787659" y="5426034"/>
            <a:ext cx="2188595" cy="1414379"/>
          </a:xfrm>
          <a:prstGeom prst="rect">
            <a:avLst/>
          </a:prstGeom>
        </p:spPr>
      </p:pic>
      <p:pic>
        <p:nvPicPr>
          <p:cNvPr id="14" name="Imagen 13">
            <a:extLst>
              <a:ext uri="{FF2B5EF4-FFF2-40B4-BE49-F238E27FC236}">
                <a16:creationId xmlns:a16="http://schemas.microsoft.com/office/drawing/2014/main" id="{FD978FFD-86D8-4C76-A18D-8A041C2EDA43}"/>
              </a:ext>
            </a:extLst>
          </p:cNvPr>
          <p:cNvPicPr>
            <a:picLocks noChangeAspect="1"/>
          </p:cNvPicPr>
          <p:nvPr/>
        </p:nvPicPr>
        <p:blipFill rotWithShape="1">
          <a:blip r:embed="rId13" cstate="print">
            <a:extLst>
              <a:ext uri="{28A0092B-C50C-407E-A947-70E740481C1C}">
                <a14:useLocalDpi xmlns:a14="http://schemas.microsoft.com/office/drawing/2010/main" val="0"/>
              </a:ext>
            </a:extLst>
          </a:blip>
          <a:srcRect l="541"/>
          <a:stretch/>
        </p:blipFill>
        <p:spPr>
          <a:xfrm>
            <a:off x="1793508" y="3982628"/>
            <a:ext cx="2323760" cy="1460243"/>
          </a:xfrm>
          <a:prstGeom prst="rect">
            <a:avLst/>
          </a:prstGeom>
        </p:spPr>
      </p:pic>
      <p:pic>
        <p:nvPicPr>
          <p:cNvPr id="15" name="Imagen 14">
            <a:extLst>
              <a:ext uri="{FF2B5EF4-FFF2-40B4-BE49-F238E27FC236}">
                <a16:creationId xmlns:a16="http://schemas.microsoft.com/office/drawing/2014/main" id="{7FFBEDF5-DF2E-4BBB-9BCD-9A850BA90E0C}"/>
              </a:ext>
            </a:extLst>
          </p:cNvPr>
          <p:cNvPicPr>
            <a:picLocks noChangeAspect="1"/>
          </p:cNvPicPr>
          <p:nvPr/>
        </p:nvPicPr>
        <p:blipFill>
          <a:blip r:embed="rId14" cstate="print">
            <a:extLst>
              <a:ext uri="{28A0092B-C50C-407E-A947-70E740481C1C}">
                <a14:useLocalDpi xmlns:a14="http://schemas.microsoft.com/office/drawing/2010/main" val="0"/>
              </a:ext>
            </a:extLst>
          </a:blip>
          <a:stretch>
            <a:fillRect/>
          </a:stretch>
        </p:blipFill>
        <p:spPr>
          <a:xfrm>
            <a:off x="4144731" y="3977033"/>
            <a:ext cx="1879832" cy="1409874"/>
          </a:xfrm>
          <a:prstGeom prst="rect">
            <a:avLst/>
          </a:prstGeom>
        </p:spPr>
      </p:pic>
      <p:pic>
        <p:nvPicPr>
          <p:cNvPr id="16" name="Imagen 15">
            <a:extLst>
              <a:ext uri="{FF2B5EF4-FFF2-40B4-BE49-F238E27FC236}">
                <a16:creationId xmlns:a16="http://schemas.microsoft.com/office/drawing/2014/main" id="{3997EC3D-E4CF-47C9-878F-55974C1B7AFC}"/>
              </a:ext>
            </a:extLst>
          </p:cNvPr>
          <p:cNvPicPr>
            <a:picLocks noChangeAspect="1"/>
          </p:cNvPicPr>
          <p:nvPr/>
        </p:nvPicPr>
        <p:blipFill rotWithShape="1">
          <a:blip r:embed="rId15"/>
          <a:srcRect r="13799"/>
          <a:stretch/>
        </p:blipFill>
        <p:spPr>
          <a:xfrm>
            <a:off x="6056415" y="3977033"/>
            <a:ext cx="1827500" cy="1383014"/>
          </a:xfrm>
          <a:prstGeom prst="rect">
            <a:avLst/>
          </a:prstGeom>
        </p:spPr>
      </p:pic>
    </p:spTree>
    <p:extLst>
      <p:ext uri="{BB962C8B-B14F-4D97-AF65-F5344CB8AC3E}">
        <p14:creationId xmlns:p14="http://schemas.microsoft.com/office/powerpoint/2010/main" val="7972727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n 5">
            <a:extLst>
              <a:ext uri="{FF2B5EF4-FFF2-40B4-BE49-F238E27FC236}">
                <a16:creationId xmlns:a16="http://schemas.microsoft.com/office/drawing/2014/main" id="{45711DFC-53D8-46D4-BE2A-4D62EBBAE599}"/>
              </a:ext>
            </a:extLst>
          </p:cNvPr>
          <p:cNvPicPr>
            <a:picLocks noChangeAspect="1"/>
          </p:cNvPicPr>
          <p:nvPr/>
        </p:nvPicPr>
        <p:blipFill>
          <a:blip r:embed="rId2"/>
          <a:srcRect/>
          <a:stretch>
            <a:fillRect/>
          </a:stretch>
        </p:blipFill>
        <p:spPr bwMode="auto">
          <a:xfrm>
            <a:off x="1891667" y="4436602"/>
            <a:ext cx="1728000" cy="2305195"/>
          </a:xfrm>
          <a:prstGeom prst="rect">
            <a:avLst/>
          </a:prstGeom>
          <a:noFill/>
          <a:ln w="15875">
            <a:solidFill>
              <a:schemeClr val="accent1"/>
            </a:solidFill>
            <a:miter lim="800000"/>
            <a:headEnd/>
            <a:tailEnd/>
          </a:ln>
        </p:spPr>
      </p:pic>
      <p:pic>
        <p:nvPicPr>
          <p:cNvPr id="3" name="Imagen 7">
            <a:extLst>
              <a:ext uri="{FF2B5EF4-FFF2-40B4-BE49-F238E27FC236}">
                <a16:creationId xmlns:a16="http://schemas.microsoft.com/office/drawing/2014/main" id="{A388656C-63E5-4ADE-A4B1-3448EBDAB4E4}"/>
              </a:ext>
            </a:extLst>
          </p:cNvPr>
          <p:cNvPicPr>
            <a:picLocks noChangeAspect="1"/>
          </p:cNvPicPr>
          <p:nvPr/>
        </p:nvPicPr>
        <p:blipFill>
          <a:blip r:embed="rId3"/>
          <a:srcRect/>
          <a:stretch>
            <a:fillRect/>
          </a:stretch>
        </p:blipFill>
        <p:spPr bwMode="auto">
          <a:xfrm>
            <a:off x="5595304" y="4436592"/>
            <a:ext cx="1728000" cy="2304612"/>
          </a:xfrm>
          <a:prstGeom prst="rect">
            <a:avLst/>
          </a:prstGeom>
          <a:noFill/>
          <a:ln w="15875">
            <a:solidFill>
              <a:schemeClr val="accent1"/>
            </a:solidFill>
            <a:miter lim="800000"/>
            <a:headEnd/>
            <a:tailEnd/>
          </a:ln>
        </p:spPr>
      </p:pic>
      <p:pic>
        <p:nvPicPr>
          <p:cNvPr id="4" name="Imagen 9">
            <a:extLst>
              <a:ext uri="{FF2B5EF4-FFF2-40B4-BE49-F238E27FC236}">
                <a16:creationId xmlns:a16="http://schemas.microsoft.com/office/drawing/2014/main" id="{8421C88B-140B-4E78-8903-0739ADDC6092}"/>
              </a:ext>
            </a:extLst>
          </p:cNvPr>
          <p:cNvPicPr>
            <a:picLocks noChangeAspect="1"/>
          </p:cNvPicPr>
          <p:nvPr/>
        </p:nvPicPr>
        <p:blipFill>
          <a:blip r:embed="rId4"/>
          <a:srcRect/>
          <a:stretch>
            <a:fillRect/>
          </a:stretch>
        </p:blipFill>
        <p:spPr bwMode="auto">
          <a:xfrm>
            <a:off x="9312921" y="4464309"/>
            <a:ext cx="1728000" cy="2307633"/>
          </a:xfrm>
          <a:prstGeom prst="rect">
            <a:avLst/>
          </a:prstGeom>
          <a:noFill/>
          <a:ln w="15875">
            <a:solidFill>
              <a:schemeClr val="accent1"/>
            </a:solidFill>
            <a:miter lim="800000"/>
            <a:headEnd/>
            <a:tailEnd/>
          </a:ln>
        </p:spPr>
      </p:pic>
      <p:pic>
        <p:nvPicPr>
          <p:cNvPr id="5" name="Imagen 8">
            <a:extLst>
              <a:ext uri="{FF2B5EF4-FFF2-40B4-BE49-F238E27FC236}">
                <a16:creationId xmlns:a16="http://schemas.microsoft.com/office/drawing/2014/main" id="{9F0618FC-CAB1-4365-A79C-79034FBA5019}"/>
              </a:ext>
            </a:extLst>
          </p:cNvPr>
          <p:cNvPicPr>
            <a:picLocks noChangeAspect="1"/>
          </p:cNvPicPr>
          <p:nvPr/>
        </p:nvPicPr>
        <p:blipFill>
          <a:blip r:embed="rId5"/>
          <a:srcRect l="8284" r="7919"/>
          <a:stretch>
            <a:fillRect/>
          </a:stretch>
        </p:blipFill>
        <p:spPr bwMode="auto">
          <a:xfrm>
            <a:off x="7373512" y="5032768"/>
            <a:ext cx="1908000" cy="1704232"/>
          </a:xfrm>
          <a:prstGeom prst="rect">
            <a:avLst/>
          </a:prstGeom>
          <a:noFill/>
          <a:ln w="15875">
            <a:solidFill>
              <a:schemeClr val="accent1"/>
            </a:solidFill>
            <a:miter lim="800000"/>
            <a:headEnd/>
            <a:tailEnd/>
          </a:ln>
        </p:spPr>
      </p:pic>
      <p:pic>
        <p:nvPicPr>
          <p:cNvPr id="6" name="Imagen 6">
            <a:extLst>
              <a:ext uri="{FF2B5EF4-FFF2-40B4-BE49-F238E27FC236}">
                <a16:creationId xmlns:a16="http://schemas.microsoft.com/office/drawing/2014/main" id="{ED6FA11D-AE3B-4A05-90B1-7119A0DF035B}"/>
              </a:ext>
            </a:extLst>
          </p:cNvPr>
          <p:cNvPicPr>
            <a:picLocks noChangeAspect="1"/>
          </p:cNvPicPr>
          <p:nvPr/>
        </p:nvPicPr>
        <p:blipFill>
          <a:blip r:embed="rId6"/>
          <a:srcRect l="13826"/>
          <a:stretch>
            <a:fillRect/>
          </a:stretch>
        </p:blipFill>
        <p:spPr bwMode="auto">
          <a:xfrm>
            <a:off x="3655727" y="5088189"/>
            <a:ext cx="1908000" cy="1658493"/>
          </a:xfrm>
          <a:prstGeom prst="rect">
            <a:avLst/>
          </a:prstGeom>
          <a:noFill/>
          <a:ln w="15875">
            <a:solidFill>
              <a:schemeClr val="accent1"/>
            </a:solidFill>
            <a:miter lim="800000"/>
            <a:headEnd/>
            <a:tailEnd/>
          </a:ln>
        </p:spPr>
      </p:pic>
      <p:sp>
        <p:nvSpPr>
          <p:cNvPr id="7" name="Título 2">
            <a:extLst>
              <a:ext uri="{FF2B5EF4-FFF2-40B4-BE49-F238E27FC236}">
                <a16:creationId xmlns:a16="http://schemas.microsoft.com/office/drawing/2014/main" id="{9A96F663-1984-45D7-84C9-6339585BEDE2}"/>
              </a:ext>
            </a:extLst>
          </p:cNvPr>
          <p:cNvSpPr txBox="1">
            <a:spLocks/>
          </p:cNvSpPr>
          <p:nvPr/>
        </p:nvSpPr>
        <p:spPr>
          <a:xfrm>
            <a:off x="137823" y="102247"/>
            <a:ext cx="10890540" cy="538609"/>
          </a:xfrm>
          <a:prstGeom prst="rect">
            <a:avLst/>
          </a:prstGeom>
          <a:noFill/>
          <a:ln w="9525">
            <a:noFill/>
            <a:miter lim="800000"/>
            <a:headEnd/>
            <a:tailEnd/>
          </a:ln>
        </p:spPr>
        <p:txBody>
          <a:bodyPr vert="horz" wrap="square" lIns="0" tIns="0" rIns="0" bIns="0" numCol="1" rtlCol="0" anchor="ctr" anchorCtr="0" compatLnSpc="1">
            <a:prstTxWarp prst="textNoShape">
              <a:avLst/>
            </a:prstTxWarp>
            <a:spAutoFit/>
          </a:bodyPr>
          <a:lstStyle>
            <a:defPPr>
              <a:defRPr lang="es-VE"/>
            </a:defPPr>
            <a:lvl1pPr algn="ctr">
              <a:lnSpc>
                <a:spcPct val="100000"/>
              </a:lnSpc>
              <a:spcBef>
                <a:spcPct val="0"/>
              </a:spcBef>
              <a:buNone/>
              <a:defRPr sz="3600" b="1" kern="10">
                <a:ln w="25400">
                  <a:solidFill>
                    <a:srgbClr val="000000"/>
                  </a:solidFill>
                  <a:round/>
                  <a:headEnd/>
                  <a:tailEnd/>
                </a:ln>
                <a:solidFill>
                  <a:srgbClr val="FFCCFF"/>
                </a:solidFill>
                <a:latin typeface="Arial Black"/>
                <a:ea typeface="+mj-ea"/>
                <a:cs typeface="Arial" charset="0"/>
              </a:defRPr>
            </a:lvl1pPr>
          </a:lstStyle>
          <a:p>
            <a:r>
              <a:rPr lang="es-VE" sz="3500" dirty="0"/>
              <a:t>Protección y Conservación de Plantas Útiles</a:t>
            </a:r>
          </a:p>
        </p:txBody>
      </p:sp>
      <p:sp>
        <p:nvSpPr>
          <p:cNvPr id="8" name="Marcador de contenido 3">
            <a:extLst>
              <a:ext uri="{FF2B5EF4-FFF2-40B4-BE49-F238E27FC236}">
                <a16:creationId xmlns:a16="http://schemas.microsoft.com/office/drawing/2014/main" id="{C21767C9-5D79-46A7-B6BF-86500BBDF300}"/>
              </a:ext>
            </a:extLst>
          </p:cNvPr>
          <p:cNvSpPr txBox="1">
            <a:spLocks/>
          </p:cNvSpPr>
          <p:nvPr/>
        </p:nvSpPr>
        <p:spPr>
          <a:xfrm>
            <a:off x="137823" y="753470"/>
            <a:ext cx="10890540" cy="3093154"/>
          </a:xfrm>
          <a:prstGeom prst="rect">
            <a:avLst/>
          </a:prstGeom>
          <a:noFill/>
        </p:spPr>
        <p:txBody>
          <a:bodyPr wrap="square" lIns="0" tIns="0" rIns="0" bIns="0" rtlCol="0">
            <a:sp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60000" indent="-360000" algn="just" defTabSz="360000">
              <a:lnSpc>
                <a:spcPct val="100000"/>
              </a:lnSpc>
              <a:spcBef>
                <a:spcPts val="600"/>
              </a:spcBef>
              <a:buClr>
                <a:srgbClr val="FF0000"/>
              </a:buClr>
              <a:buFont typeface="Wingdings" panose="05000000000000000000" pitchFamily="2" charset="2"/>
              <a:buChar char="Ø"/>
              <a:defRPr/>
            </a:pPr>
            <a:r>
              <a:rPr lang="es-VE" kern="10" dirty="0">
                <a:ln w="15875">
                  <a:solidFill>
                    <a:srgbClr val="000000"/>
                  </a:solidFill>
                  <a:round/>
                  <a:headEnd/>
                  <a:tailEnd/>
                </a:ln>
                <a:solidFill>
                  <a:srgbClr val="00B0F0"/>
                </a:solidFill>
                <a:latin typeface="Arial Black"/>
              </a:rPr>
              <a:t>Recopilar información, dar a conocer y proponer acciones relacionadas con la divulgación de la</a:t>
            </a:r>
            <a:r>
              <a:rPr lang="es-VE" kern="10" dirty="0">
                <a:ln w="15875">
                  <a:solidFill>
                    <a:srgbClr val="000000"/>
                  </a:solidFill>
                  <a:round/>
                  <a:headEnd/>
                  <a:tailEnd/>
                </a:ln>
                <a:solidFill>
                  <a:srgbClr val="009900"/>
                </a:solidFill>
                <a:latin typeface="Arial Black"/>
              </a:rPr>
              <a:t> “Lista Verde” </a:t>
            </a:r>
            <a:r>
              <a:rPr lang="es-VE" kern="10" dirty="0">
                <a:ln w="15875">
                  <a:solidFill>
                    <a:srgbClr val="000000"/>
                  </a:solidFill>
                  <a:round/>
                  <a:headEnd/>
                  <a:tailEnd/>
                </a:ln>
                <a:solidFill>
                  <a:srgbClr val="00B0F0"/>
                </a:solidFill>
                <a:latin typeface="Arial Black"/>
              </a:rPr>
              <a:t>de plantas útiles con usos potenciales en la agricultura familiar, con fines tanto alimenticios como medicinales y otras aplicaciones utilitarias. </a:t>
            </a:r>
          </a:p>
          <a:p>
            <a:pPr marL="360000" indent="-360000" algn="just" defTabSz="360000">
              <a:lnSpc>
                <a:spcPct val="100000"/>
              </a:lnSpc>
              <a:spcBef>
                <a:spcPts val="600"/>
              </a:spcBef>
              <a:buClr>
                <a:srgbClr val="FF0000"/>
              </a:buClr>
              <a:buFont typeface="Wingdings" panose="05000000000000000000" pitchFamily="2" charset="2"/>
              <a:buChar char="Ø"/>
              <a:defRPr/>
            </a:pPr>
            <a:r>
              <a:rPr lang="es-VE" kern="10" dirty="0">
                <a:ln w="15875">
                  <a:solidFill>
                    <a:srgbClr val="000000"/>
                  </a:solidFill>
                  <a:round/>
                  <a:headEnd/>
                  <a:tailEnd/>
                </a:ln>
                <a:solidFill>
                  <a:srgbClr val="00B0F0"/>
                </a:solidFill>
                <a:latin typeface="Arial Black"/>
              </a:rPr>
              <a:t>Hacer énfasis en el rescate del cultivo y consumo de nuestras especies autóctonas y de uso tradicional.</a:t>
            </a:r>
          </a:p>
        </p:txBody>
      </p:sp>
      <p:pic>
        <p:nvPicPr>
          <p:cNvPr id="9" name="Imagen 4">
            <a:extLst>
              <a:ext uri="{FF2B5EF4-FFF2-40B4-BE49-F238E27FC236}">
                <a16:creationId xmlns:a16="http://schemas.microsoft.com/office/drawing/2014/main" id="{071E5DFF-A4F2-426F-94C9-7734BADC2496}"/>
              </a:ext>
            </a:extLst>
          </p:cNvPr>
          <p:cNvPicPr>
            <a:picLocks noChangeAspect="1"/>
          </p:cNvPicPr>
          <p:nvPr/>
        </p:nvPicPr>
        <p:blipFill>
          <a:blip r:embed="rId7"/>
          <a:srcRect/>
          <a:stretch>
            <a:fillRect/>
          </a:stretch>
        </p:blipFill>
        <p:spPr bwMode="auto">
          <a:xfrm>
            <a:off x="142733" y="4436593"/>
            <a:ext cx="1728000" cy="2306863"/>
          </a:xfrm>
          <a:prstGeom prst="rect">
            <a:avLst/>
          </a:prstGeom>
          <a:noFill/>
          <a:ln w="15875">
            <a:solidFill>
              <a:schemeClr val="accent1"/>
            </a:solidFill>
            <a:miter lim="800000"/>
            <a:headEnd/>
            <a:tailEnd/>
          </a:ln>
        </p:spPr>
      </p:pic>
    </p:spTree>
    <p:extLst>
      <p:ext uri="{BB962C8B-B14F-4D97-AF65-F5344CB8AC3E}">
        <p14:creationId xmlns:p14="http://schemas.microsoft.com/office/powerpoint/2010/main" val="32548307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0.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3000" b="-3000"/>
          </a:stretch>
        </a:blipFill>
        <a:effectLst/>
      </p:bgPr>
    </p:bg>
    <p:spTree>
      <p:nvGrpSpPr>
        <p:cNvPr id="1" name=""/>
        <p:cNvGrpSpPr/>
        <p:nvPr/>
      </p:nvGrpSpPr>
      <p:grpSpPr>
        <a:xfrm>
          <a:off x="0" y="0"/>
          <a:ext cx="0" cy="0"/>
          <a:chOff x="0" y="0"/>
          <a:chExt cx="0" cy="0"/>
        </a:xfrm>
      </p:grpSpPr>
      <p:sp>
        <p:nvSpPr>
          <p:cNvPr id="2" name="Título 2">
            <a:extLst>
              <a:ext uri="{FF2B5EF4-FFF2-40B4-BE49-F238E27FC236}">
                <a16:creationId xmlns:a16="http://schemas.microsoft.com/office/drawing/2014/main" id="{320FA8DA-6F16-46A3-A616-5F22827D9D93}"/>
              </a:ext>
            </a:extLst>
          </p:cNvPr>
          <p:cNvSpPr txBox="1">
            <a:spLocks/>
          </p:cNvSpPr>
          <p:nvPr/>
        </p:nvSpPr>
        <p:spPr>
          <a:xfrm>
            <a:off x="144173" y="89202"/>
            <a:ext cx="10884190" cy="738664"/>
          </a:xfrm>
          <a:prstGeom prst="rect">
            <a:avLst/>
          </a:prstGeom>
          <a:noFill/>
          <a:ln w="9525">
            <a:noFill/>
            <a:miter lim="800000"/>
            <a:headEnd/>
            <a:tailEnd/>
          </a:ln>
        </p:spPr>
        <p:txBody>
          <a:bodyPr vert="horz" wrap="square" lIns="0" tIns="0" rIns="0" bIns="0" numCol="1" rtlCol="0" anchor="ctr" anchorCtr="0" compatLnSpc="1">
            <a:prstTxWarp prst="textNoShape">
              <a:avLst/>
            </a:prstTxWarp>
            <a:spAutoFit/>
          </a:bodyPr>
          <a:lstStyle>
            <a:defPPr>
              <a:defRPr lang="es-VE"/>
            </a:defPPr>
            <a:lvl1pPr algn="ctr">
              <a:lnSpc>
                <a:spcPct val="100000"/>
              </a:lnSpc>
              <a:spcBef>
                <a:spcPct val="0"/>
              </a:spcBef>
              <a:buNone/>
              <a:defRPr sz="3600" b="1" kern="10">
                <a:ln w="25400">
                  <a:solidFill>
                    <a:srgbClr val="000000"/>
                  </a:solidFill>
                  <a:round/>
                  <a:headEnd/>
                  <a:tailEnd/>
                </a:ln>
                <a:solidFill>
                  <a:srgbClr val="FFCCFF"/>
                </a:solidFill>
                <a:latin typeface="Arial Black"/>
                <a:ea typeface="+mj-ea"/>
                <a:cs typeface="Arial" charset="0"/>
              </a:defRPr>
            </a:lvl1pPr>
          </a:lstStyle>
          <a:p>
            <a:r>
              <a:rPr lang="es-VE" sz="4800" dirty="0"/>
              <a:t>Flora del Semiárido</a:t>
            </a:r>
          </a:p>
        </p:txBody>
      </p:sp>
      <p:sp>
        <p:nvSpPr>
          <p:cNvPr id="3" name="Marcador de contenido 3">
            <a:extLst>
              <a:ext uri="{FF2B5EF4-FFF2-40B4-BE49-F238E27FC236}">
                <a16:creationId xmlns:a16="http://schemas.microsoft.com/office/drawing/2014/main" id="{61B5DA73-F6B9-4139-A0DF-F85B226023A2}"/>
              </a:ext>
            </a:extLst>
          </p:cNvPr>
          <p:cNvSpPr txBox="1">
            <a:spLocks/>
          </p:cNvSpPr>
          <p:nvPr/>
        </p:nvSpPr>
        <p:spPr bwMode="auto">
          <a:xfrm>
            <a:off x="144172" y="960616"/>
            <a:ext cx="11668077" cy="2769989"/>
          </a:xfrm>
          <a:prstGeom prst="rect">
            <a:avLst/>
          </a:prstGeom>
          <a:noFill/>
          <a:ln w="9525">
            <a:noFill/>
            <a:miter lim="800000"/>
            <a:headEnd/>
            <a:tailEnd/>
          </a:ln>
        </p:spPr>
        <p:txBody>
          <a:bodyPr vert="horz" wrap="square" lIns="0" tIns="0" rIns="0" bIns="0" numCol="1" rtlCol="0" anchor="t" anchorCtr="0" compatLnSpc="1">
            <a:prstTxWarp prst="textNoShape">
              <a:avLst/>
            </a:prstTxWarp>
            <a:spAutoFit/>
          </a:bodyPr>
          <a:lstStyle>
            <a:lvl1pPr marL="228600" indent="-228600" algn="l" rtl="0" eaLnBrk="0" fontAlgn="base" hangingPunct="0">
              <a:lnSpc>
                <a:spcPct val="90000"/>
              </a:lnSpc>
              <a:spcBef>
                <a:spcPts val="1000"/>
              </a:spcBef>
              <a:spcAft>
                <a:spcPct val="0"/>
              </a:spcAft>
              <a:buFont typeface="Arial" charset="0"/>
              <a:buChar char="•"/>
              <a:defRPr sz="2800" kern="1200">
                <a:solidFill>
                  <a:schemeClr val="tx1"/>
                </a:solidFill>
                <a:latin typeface="+mn-lt"/>
                <a:ea typeface="+mn-ea"/>
                <a:cs typeface="+mn-cs"/>
              </a:defRPr>
            </a:lvl1pPr>
            <a:lvl2pPr marL="685800" indent="-228600" algn="l" rtl="0" eaLnBrk="0" fontAlgn="base" hangingPunct="0">
              <a:lnSpc>
                <a:spcPct val="90000"/>
              </a:lnSpc>
              <a:spcBef>
                <a:spcPts val="500"/>
              </a:spcBef>
              <a:spcAft>
                <a:spcPct val="0"/>
              </a:spcAft>
              <a:buFont typeface="Arial" charset="0"/>
              <a:buChar char="•"/>
              <a:defRPr sz="2400" kern="1200">
                <a:solidFill>
                  <a:schemeClr val="tx1"/>
                </a:solidFill>
                <a:latin typeface="+mn-lt"/>
                <a:ea typeface="+mn-ea"/>
                <a:cs typeface="+mn-cs"/>
              </a:defRPr>
            </a:lvl2pPr>
            <a:lvl3pPr marL="1143000" indent="-228600" algn="l" rtl="0" eaLnBrk="0" fontAlgn="base" hangingPunct="0">
              <a:lnSpc>
                <a:spcPct val="90000"/>
              </a:lnSpc>
              <a:spcBef>
                <a:spcPts val="500"/>
              </a:spcBef>
              <a:spcAft>
                <a:spcPct val="0"/>
              </a:spcAft>
              <a:buFont typeface="Arial" charset="0"/>
              <a:buChar char="•"/>
              <a:defRPr sz="2000" kern="1200">
                <a:solidFill>
                  <a:schemeClr val="tx1"/>
                </a:solidFill>
                <a:latin typeface="+mn-lt"/>
                <a:ea typeface="+mn-ea"/>
                <a:cs typeface="+mn-cs"/>
              </a:defRPr>
            </a:lvl3pPr>
            <a:lvl4pPr marL="1600200" indent="-228600" algn="l" rtl="0" eaLnBrk="0" fontAlgn="base" hangingPunct="0">
              <a:lnSpc>
                <a:spcPct val="90000"/>
              </a:lnSpc>
              <a:spcBef>
                <a:spcPts val="500"/>
              </a:spcBef>
              <a:spcAft>
                <a:spcPct val="0"/>
              </a:spcAft>
              <a:buFont typeface="Arial" charset="0"/>
              <a:buChar char="•"/>
              <a:defRPr kern="1200">
                <a:solidFill>
                  <a:schemeClr val="tx1"/>
                </a:solidFill>
                <a:latin typeface="+mn-lt"/>
                <a:ea typeface="+mn-ea"/>
                <a:cs typeface="+mn-cs"/>
              </a:defRPr>
            </a:lvl4pPr>
            <a:lvl5pPr marL="2057400" indent="-228600" algn="l" rtl="0" eaLnBrk="0" fontAlgn="base" hangingPunct="0">
              <a:lnSpc>
                <a:spcPct val="90000"/>
              </a:lnSpc>
              <a:spcBef>
                <a:spcPts val="500"/>
              </a:spcBef>
              <a:spcAft>
                <a:spcPct val="0"/>
              </a:spcAft>
              <a:buFont typeface="Arial" charset="0"/>
              <a:buChar char="•"/>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60000" indent="-360000" algn="just" defTabSz="360000" fontAlgn="auto">
              <a:lnSpc>
                <a:spcPct val="100000"/>
              </a:lnSpc>
              <a:spcBef>
                <a:spcPts val="1200"/>
              </a:spcBef>
              <a:spcAft>
                <a:spcPts val="0"/>
              </a:spcAft>
              <a:buClr>
                <a:srgbClr val="FF0000"/>
              </a:buClr>
              <a:buFont typeface="Wingdings" panose="05000000000000000000" pitchFamily="2" charset="2"/>
              <a:buChar char="Ø"/>
              <a:defRPr/>
            </a:pPr>
            <a:r>
              <a:rPr lang="es-VE" sz="3600" kern="10" dirty="0">
                <a:ln w="15875">
                  <a:solidFill>
                    <a:srgbClr val="000000"/>
                  </a:solidFill>
                  <a:round/>
                  <a:headEnd/>
                  <a:tailEnd/>
                </a:ln>
                <a:solidFill>
                  <a:srgbClr val="FFFF00"/>
                </a:solidFill>
                <a:latin typeface="Arial Black"/>
              </a:rPr>
              <a:t>Estudiar las especies que conforman la Flora del Semiárido y reproducir las que tienen mayor potencial para el mejoramiento del ambiente y la calidad de vida en las comunidades de la región.</a:t>
            </a:r>
          </a:p>
        </p:txBody>
      </p:sp>
    </p:spTree>
    <p:extLst>
      <p:ext uri="{BB962C8B-B14F-4D97-AF65-F5344CB8AC3E}">
        <p14:creationId xmlns:p14="http://schemas.microsoft.com/office/powerpoint/2010/main" val="31657215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Imagen 7">
            <a:extLst>
              <a:ext uri="{FF2B5EF4-FFF2-40B4-BE49-F238E27FC236}">
                <a16:creationId xmlns:a16="http://schemas.microsoft.com/office/drawing/2014/main" id="{7A43DC73-14E5-4DB6-8FF3-E233D6A76C00}"/>
              </a:ext>
            </a:extLst>
          </p:cNvPr>
          <p:cNvPicPr>
            <a:picLocks noChangeAspect="1"/>
          </p:cNvPicPr>
          <p:nvPr/>
        </p:nvPicPr>
        <p:blipFill>
          <a:blip r:embed="rId2"/>
          <a:srcRect/>
          <a:stretch>
            <a:fillRect/>
          </a:stretch>
        </p:blipFill>
        <p:spPr bwMode="auto">
          <a:xfrm>
            <a:off x="179387" y="2727553"/>
            <a:ext cx="2906339" cy="2177821"/>
          </a:xfrm>
          <a:prstGeom prst="rect">
            <a:avLst/>
          </a:prstGeom>
          <a:noFill/>
          <a:ln w="19050">
            <a:solidFill>
              <a:srgbClr val="FF0000"/>
            </a:solidFill>
            <a:miter lim="800000"/>
            <a:headEnd/>
            <a:tailEnd/>
          </a:ln>
        </p:spPr>
      </p:pic>
      <p:pic>
        <p:nvPicPr>
          <p:cNvPr id="7" name="Imagen 6">
            <a:extLst>
              <a:ext uri="{FF2B5EF4-FFF2-40B4-BE49-F238E27FC236}">
                <a16:creationId xmlns:a16="http://schemas.microsoft.com/office/drawing/2014/main" id="{26681DF2-7F1F-4537-BDA8-3648B8B6BFD0}"/>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085348" y="2713086"/>
            <a:ext cx="2925724" cy="2192289"/>
          </a:xfrm>
          <a:prstGeom prst="rect">
            <a:avLst/>
          </a:prstGeom>
          <a:noFill/>
          <a:ln w="19050">
            <a:solidFill>
              <a:srgbClr val="FF0000"/>
            </a:solidFill>
            <a:miter lim="800000"/>
            <a:headEnd/>
            <a:tailEnd/>
          </a:ln>
        </p:spPr>
      </p:pic>
      <p:pic>
        <p:nvPicPr>
          <p:cNvPr id="2" name="Imagen 1">
            <a:extLst>
              <a:ext uri="{FF2B5EF4-FFF2-40B4-BE49-F238E27FC236}">
                <a16:creationId xmlns:a16="http://schemas.microsoft.com/office/drawing/2014/main" id="{082DB22D-83CE-48B9-9583-6E7818CF4BA6}"/>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855527" y="4359048"/>
            <a:ext cx="3159567" cy="2367511"/>
          </a:xfrm>
          <a:prstGeom prst="rect">
            <a:avLst/>
          </a:prstGeom>
          <a:noFill/>
          <a:ln w="19050">
            <a:solidFill>
              <a:srgbClr val="FF0000"/>
            </a:solidFill>
            <a:miter lim="800000"/>
            <a:headEnd/>
            <a:tailEnd/>
          </a:ln>
        </p:spPr>
      </p:pic>
      <p:pic>
        <p:nvPicPr>
          <p:cNvPr id="3" name="Imagen 2">
            <a:extLst>
              <a:ext uri="{FF2B5EF4-FFF2-40B4-BE49-F238E27FC236}">
                <a16:creationId xmlns:a16="http://schemas.microsoft.com/office/drawing/2014/main" id="{264C5852-3C13-45D6-A53A-D53C3EE5C47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265104" y="4352836"/>
            <a:ext cx="2764096" cy="2360210"/>
          </a:xfrm>
          <a:prstGeom prst="rect">
            <a:avLst/>
          </a:prstGeom>
          <a:noFill/>
          <a:ln w="19050">
            <a:solidFill>
              <a:srgbClr val="FF0000"/>
            </a:solidFill>
            <a:miter lim="800000"/>
            <a:headEnd/>
            <a:tailEnd/>
          </a:ln>
        </p:spPr>
      </p:pic>
      <p:sp>
        <p:nvSpPr>
          <p:cNvPr id="4" name="Título 2">
            <a:extLst>
              <a:ext uri="{FF2B5EF4-FFF2-40B4-BE49-F238E27FC236}">
                <a16:creationId xmlns:a16="http://schemas.microsoft.com/office/drawing/2014/main" id="{367758AF-6C73-4616-A2C4-392C8E0A75EB}"/>
              </a:ext>
            </a:extLst>
          </p:cNvPr>
          <p:cNvSpPr txBox="1">
            <a:spLocks/>
          </p:cNvSpPr>
          <p:nvPr/>
        </p:nvSpPr>
        <p:spPr>
          <a:xfrm>
            <a:off x="179387" y="103359"/>
            <a:ext cx="10848975" cy="615553"/>
          </a:xfrm>
          <a:prstGeom prst="rect">
            <a:avLst/>
          </a:prstGeom>
        </p:spPr>
        <p:txBody>
          <a:bodyPr wrap="square" lIns="0" tIns="0" rIns="0" bIns="0" rtlCol="0">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00000"/>
              </a:lnSpc>
              <a:defRPr/>
            </a:pPr>
            <a:r>
              <a:rPr lang="es-VE" sz="4000" b="1" kern="10" dirty="0">
                <a:ln w="25400">
                  <a:solidFill>
                    <a:srgbClr val="000000"/>
                  </a:solidFill>
                  <a:round/>
                  <a:headEnd/>
                  <a:tailEnd/>
                </a:ln>
                <a:solidFill>
                  <a:srgbClr val="FFCCFF"/>
                </a:solidFill>
                <a:latin typeface="Arial Black"/>
                <a:cs typeface="Arial" charset="0"/>
              </a:rPr>
              <a:t>Viveros y Lista Roja</a:t>
            </a:r>
            <a:endParaRPr lang="es-VE" sz="4000" dirty="0"/>
          </a:p>
        </p:txBody>
      </p:sp>
      <p:sp>
        <p:nvSpPr>
          <p:cNvPr id="6" name="Marcador de contenido 3">
            <a:extLst>
              <a:ext uri="{FF2B5EF4-FFF2-40B4-BE49-F238E27FC236}">
                <a16:creationId xmlns:a16="http://schemas.microsoft.com/office/drawing/2014/main" id="{08F25E0A-3040-496C-968D-782EF51DA34D}"/>
              </a:ext>
            </a:extLst>
          </p:cNvPr>
          <p:cNvSpPr txBox="1">
            <a:spLocks/>
          </p:cNvSpPr>
          <p:nvPr/>
        </p:nvSpPr>
        <p:spPr>
          <a:xfrm>
            <a:off x="137822" y="750809"/>
            <a:ext cx="10890539" cy="1846659"/>
          </a:xfrm>
          <a:prstGeom prst="rect">
            <a:avLst/>
          </a:prstGeom>
          <a:noFill/>
          <a:ln w="9525">
            <a:noFill/>
            <a:miter lim="800000"/>
            <a:headEnd/>
            <a:tailEnd/>
          </a:ln>
        </p:spPr>
        <p:txBody>
          <a:bodyPr vert="horz" wrap="square" lIns="0" tIns="0" rIns="0" bIns="0" numCol="1" rtlCol="0" anchor="t" anchorCtr="0" compatLnSpc="1">
            <a:prstTxWarp prst="textNoShape">
              <a:avLst/>
            </a:prstTxWarp>
            <a:sp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60000" indent="-360000" algn="just" defTabSz="360000">
              <a:lnSpc>
                <a:spcPct val="100000"/>
              </a:lnSpc>
              <a:spcBef>
                <a:spcPts val="1200"/>
              </a:spcBef>
              <a:buClr>
                <a:srgbClr val="FF0000"/>
              </a:buClr>
              <a:buFont typeface="Wingdings" panose="05000000000000000000" pitchFamily="2" charset="2"/>
              <a:buChar char="Ø"/>
            </a:pPr>
            <a:r>
              <a:rPr lang="es-VE" sz="3000" kern="10" dirty="0">
                <a:ln w="15875">
                  <a:solidFill>
                    <a:srgbClr val="000000"/>
                  </a:solidFill>
                  <a:round/>
                  <a:headEnd/>
                  <a:tailEnd/>
                </a:ln>
                <a:solidFill>
                  <a:srgbClr val="009900"/>
                </a:solidFill>
                <a:latin typeface="Arial Black"/>
              </a:rPr>
              <a:t>Incentivar en los viveros institucionales, escolares y comunitarios la producción de las especies florísticas que figuran en la </a:t>
            </a:r>
            <a:r>
              <a:rPr lang="es-VE" sz="3000" kern="10" dirty="0">
                <a:ln w="15875">
                  <a:solidFill>
                    <a:srgbClr val="000000"/>
                  </a:solidFill>
                  <a:round/>
                  <a:headEnd/>
                  <a:tailEnd/>
                </a:ln>
                <a:solidFill>
                  <a:srgbClr val="FF0000"/>
                </a:solidFill>
                <a:latin typeface="Arial Black"/>
                <a:hlinkClick r:id="rId6" action="ppaction://hlinkfile">
                  <a:extLst>
                    <a:ext uri="{A12FA001-AC4F-418D-AE19-62706E023703}">
                      <ahyp:hlinkClr xmlns:ahyp="http://schemas.microsoft.com/office/drawing/2018/hyperlinkcolor" val="tx"/>
                    </a:ext>
                  </a:extLst>
                </a:hlinkClick>
              </a:rPr>
              <a:t>“</a:t>
            </a:r>
            <a:r>
              <a:rPr lang="es-VE" sz="3000" kern="10" dirty="0">
                <a:ln w="15875">
                  <a:solidFill>
                    <a:srgbClr val="000000"/>
                  </a:solidFill>
                  <a:round/>
                  <a:headEnd/>
                  <a:tailEnd/>
                </a:ln>
                <a:solidFill>
                  <a:srgbClr val="FF0000"/>
                </a:solidFill>
                <a:latin typeface="Arial Black"/>
                <a:hlinkClick r:id="rId7" action="ppaction://hlinkfile">
                  <a:extLst>
                    <a:ext uri="{A12FA001-AC4F-418D-AE19-62706E023703}">
                      <ahyp:hlinkClr xmlns:ahyp="http://schemas.microsoft.com/office/drawing/2018/hyperlinkcolor" val="tx"/>
                    </a:ext>
                  </a:extLst>
                </a:hlinkClick>
              </a:rPr>
              <a:t>Lista Roja</a:t>
            </a:r>
            <a:r>
              <a:rPr lang="es-VE" sz="3000" kern="10" dirty="0">
                <a:ln w="15875">
                  <a:solidFill>
                    <a:srgbClr val="000000"/>
                  </a:solidFill>
                  <a:round/>
                  <a:headEnd/>
                  <a:tailEnd/>
                </a:ln>
                <a:solidFill>
                  <a:srgbClr val="FF0000"/>
                </a:solidFill>
                <a:latin typeface="Arial Black"/>
                <a:hlinkClick r:id="rId6" action="ppaction://hlinkfile">
                  <a:extLst>
                    <a:ext uri="{A12FA001-AC4F-418D-AE19-62706E023703}">
                      <ahyp:hlinkClr xmlns:ahyp="http://schemas.microsoft.com/office/drawing/2018/hyperlinkcolor" val="tx"/>
                    </a:ext>
                  </a:extLst>
                </a:hlinkClick>
              </a:rPr>
              <a:t>”</a:t>
            </a:r>
            <a:r>
              <a:rPr lang="es-VE" sz="3000" kern="10" dirty="0">
                <a:ln w="15875">
                  <a:solidFill>
                    <a:srgbClr val="000000"/>
                  </a:solidFill>
                  <a:round/>
                  <a:headEnd/>
                  <a:tailEnd/>
                </a:ln>
                <a:solidFill>
                  <a:srgbClr val="009900"/>
                </a:solidFill>
                <a:latin typeface="Arial Black"/>
              </a:rPr>
              <a:t> de nuestra entidad estadal.</a:t>
            </a:r>
          </a:p>
        </p:txBody>
      </p:sp>
    </p:spTree>
    <p:extLst>
      <p:ext uri="{BB962C8B-B14F-4D97-AF65-F5344CB8AC3E}">
        <p14:creationId xmlns:p14="http://schemas.microsoft.com/office/powerpoint/2010/main" val="39579626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2">
            <a:extLst>
              <a:ext uri="{FF2B5EF4-FFF2-40B4-BE49-F238E27FC236}">
                <a16:creationId xmlns:a16="http://schemas.microsoft.com/office/drawing/2014/main" id="{B5C73C35-2049-46C9-931C-8304DB2058E2}"/>
              </a:ext>
            </a:extLst>
          </p:cNvPr>
          <p:cNvSpPr txBox="1">
            <a:spLocks/>
          </p:cNvSpPr>
          <p:nvPr/>
        </p:nvSpPr>
        <p:spPr>
          <a:xfrm>
            <a:off x="143735" y="90797"/>
            <a:ext cx="10884628" cy="553998"/>
          </a:xfrm>
          <a:prstGeom prst="rect">
            <a:avLst/>
          </a:prstGeom>
          <a:noFill/>
          <a:ln w="9525">
            <a:noFill/>
            <a:miter lim="800000"/>
            <a:headEnd/>
            <a:tailEnd/>
          </a:ln>
        </p:spPr>
        <p:txBody>
          <a:bodyPr vert="horz" wrap="square" lIns="0" tIns="0" rIns="0" bIns="0" numCol="1" rtlCol="0" anchor="ctr" anchorCtr="0" compatLnSpc="1">
            <a:prstTxWarp prst="textNoShape">
              <a:avLst/>
            </a:prstTxWarp>
            <a:spAutoFit/>
          </a:bodyPr>
          <a:lstStyle>
            <a:defPPr>
              <a:defRPr lang="es-VE"/>
            </a:defPPr>
            <a:lvl1pPr algn="ctr">
              <a:lnSpc>
                <a:spcPct val="100000"/>
              </a:lnSpc>
              <a:spcBef>
                <a:spcPct val="0"/>
              </a:spcBef>
              <a:buNone/>
              <a:defRPr sz="3600" b="1" kern="10">
                <a:ln w="25400">
                  <a:solidFill>
                    <a:srgbClr val="000000"/>
                  </a:solidFill>
                  <a:round/>
                  <a:headEnd/>
                  <a:tailEnd/>
                </a:ln>
                <a:solidFill>
                  <a:srgbClr val="FFCCFF"/>
                </a:solidFill>
                <a:latin typeface="Arial Black"/>
                <a:ea typeface="+mj-ea"/>
                <a:cs typeface="Arial" charset="0"/>
              </a:defRPr>
            </a:lvl1pPr>
          </a:lstStyle>
          <a:p>
            <a:r>
              <a:rPr lang="es-VE" dirty="0"/>
              <a:t>Viveros y Listas Verdes</a:t>
            </a:r>
          </a:p>
        </p:txBody>
      </p:sp>
      <p:pic>
        <p:nvPicPr>
          <p:cNvPr id="3" name="Imagen 9">
            <a:extLst>
              <a:ext uri="{FF2B5EF4-FFF2-40B4-BE49-F238E27FC236}">
                <a16:creationId xmlns:a16="http://schemas.microsoft.com/office/drawing/2014/main" id="{F8D15CEB-202C-4586-A2B4-219B409A2D26}"/>
              </a:ext>
            </a:extLst>
          </p:cNvPr>
          <p:cNvPicPr>
            <a:picLocks noChangeAspect="1"/>
          </p:cNvPicPr>
          <p:nvPr/>
        </p:nvPicPr>
        <p:blipFill>
          <a:blip r:embed="rId2"/>
          <a:srcRect/>
          <a:stretch>
            <a:fillRect/>
          </a:stretch>
        </p:blipFill>
        <p:spPr bwMode="auto">
          <a:xfrm>
            <a:off x="8703851" y="5005998"/>
            <a:ext cx="2309812" cy="1730375"/>
          </a:xfrm>
          <a:prstGeom prst="rect">
            <a:avLst/>
          </a:prstGeom>
          <a:noFill/>
          <a:ln w="19050">
            <a:solidFill>
              <a:srgbClr val="FF0000"/>
            </a:solidFill>
            <a:miter lim="800000"/>
            <a:headEnd/>
            <a:tailEnd/>
          </a:ln>
        </p:spPr>
      </p:pic>
      <p:pic>
        <p:nvPicPr>
          <p:cNvPr id="4" name="Imagen 11">
            <a:extLst>
              <a:ext uri="{FF2B5EF4-FFF2-40B4-BE49-F238E27FC236}">
                <a16:creationId xmlns:a16="http://schemas.microsoft.com/office/drawing/2014/main" id="{0A0AA2E2-8376-46B5-8D07-32CEAB41C705}"/>
              </a:ext>
            </a:extLst>
          </p:cNvPr>
          <p:cNvPicPr>
            <a:picLocks noChangeAspect="1"/>
          </p:cNvPicPr>
          <p:nvPr/>
        </p:nvPicPr>
        <p:blipFill>
          <a:blip r:embed="rId3"/>
          <a:srcRect/>
          <a:stretch>
            <a:fillRect/>
          </a:stretch>
        </p:blipFill>
        <p:spPr bwMode="auto">
          <a:xfrm>
            <a:off x="162788" y="4922870"/>
            <a:ext cx="2422526" cy="1816100"/>
          </a:xfrm>
          <a:prstGeom prst="rect">
            <a:avLst/>
          </a:prstGeom>
          <a:noFill/>
          <a:ln w="19050">
            <a:solidFill>
              <a:srgbClr val="FF0000"/>
            </a:solidFill>
            <a:miter lim="800000"/>
            <a:headEnd/>
            <a:tailEnd/>
          </a:ln>
        </p:spPr>
      </p:pic>
      <p:sp>
        <p:nvSpPr>
          <p:cNvPr id="5" name="Marcador de contenido 3">
            <a:extLst>
              <a:ext uri="{FF2B5EF4-FFF2-40B4-BE49-F238E27FC236}">
                <a16:creationId xmlns:a16="http://schemas.microsoft.com/office/drawing/2014/main" id="{007CD3B3-D76D-47FD-ABAF-DB4B2C3646B4}"/>
              </a:ext>
            </a:extLst>
          </p:cNvPr>
          <p:cNvSpPr txBox="1">
            <a:spLocks/>
          </p:cNvSpPr>
          <p:nvPr/>
        </p:nvSpPr>
        <p:spPr>
          <a:xfrm>
            <a:off x="140712" y="751997"/>
            <a:ext cx="10887651" cy="3877985"/>
          </a:xfrm>
          <a:prstGeom prst="rect">
            <a:avLst/>
          </a:prstGeom>
          <a:noFill/>
          <a:ln w="9525">
            <a:noFill/>
            <a:miter lim="800000"/>
            <a:headEnd/>
            <a:tailEnd/>
          </a:ln>
        </p:spPr>
        <p:txBody>
          <a:bodyPr vert="horz" wrap="square" lIns="0" tIns="0" rIns="0" bIns="0" numCol="1" rtlCol="0" anchor="t" anchorCtr="0" compatLnSpc="1">
            <a:prstTxWarp prst="textNoShape">
              <a:avLst/>
            </a:prstTxWarp>
            <a:sp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60000" indent="-360000" algn="just" defTabSz="360000">
              <a:lnSpc>
                <a:spcPct val="100000"/>
              </a:lnSpc>
              <a:spcBef>
                <a:spcPts val="1200"/>
              </a:spcBef>
              <a:buClr>
                <a:srgbClr val="FF0000"/>
              </a:buClr>
              <a:buFont typeface="Wingdings" panose="05000000000000000000" pitchFamily="2" charset="2"/>
              <a:buChar char="Ø"/>
            </a:pPr>
            <a:r>
              <a:rPr lang="es-ES" kern="10" dirty="0">
                <a:ln w="15875">
                  <a:solidFill>
                    <a:srgbClr val="000000"/>
                  </a:solidFill>
                  <a:round/>
                  <a:headEnd/>
                  <a:tailEnd/>
                </a:ln>
                <a:solidFill>
                  <a:srgbClr val="00B0F0"/>
                </a:solidFill>
                <a:latin typeface="Arial Black"/>
              </a:rPr>
              <a:t>Incorporar en los viveros institucionales, escolares y comunitarios la propagación de las especies útiles </a:t>
            </a:r>
            <a:r>
              <a:rPr lang="es-VE" kern="10" dirty="0">
                <a:ln w="15875">
                  <a:solidFill>
                    <a:srgbClr val="000000"/>
                  </a:solidFill>
                  <a:round/>
                  <a:headEnd/>
                  <a:tailEnd/>
                </a:ln>
                <a:solidFill>
                  <a:srgbClr val="00B0F0"/>
                </a:solidFill>
                <a:latin typeface="Arial Black"/>
              </a:rPr>
              <a:t>incluidas en las</a:t>
            </a:r>
            <a:r>
              <a:rPr lang="es-VE" kern="10" dirty="0">
                <a:ln w="15875">
                  <a:solidFill>
                    <a:srgbClr val="000000"/>
                  </a:solidFill>
                  <a:round/>
                  <a:headEnd/>
                  <a:tailEnd/>
                </a:ln>
                <a:solidFill>
                  <a:srgbClr val="009900"/>
                </a:solidFill>
                <a:latin typeface="Arial Black"/>
              </a:rPr>
              <a:t> “Listas verdes  de Plantas Útiles de Venezuela” </a:t>
            </a:r>
            <a:r>
              <a:rPr lang="es-VE" kern="10" dirty="0">
                <a:ln w="15875">
                  <a:solidFill>
                    <a:srgbClr val="000000"/>
                  </a:solidFill>
                  <a:round/>
                  <a:headEnd/>
                  <a:tailEnd/>
                </a:ln>
                <a:solidFill>
                  <a:srgbClr val="00B0F0"/>
                </a:solidFill>
                <a:latin typeface="Arial Black"/>
              </a:rPr>
              <a:t>a través del programa de</a:t>
            </a:r>
            <a:r>
              <a:rPr lang="es-VE" kern="10" dirty="0">
                <a:ln w="15875">
                  <a:solidFill>
                    <a:srgbClr val="000000"/>
                  </a:solidFill>
                  <a:round/>
                  <a:headEnd/>
                  <a:tailEnd/>
                </a:ln>
                <a:solidFill>
                  <a:srgbClr val="009900"/>
                </a:solidFill>
                <a:latin typeface="Arial Black"/>
              </a:rPr>
              <a:t> “Todas las Manos a la Siembra” </a:t>
            </a:r>
            <a:r>
              <a:rPr lang="es-VE" kern="10" dirty="0">
                <a:ln w="15875">
                  <a:solidFill>
                    <a:srgbClr val="000000"/>
                  </a:solidFill>
                  <a:round/>
                  <a:headEnd/>
                  <a:tailEnd/>
                </a:ln>
                <a:solidFill>
                  <a:srgbClr val="00B0F0"/>
                </a:solidFill>
                <a:latin typeface="Arial Black"/>
              </a:rPr>
              <a:t>impulsado por el Ministerio del Poder Popular para la Educación, el programa</a:t>
            </a:r>
            <a:r>
              <a:rPr lang="es-VE" kern="10" dirty="0">
                <a:ln w="15875">
                  <a:solidFill>
                    <a:srgbClr val="000000"/>
                  </a:solidFill>
                  <a:round/>
                  <a:headEnd/>
                  <a:tailEnd/>
                </a:ln>
                <a:solidFill>
                  <a:srgbClr val="009900"/>
                </a:solidFill>
                <a:latin typeface="Arial Black"/>
              </a:rPr>
              <a:t> “Sembrando Vida” </a:t>
            </a:r>
            <a:r>
              <a:rPr lang="es-VE" kern="10" dirty="0">
                <a:ln w="15875">
                  <a:solidFill>
                    <a:srgbClr val="000000"/>
                  </a:solidFill>
                  <a:round/>
                  <a:headEnd/>
                  <a:tailEnd/>
                </a:ln>
                <a:solidFill>
                  <a:srgbClr val="00B0F0"/>
                </a:solidFill>
                <a:latin typeface="Arial Black"/>
              </a:rPr>
              <a:t>desarrollado por INPARQUES y a través de las actividades desarrolladas por la Fundación Misión Árbol de la mano con CONARE.</a:t>
            </a:r>
            <a:r>
              <a:rPr lang="es-VE" kern="10" dirty="0">
                <a:ln w="15875">
                  <a:solidFill>
                    <a:srgbClr val="000000"/>
                  </a:solidFill>
                  <a:round/>
                  <a:headEnd/>
                  <a:tailEnd/>
                </a:ln>
                <a:solidFill>
                  <a:srgbClr val="009900"/>
                </a:solidFill>
                <a:latin typeface="Arial Black"/>
              </a:rPr>
              <a:t> </a:t>
            </a:r>
          </a:p>
        </p:txBody>
      </p:sp>
    </p:spTree>
    <p:extLst>
      <p:ext uri="{BB962C8B-B14F-4D97-AF65-F5344CB8AC3E}">
        <p14:creationId xmlns:p14="http://schemas.microsoft.com/office/powerpoint/2010/main" val="15732188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2">
            <a:extLst>
              <a:ext uri="{FF2B5EF4-FFF2-40B4-BE49-F238E27FC236}">
                <a16:creationId xmlns:a16="http://schemas.microsoft.com/office/drawing/2014/main" id="{1E2537BC-6D5F-422D-B3B6-9BEA173709FD}"/>
              </a:ext>
            </a:extLst>
          </p:cNvPr>
          <p:cNvSpPr txBox="1">
            <a:spLocks/>
          </p:cNvSpPr>
          <p:nvPr/>
        </p:nvSpPr>
        <p:spPr>
          <a:xfrm>
            <a:off x="144173" y="91594"/>
            <a:ext cx="10884190" cy="492443"/>
          </a:xfrm>
          <a:prstGeom prst="rect">
            <a:avLst/>
          </a:prstGeom>
        </p:spPr>
        <p:txBody>
          <a:bodyPr wrap="square" lIns="0" tIns="0" rIns="0" bIns="0" rtlCol="0">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00000"/>
              </a:lnSpc>
              <a:defRPr/>
            </a:pPr>
            <a:r>
              <a:rPr lang="es-VE" sz="3200" b="1" kern="10" dirty="0">
                <a:ln w="25400">
                  <a:solidFill>
                    <a:srgbClr val="000000"/>
                  </a:solidFill>
                  <a:round/>
                  <a:headEnd/>
                  <a:tailEnd/>
                </a:ln>
                <a:solidFill>
                  <a:srgbClr val="FFCCFF"/>
                </a:solidFill>
                <a:latin typeface="Arial Black"/>
                <a:cs typeface="Arial" charset="0"/>
              </a:rPr>
              <a:t>Viveros y Restauración Ambiental</a:t>
            </a:r>
            <a:endParaRPr lang="es-VE" sz="3000" dirty="0"/>
          </a:p>
        </p:txBody>
      </p:sp>
      <p:sp>
        <p:nvSpPr>
          <p:cNvPr id="3" name="Marcador de contenido 3">
            <a:extLst>
              <a:ext uri="{FF2B5EF4-FFF2-40B4-BE49-F238E27FC236}">
                <a16:creationId xmlns:a16="http://schemas.microsoft.com/office/drawing/2014/main" id="{68DAD7CE-1958-491A-9F01-2F16FB69E42C}"/>
              </a:ext>
            </a:extLst>
          </p:cNvPr>
          <p:cNvSpPr txBox="1">
            <a:spLocks/>
          </p:cNvSpPr>
          <p:nvPr/>
        </p:nvSpPr>
        <p:spPr bwMode="auto">
          <a:xfrm>
            <a:off x="144173" y="751603"/>
            <a:ext cx="10881482" cy="2769989"/>
          </a:xfrm>
          <a:prstGeom prst="rect">
            <a:avLst/>
          </a:prstGeom>
          <a:noFill/>
          <a:ln w="9525">
            <a:noFill/>
            <a:miter lim="800000"/>
            <a:headEnd/>
            <a:tailEnd/>
          </a:ln>
        </p:spPr>
        <p:txBody>
          <a:bodyPr vert="horz" wrap="square" lIns="0" tIns="0" rIns="0" bIns="0" numCol="1" rtlCol="0" anchor="t" anchorCtr="0" compatLnSpc="1">
            <a:prstTxWarp prst="textNoShape">
              <a:avLst/>
            </a:prstTxWarp>
            <a:spAutoFit/>
          </a:bodyPr>
          <a:lstStyle>
            <a:lvl1pPr marL="228600" indent="-228600" algn="l" rtl="0" eaLnBrk="0" fontAlgn="base" hangingPunct="0">
              <a:lnSpc>
                <a:spcPct val="90000"/>
              </a:lnSpc>
              <a:spcBef>
                <a:spcPts val="1000"/>
              </a:spcBef>
              <a:spcAft>
                <a:spcPct val="0"/>
              </a:spcAft>
              <a:buFont typeface="Arial" charset="0"/>
              <a:buChar char="•"/>
              <a:defRPr sz="2800" kern="1200">
                <a:solidFill>
                  <a:schemeClr val="tx1"/>
                </a:solidFill>
                <a:latin typeface="+mn-lt"/>
                <a:ea typeface="+mn-ea"/>
                <a:cs typeface="+mn-cs"/>
              </a:defRPr>
            </a:lvl1pPr>
            <a:lvl2pPr marL="685800" indent="-228600" algn="l" rtl="0" eaLnBrk="0" fontAlgn="base" hangingPunct="0">
              <a:lnSpc>
                <a:spcPct val="90000"/>
              </a:lnSpc>
              <a:spcBef>
                <a:spcPts val="500"/>
              </a:spcBef>
              <a:spcAft>
                <a:spcPct val="0"/>
              </a:spcAft>
              <a:buFont typeface="Arial" charset="0"/>
              <a:buChar char="•"/>
              <a:defRPr sz="2400" kern="1200">
                <a:solidFill>
                  <a:schemeClr val="tx1"/>
                </a:solidFill>
                <a:latin typeface="+mn-lt"/>
                <a:ea typeface="+mn-ea"/>
                <a:cs typeface="+mn-cs"/>
              </a:defRPr>
            </a:lvl2pPr>
            <a:lvl3pPr marL="1143000" indent="-228600" algn="l" rtl="0" eaLnBrk="0" fontAlgn="base" hangingPunct="0">
              <a:lnSpc>
                <a:spcPct val="90000"/>
              </a:lnSpc>
              <a:spcBef>
                <a:spcPts val="500"/>
              </a:spcBef>
              <a:spcAft>
                <a:spcPct val="0"/>
              </a:spcAft>
              <a:buFont typeface="Arial" charset="0"/>
              <a:buChar char="•"/>
              <a:defRPr sz="2000" kern="1200">
                <a:solidFill>
                  <a:schemeClr val="tx1"/>
                </a:solidFill>
                <a:latin typeface="+mn-lt"/>
                <a:ea typeface="+mn-ea"/>
                <a:cs typeface="+mn-cs"/>
              </a:defRPr>
            </a:lvl3pPr>
            <a:lvl4pPr marL="1600200" indent="-228600" algn="l" rtl="0" eaLnBrk="0" fontAlgn="base" hangingPunct="0">
              <a:lnSpc>
                <a:spcPct val="90000"/>
              </a:lnSpc>
              <a:spcBef>
                <a:spcPts val="500"/>
              </a:spcBef>
              <a:spcAft>
                <a:spcPct val="0"/>
              </a:spcAft>
              <a:buFont typeface="Arial" charset="0"/>
              <a:buChar char="•"/>
              <a:defRPr kern="1200">
                <a:solidFill>
                  <a:schemeClr val="tx1"/>
                </a:solidFill>
                <a:latin typeface="+mn-lt"/>
                <a:ea typeface="+mn-ea"/>
                <a:cs typeface="+mn-cs"/>
              </a:defRPr>
            </a:lvl4pPr>
            <a:lvl5pPr marL="2057400" indent="-228600" algn="l" rtl="0" eaLnBrk="0" fontAlgn="base" hangingPunct="0">
              <a:lnSpc>
                <a:spcPct val="90000"/>
              </a:lnSpc>
              <a:spcBef>
                <a:spcPts val="500"/>
              </a:spcBef>
              <a:spcAft>
                <a:spcPct val="0"/>
              </a:spcAft>
              <a:buFont typeface="Arial" charset="0"/>
              <a:buChar char="•"/>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60000" indent="-360000" algn="just" defTabSz="360000" fontAlgn="auto">
              <a:lnSpc>
                <a:spcPct val="100000"/>
              </a:lnSpc>
              <a:spcBef>
                <a:spcPts val="1200"/>
              </a:spcBef>
              <a:spcAft>
                <a:spcPts val="0"/>
              </a:spcAft>
              <a:buClr>
                <a:srgbClr val="FF0000"/>
              </a:buClr>
              <a:buFont typeface="Wingdings" panose="05000000000000000000" pitchFamily="2" charset="2"/>
              <a:buChar char="Ø"/>
              <a:defRPr/>
            </a:pPr>
            <a:r>
              <a:rPr lang="es-VE" sz="3000" kern="10" dirty="0">
                <a:ln w="15875">
                  <a:solidFill>
                    <a:srgbClr val="000000"/>
                  </a:solidFill>
                  <a:round/>
                  <a:headEnd/>
                  <a:tailEnd/>
                </a:ln>
                <a:solidFill>
                  <a:srgbClr val="70AD47">
                    <a:lumMod val="75000"/>
                  </a:srgbClr>
                </a:solidFill>
                <a:latin typeface="Arial Black"/>
              </a:rPr>
              <a:t>Producir las especies autóctonas en los viveros institucionales, escolares y comunitarios, como fuente de las plantas a ser introducidas en los proyectos de restauración ambiental de las áreas degradadas, tanto urbanas como rurales del estado Lara.</a:t>
            </a:r>
          </a:p>
        </p:txBody>
      </p:sp>
      <p:sp>
        <p:nvSpPr>
          <p:cNvPr id="4" name="object 4">
            <a:extLst>
              <a:ext uri="{FF2B5EF4-FFF2-40B4-BE49-F238E27FC236}">
                <a16:creationId xmlns:a16="http://schemas.microsoft.com/office/drawing/2014/main" id="{72B1A074-3F2E-42D7-8928-57140B074108}"/>
              </a:ext>
            </a:extLst>
          </p:cNvPr>
          <p:cNvSpPr>
            <a:spLocks noChangeAspect="1"/>
          </p:cNvSpPr>
          <p:nvPr/>
        </p:nvSpPr>
        <p:spPr>
          <a:xfrm>
            <a:off x="8049492" y="3176937"/>
            <a:ext cx="2976164" cy="3549955"/>
          </a:xfrm>
          <a:prstGeom prst="rect">
            <a:avLst/>
          </a:prstGeom>
          <a:blipFill>
            <a:blip r:embed="rId2" cstate="print"/>
            <a:stretch>
              <a:fillRect/>
            </a:stretch>
          </a:blipFill>
        </p:spPr>
        <p:txBody>
          <a:bodyPr wrap="square" lIns="0" tIns="0" rIns="0" bIns="0" rtlCol="0"/>
          <a:lstStyle/>
          <a:p>
            <a:endParaRPr>
              <a:solidFill>
                <a:prstClr val="black"/>
              </a:solidFill>
            </a:endParaRPr>
          </a:p>
        </p:txBody>
      </p:sp>
      <p:pic>
        <p:nvPicPr>
          <p:cNvPr id="5" name="Imagen 4">
            <a:extLst>
              <a:ext uri="{FF2B5EF4-FFF2-40B4-BE49-F238E27FC236}">
                <a16:creationId xmlns:a16="http://schemas.microsoft.com/office/drawing/2014/main" id="{8BB6A548-4DC1-4564-83BE-3F58849277A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8396" y="3508854"/>
            <a:ext cx="4322768" cy="3239135"/>
          </a:xfrm>
          <a:prstGeom prst="rect">
            <a:avLst/>
          </a:prstGeom>
        </p:spPr>
      </p:pic>
    </p:spTree>
    <p:extLst>
      <p:ext uri="{BB962C8B-B14F-4D97-AF65-F5344CB8AC3E}">
        <p14:creationId xmlns:p14="http://schemas.microsoft.com/office/powerpoint/2010/main" val="26721875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n 4">
            <a:extLst>
              <a:ext uri="{FF2B5EF4-FFF2-40B4-BE49-F238E27FC236}">
                <a16:creationId xmlns:a16="http://schemas.microsoft.com/office/drawing/2014/main" id="{EEB9BDF0-97D0-4EFB-9151-97E44D5FF26D}"/>
              </a:ext>
            </a:extLst>
          </p:cNvPr>
          <p:cNvPicPr>
            <a:picLocks noChangeAspect="1"/>
          </p:cNvPicPr>
          <p:nvPr/>
        </p:nvPicPr>
        <p:blipFill>
          <a:blip r:embed="rId2"/>
          <a:srcRect l="9412"/>
          <a:stretch>
            <a:fillRect/>
          </a:stretch>
        </p:blipFill>
        <p:spPr bwMode="auto">
          <a:xfrm>
            <a:off x="4518817" y="5004110"/>
            <a:ext cx="2125662" cy="1758950"/>
          </a:xfrm>
          <a:prstGeom prst="rect">
            <a:avLst/>
          </a:prstGeom>
          <a:noFill/>
          <a:ln w="19050">
            <a:solidFill>
              <a:srgbClr val="FF0000"/>
            </a:solidFill>
            <a:miter lim="800000"/>
            <a:headEnd/>
            <a:tailEnd/>
          </a:ln>
        </p:spPr>
      </p:pic>
      <p:sp>
        <p:nvSpPr>
          <p:cNvPr id="3" name="Título 2">
            <a:extLst>
              <a:ext uri="{FF2B5EF4-FFF2-40B4-BE49-F238E27FC236}">
                <a16:creationId xmlns:a16="http://schemas.microsoft.com/office/drawing/2014/main" id="{6643C815-479E-4E91-9365-F4241367360E}"/>
              </a:ext>
            </a:extLst>
          </p:cNvPr>
          <p:cNvSpPr txBox="1">
            <a:spLocks/>
          </p:cNvSpPr>
          <p:nvPr/>
        </p:nvSpPr>
        <p:spPr>
          <a:xfrm>
            <a:off x="140713" y="94083"/>
            <a:ext cx="10887650" cy="553998"/>
          </a:xfrm>
          <a:prstGeom prst="rect">
            <a:avLst/>
          </a:prstGeom>
          <a:noFill/>
          <a:ln w="9525">
            <a:noFill/>
            <a:miter lim="800000"/>
            <a:headEnd/>
            <a:tailEnd/>
          </a:ln>
        </p:spPr>
        <p:txBody>
          <a:bodyPr vert="horz" wrap="square" lIns="0" tIns="0" rIns="0" bIns="0" numCol="1" rtlCol="0" anchor="ctr" anchorCtr="0" compatLnSpc="1">
            <a:prstTxWarp prst="textNoShape">
              <a:avLst/>
            </a:prstTxWarp>
            <a:spAutoFit/>
          </a:bodyPr>
          <a:lstStyle>
            <a:defPPr>
              <a:defRPr lang="es-VE"/>
            </a:defPPr>
            <a:lvl1pPr algn="ctr">
              <a:lnSpc>
                <a:spcPct val="100000"/>
              </a:lnSpc>
              <a:spcBef>
                <a:spcPct val="0"/>
              </a:spcBef>
              <a:buNone/>
              <a:defRPr sz="3600" b="1" kern="10">
                <a:ln w="25400">
                  <a:solidFill>
                    <a:srgbClr val="000000"/>
                  </a:solidFill>
                  <a:round/>
                  <a:headEnd/>
                  <a:tailEnd/>
                </a:ln>
                <a:solidFill>
                  <a:srgbClr val="FFCCFF"/>
                </a:solidFill>
                <a:latin typeface="Arial Black"/>
                <a:ea typeface="+mj-ea"/>
                <a:cs typeface="Arial" charset="0"/>
              </a:defRPr>
            </a:lvl1pPr>
          </a:lstStyle>
          <a:p>
            <a:r>
              <a:rPr lang="es-VE" dirty="0"/>
              <a:t>“Huerto Escolar y Comunitario”</a:t>
            </a:r>
          </a:p>
        </p:txBody>
      </p:sp>
      <p:sp>
        <p:nvSpPr>
          <p:cNvPr id="6" name="Marcador de contenido 3">
            <a:extLst>
              <a:ext uri="{FF2B5EF4-FFF2-40B4-BE49-F238E27FC236}">
                <a16:creationId xmlns:a16="http://schemas.microsoft.com/office/drawing/2014/main" id="{1777A417-FA66-41AA-BE55-BB9AD7EC5F21}"/>
              </a:ext>
            </a:extLst>
          </p:cNvPr>
          <p:cNvSpPr txBox="1">
            <a:spLocks/>
          </p:cNvSpPr>
          <p:nvPr/>
        </p:nvSpPr>
        <p:spPr>
          <a:xfrm>
            <a:off x="137823" y="751994"/>
            <a:ext cx="10887650" cy="4154984"/>
          </a:xfrm>
          <a:prstGeom prst="rect">
            <a:avLst/>
          </a:prstGeom>
          <a:noFill/>
          <a:ln w="9525">
            <a:noFill/>
            <a:miter lim="800000"/>
            <a:headEnd/>
            <a:tailEnd/>
          </a:ln>
        </p:spPr>
        <p:txBody>
          <a:bodyPr vert="horz" wrap="square" lIns="0" tIns="0" rIns="0" bIns="0" numCol="1" rtlCol="0" anchor="t" anchorCtr="0" compatLnSpc="1">
            <a:prstTxWarp prst="textNoShape">
              <a:avLst/>
            </a:prstTxWarp>
            <a:sp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60000" indent="-360000" algn="just" defTabSz="360000">
              <a:lnSpc>
                <a:spcPct val="100000"/>
              </a:lnSpc>
              <a:spcBef>
                <a:spcPts val="1200"/>
              </a:spcBef>
              <a:buClr>
                <a:srgbClr val="FF0000"/>
              </a:buClr>
              <a:buFont typeface="Wingdings" panose="05000000000000000000" pitchFamily="2" charset="2"/>
              <a:buChar char="Ø"/>
            </a:pPr>
            <a:r>
              <a:rPr lang="es-VE" sz="3000" kern="10" dirty="0">
                <a:ln w="15875">
                  <a:solidFill>
                    <a:srgbClr val="000000"/>
                  </a:solidFill>
                  <a:round/>
                  <a:headEnd/>
                  <a:tailEnd/>
                </a:ln>
                <a:solidFill>
                  <a:srgbClr val="00B0F0"/>
                </a:solidFill>
                <a:latin typeface="Arial Black"/>
              </a:rPr>
              <a:t>Promover, </a:t>
            </a:r>
            <a:r>
              <a:rPr lang="es-ES" sz="3000" kern="10" dirty="0">
                <a:ln w="15875">
                  <a:solidFill>
                    <a:srgbClr val="000000"/>
                  </a:solidFill>
                  <a:round/>
                  <a:headEnd/>
                  <a:tailEnd/>
                </a:ln>
                <a:solidFill>
                  <a:srgbClr val="00B0F0"/>
                </a:solidFill>
                <a:latin typeface="Arial Black"/>
              </a:rPr>
              <a:t>en las áreas verdes escolares y comunitarias el desarrollo del </a:t>
            </a:r>
            <a:r>
              <a:rPr lang="es-ES" sz="3000" kern="10" dirty="0">
                <a:ln w="15875">
                  <a:solidFill>
                    <a:srgbClr val="000000"/>
                  </a:solidFill>
                  <a:round/>
                  <a:headEnd/>
                  <a:tailEnd/>
                </a:ln>
                <a:latin typeface="Arial Black"/>
              </a:rPr>
              <a:t>“huerto escolar y comunitario”</a:t>
            </a:r>
            <a:r>
              <a:rPr lang="es-ES" sz="3000" kern="10" dirty="0">
                <a:ln w="15875">
                  <a:solidFill>
                    <a:srgbClr val="000000"/>
                  </a:solidFill>
                  <a:round/>
                  <a:headEnd/>
                  <a:tailEnd/>
                </a:ln>
                <a:solidFill>
                  <a:srgbClr val="00B0F0"/>
                </a:solidFill>
                <a:latin typeface="Arial Black"/>
              </a:rPr>
              <a:t>, promoviendo </a:t>
            </a:r>
            <a:r>
              <a:rPr lang="es-VE" sz="3000" kern="10" dirty="0">
                <a:ln w="15875">
                  <a:solidFill>
                    <a:srgbClr val="000000"/>
                  </a:solidFill>
                  <a:round/>
                  <a:headEnd/>
                  <a:tailEnd/>
                </a:ln>
                <a:solidFill>
                  <a:srgbClr val="00B0F0"/>
                </a:solidFill>
                <a:latin typeface="Arial Black"/>
              </a:rPr>
              <a:t>el cultivo y utilización de las especies incluidas en las</a:t>
            </a:r>
            <a:r>
              <a:rPr lang="es-VE" sz="3000" kern="10" dirty="0">
                <a:ln w="15875">
                  <a:solidFill>
                    <a:srgbClr val="000000"/>
                  </a:solidFill>
                  <a:round/>
                  <a:headEnd/>
                  <a:tailEnd/>
                </a:ln>
                <a:solidFill>
                  <a:srgbClr val="009900"/>
                </a:solidFill>
                <a:latin typeface="Arial Black"/>
              </a:rPr>
              <a:t> “Listas verdes  de Plantas Útiles” </a:t>
            </a:r>
            <a:r>
              <a:rPr lang="es-VE" sz="3000" kern="10" dirty="0">
                <a:ln w="15875">
                  <a:solidFill>
                    <a:srgbClr val="000000"/>
                  </a:solidFill>
                  <a:round/>
                  <a:headEnd/>
                  <a:tailEnd/>
                </a:ln>
                <a:solidFill>
                  <a:srgbClr val="00B0F0"/>
                </a:solidFill>
                <a:latin typeface="Arial Black"/>
              </a:rPr>
              <a:t>a través del programa de</a:t>
            </a:r>
            <a:r>
              <a:rPr lang="es-VE" sz="3000" kern="10" dirty="0">
                <a:ln w="15875">
                  <a:solidFill>
                    <a:srgbClr val="000000"/>
                  </a:solidFill>
                  <a:round/>
                  <a:headEnd/>
                  <a:tailEnd/>
                </a:ln>
                <a:solidFill>
                  <a:srgbClr val="009900"/>
                </a:solidFill>
                <a:latin typeface="Arial Black"/>
              </a:rPr>
              <a:t> “Todas las Manos a la Siembra” </a:t>
            </a:r>
            <a:r>
              <a:rPr lang="es-VE" sz="3000" kern="10" dirty="0">
                <a:ln w="15875">
                  <a:solidFill>
                    <a:srgbClr val="000000"/>
                  </a:solidFill>
                  <a:round/>
                  <a:headEnd/>
                  <a:tailEnd/>
                </a:ln>
                <a:solidFill>
                  <a:srgbClr val="00B0F0"/>
                </a:solidFill>
                <a:latin typeface="Arial Black"/>
              </a:rPr>
              <a:t>impulsado por el Ministerio del Poder Popular para la Educación y los programas de </a:t>
            </a:r>
            <a:r>
              <a:rPr lang="es-VE" sz="3000" kern="10" dirty="0">
                <a:ln w="15875">
                  <a:solidFill>
                    <a:srgbClr val="000000"/>
                  </a:solidFill>
                  <a:round/>
                  <a:headEnd/>
                  <a:tailEnd/>
                </a:ln>
                <a:solidFill>
                  <a:srgbClr val="009900"/>
                </a:solidFill>
                <a:latin typeface="Arial Black"/>
              </a:rPr>
              <a:t>“Agricultura Familiar”</a:t>
            </a:r>
            <a:r>
              <a:rPr lang="es-VE" sz="3000" kern="10" dirty="0">
                <a:ln w="15875">
                  <a:solidFill>
                    <a:srgbClr val="000000"/>
                  </a:solidFill>
                  <a:round/>
                  <a:headEnd/>
                  <a:tailEnd/>
                </a:ln>
                <a:solidFill>
                  <a:srgbClr val="00B0F0"/>
                </a:solidFill>
                <a:latin typeface="Arial Black"/>
              </a:rPr>
              <a:t> desarrollados por varias instituciones.</a:t>
            </a:r>
            <a:r>
              <a:rPr lang="es-VE" sz="3000" kern="10" dirty="0">
                <a:ln w="15875">
                  <a:solidFill>
                    <a:srgbClr val="000000"/>
                  </a:solidFill>
                  <a:round/>
                  <a:headEnd/>
                  <a:tailEnd/>
                </a:ln>
                <a:solidFill>
                  <a:srgbClr val="009900"/>
                </a:solidFill>
                <a:latin typeface="Arial Black"/>
              </a:rPr>
              <a:t> </a:t>
            </a:r>
          </a:p>
        </p:txBody>
      </p:sp>
      <p:pic>
        <p:nvPicPr>
          <p:cNvPr id="8" name="Imagen 7">
            <a:extLst>
              <a:ext uri="{FF2B5EF4-FFF2-40B4-BE49-F238E27FC236}">
                <a16:creationId xmlns:a16="http://schemas.microsoft.com/office/drawing/2014/main" id="{A5D48F90-1587-4E87-BCF1-5FB2AD104D5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288988" y="4936430"/>
            <a:ext cx="2736485" cy="1826630"/>
          </a:xfrm>
          <a:prstGeom prst="rect">
            <a:avLst/>
          </a:prstGeom>
        </p:spPr>
      </p:pic>
      <p:pic>
        <p:nvPicPr>
          <p:cNvPr id="10" name="Imagen 9">
            <a:extLst>
              <a:ext uri="{FF2B5EF4-FFF2-40B4-BE49-F238E27FC236}">
                <a16:creationId xmlns:a16="http://schemas.microsoft.com/office/drawing/2014/main" id="{B6015AB6-6322-4288-90D8-43EDEFB4969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37824" y="4907980"/>
            <a:ext cx="2619232" cy="1820144"/>
          </a:xfrm>
          <a:prstGeom prst="rect">
            <a:avLst/>
          </a:prstGeom>
        </p:spPr>
      </p:pic>
    </p:spTree>
    <p:extLst>
      <p:ext uri="{BB962C8B-B14F-4D97-AF65-F5344CB8AC3E}">
        <p14:creationId xmlns:p14="http://schemas.microsoft.com/office/powerpoint/2010/main" val="39362981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ítulo 2">
            <a:extLst>
              <a:ext uri="{FF2B5EF4-FFF2-40B4-BE49-F238E27FC236}">
                <a16:creationId xmlns:a16="http://schemas.microsoft.com/office/drawing/2014/main" id="{8CD2751E-1424-48E9-B92E-398649A19006}"/>
              </a:ext>
            </a:extLst>
          </p:cNvPr>
          <p:cNvSpPr txBox="1">
            <a:spLocks/>
          </p:cNvSpPr>
          <p:nvPr/>
        </p:nvSpPr>
        <p:spPr>
          <a:xfrm>
            <a:off x="140713" y="103337"/>
            <a:ext cx="10887650" cy="590931"/>
          </a:xfrm>
          <a:prstGeom prst="rect">
            <a:avLst/>
          </a:prstGeom>
        </p:spPr>
        <p:txBody>
          <a:bodyPr wrap="square">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s-VE" sz="3600" b="1" kern="10">
                <a:ln w="25400">
                  <a:solidFill>
                    <a:srgbClr val="000000"/>
                  </a:solidFill>
                  <a:round/>
                  <a:headEnd/>
                  <a:tailEnd/>
                </a:ln>
                <a:solidFill>
                  <a:srgbClr val="FFCCFF"/>
                </a:solidFill>
                <a:latin typeface="Arial Black"/>
                <a:ea typeface="+mn-ea"/>
                <a:cs typeface="Arial" charset="0"/>
              </a:rPr>
              <a:t>“Bosque Escolar y Comunitario”</a:t>
            </a:r>
            <a:endParaRPr lang="es-VE" sz="3600" b="1" kern="10" dirty="0">
              <a:ln w="25400">
                <a:solidFill>
                  <a:srgbClr val="000000"/>
                </a:solidFill>
                <a:round/>
                <a:headEnd/>
                <a:tailEnd/>
              </a:ln>
              <a:solidFill>
                <a:srgbClr val="FFCCFF"/>
              </a:solidFill>
              <a:latin typeface="Arial Black"/>
              <a:ea typeface="+mn-ea"/>
              <a:cs typeface="Arial" charset="0"/>
            </a:endParaRPr>
          </a:p>
        </p:txBody>
      </p:sp>
      <p:sp>
        <p:nvSpPr>
          <p:cNvPr id="6" name="Marcador de contenido 3">
            <a:extLst>
              <a:ext uri="{FF2B5EF4-FFF2-40B4-BE49-F238E27FC236}">
                <a16:creationId xmlns:a16="http://schemas.microsoft.com/office/drawing/2014/main" id="{999350A7-C313-4247-93FC-A1CD80B01B91}"/>
              </a:ext>
            </a:extLst>
          </p:cNvPr>
          <p:cNvSpPr txBox="1">
            <a:spLocks/>
          </p:cNvSpPr>
          <p:nvPr/>
        </p:nvSpPr>
        <p:spPr>
          <a:xfrm>
            <a:off x="137823" y="751992"/>
            <a:ext cx="10890540" cy="3877985"/>
          </a:xfrm>
          <a:prstGeom prst="rect">
            <a:avLst/>
          </a:prstGeom>
          <a:noFill/>
          <a:ln w="9525">
            <a:noFill/>
            <a:miter lim="800000"/>
            <a:headEnd/>
            <a:tailEnd/>
          </a:ln>
        </p:spPr>
        <p:txBody>
          <a:bodyPr vert="horz" wrap="square" lIns="0" tIns="0" rIns="0" bIns="0" numCol="1" rtlCol="0" anchor="t" anchorCtr="0" compatLnSpc="1">
            <a:prstTxWarp prst="textNoShape">
              <a:avLst/>
            </a:prstTxWarp>
            <a:sp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60000" indent="-360000" algn="just" defTabSz="360000">
              <a:lnSpc>
                <a:spcPct val="100000"/>
              </a:lnSpc>
              <a:spcBef>
                <a:spcPts val="1200"/>
              </a:spcBef>
              <a:buClr>
                <a:srgbClr val="FF0000"/>
              </a:buClr>
              <a:buFont typeface="Wingdings" panose="05000000000000000000" pitchFamily="2" charset="2"/>
              <a:buChar char="Ø"/>
            </a:pPr>
            <a:r>
              <a:rPr lang="es-VE" kern="10" dirty="0">
                <a:ln w="15875">
                  <a:solidFill>
                    <a:srgbClr val="000000"/>
                  </a:solidFill>
                  <a:round/>
                  <a:headEnd/>
                  <a:tailEnd/>
                </a:ln>
                <a:solidFill>
                  <a:srgbClr val="00B0F0"/>
                </a:solidFill>
                <a:latin typeface="Arial Black"/>
              </a:rPr>
              <a:t>Promover, </a:t>
            </a:r>
            <a:r>
              <a:rPr lang="es-ES" kern="10" dirty="0">
                <a:ln w="15875">
                  <a:solidFill>
                    <a:srgbClr val="000000"/>
                  </a:solidFill>
                  <a:round/>
                  <a:headEnd/>
                  <a:tailEnd/>
                </a:ln>
                <a:solidFill>
                  <a:srgbClr val="00B0F0"/>
                </a:solidFill>
                <a:latin typeface="Arial Black"/>
              </a:rPr>
              <a:t>en los espacios desocupados escolares y comunitarios, el desarrollo del </a:t>
            </a:r>
            <a:r>
              <a:rPr lang="es-ES" kern="10" dirty="0">
                <a:ln w="15875">
                  <a:solidFill>
                    <a:srgbClr val="000000"/>
                  </a:solidFill>
                  <a:round/>
                  <a:headEnd/>
                  <a:tailEnd/>
                </a:ln>
                <a:latin typeface="Arial Black"/>
              </a:rPr>
              <a:t>“bosque escolar y comunitario”</a:t>
            </a:r>
            <a:r>
              <a:rPr lang="es-ES" kern="10" dirty="0">
                <a:ln w="15875">
                  <a:solidFill>
                    <a:srgbClr val="000000"/>
                  </a:solidFill>
                  <a:round/>
                  <a:headEnd/>
                  <a:tailEnd/>
                </a:ln>
                <a:solidFill>
                  <a:srgbClr val="00B0F0"/>
                </a:solidFill>
                <a:latin typeface="Arial Black"/>
              </a:rPr>
              <a:t>, promoviendo </a:t>
            </a:r>
            <a:r>
              <a:rPr lang="es-VE" kern="10" dirty="0">
                <a:ln w="15875">
                  <a:solidFill>
                    <a:srgbClr val="000000"/>
                  </a:solidFill>
                  <a:round/>
                  <a:headEnd/>
                  <a:tailEnd/>
                </a:ln>
                <a:solidFill>
                  <a:srgbClr val="00B0F0"/>
                </a:solidFill>
                <a:latin typeface="Arial Black"/>
              </a:rPr>
              <a:t>el cultivo de las especies incluidas en las </a:t>
            </a:r>
            <a:r>
              <a:rPr lang="es-VE" altLang="es-VE" kern="10" dirty="0">
                <a:ln w="15875">
                  <a:solidFill>
                    <a:srgbClr val="000000"/>
                  </a:solidFill>
                  <a:round/>
                  <a:headEnd/>
                  <a:tailEnd/>
                </a:ln>
                <a:solidFill>
                  <a:srgbClr val="FF0000"/>
                </a:solidFill>
                <a:latin typeface="Arial Black"/>
              </a:rPr>
              <a:t>“Listas Rojas”</a:t>
            </a:r>
            <a:r>
              <a:rPr lang="es-VE" altLang="es-VE" kern="10" dirty="0">
                <a:ln w="15875">
                  <a:solidFill>
                    <a:srgbClr val="000000"/>
                  </a:solidFill>
                  <a:round/>
                  <a:headEnd/>
                  <a:tailEnd/>
                </a:ln>
                <a:solidFill>
                  <a:srgbClr val="00B0F0"/>
                </a:solidFill>
                <a:latin typeface="Arial Black"/>
              </a:rPr>
              <a:t> y en las </a:t>
            </a:r>
            <a:r>
              <a:rPr lang="es-VE" kern="10" dirty="0">
                <a:ln w="15875">
                  <a:solidFill>
                    <a:srgbClr val="000000"/>
                  </a:solidFill>
                  <a:round/>
                  <a:headEnd/>
                  <a:tailEnd/>
                </a:ln>
                <a:solidFill>
                  <a:srgbClr val="009900"/>
                </a:solidFill>
                <a:latin typeface="Arial Black"/>
              </a:rPr>
              <a:t>“Listas Verdes” </a:t>
            </a:r>
            <a:r>
              <a:rPr lang="es-VE" kern="10" dirty="0">
                <a:ln w="15875">
                  <a:solidFill>
                    <a:srgbClr val="000000"/>
                  </a:solidFill>
                  <a:round/>
                  <a:headEnd/>
                  <a:tailEnd/>
                </a:ln>
                <a:solidFill>
                  <a:srgbClr val="00B0F0"/>
                </a:solidFill>
                <a:latin typeface="Arial Black"/>
              </a:rPr>
              <a:t>a través del programa de</a:t>
            </a:r>
            <a:r>
              <a:rPr lang="es-VE" kern="10" dirty="0">
                <a:ln w="15875">
                  <a:solidFill>
                    <a:srgbClr val="000000"/>
                  </a:solidFill>
                  <a:round/>
                  <a:headEnd/>
                  <a:tailEnd/>
                </a:ln>
                <a:solidFill>
                  <a:srgbClr val="009900"/>
                </a:solidFill>
                <a:latin typeface="Arial Black"/>
              </a:rPr>
              <a:t> “Todas las Manos a la Siembra” </a:t>
            </a:r>
            <a:r>
              <a:rPr lang="es-VE" kern="10" dirty="0">
                <a:ln w="15875">
                  <a:solidFill>
                    <a:srgbClr val="000000"/>
                  </a:solidFill>
                  <a:round/>
                  <a:headEnd/>
                  <a:tailEnd/>
                </a:ln>
                <a:solidFill>
                  <a:srgbClr val="00B0F0"/>
                </a:solidFill>
                <a:latin typeface="Arial Black"/>
              </a:rPr>
              <a:t>impulsado por el Ministerio del Poder Popular para la Educación y los programas de </a:t>
            </a:r>
            <a:r>
              <a:rPr lang="es-VE" kern="10" dirty="0">
                <a:ln w="15875">
                  <a:solidFill>
                    <a:srgbClr val="000000"/>
                  </a:solidFill>
                  <a:round/>
                  <a:headEnd/>
                  <a:tailEnd/>
                </a:ln>
                <a:solidFill>
                  <a:srgbClr val="009900"/>
                </a:solidFill>
                <a:latin typeface="Arial Black"/>
              </a:rPr>
              <a:t>“Agricultura Familiar”</a:t>
            </a:r>
            <a:r>
              <a:rPr lang="es-VE" kern="10" dirty="0">
                <a:ln w="15875">
                  <a:solidFill>
                    <a:srgbClr val="000000"/>
                  </a:solidFill>
                  <a:round/>
                  <a:headEnd/>
                  <a:tailEnd/>
                </a:ln>
                <a:solidFill>
                  <a:srgbClr val="00B0F0"/>
                </a:solidFill>
                <a:latin typeface="Arial Black"/>
              </a:rPr>
              <a:t> desarrollados por varias instituciones.</a:t>
            </a:r>
            <a:r>
              <a:rPr lang="es-VE" kern="10" dirty="0">
                <a:ln w="15875">
                  <a:solidFill>
                    <a:srgbClr val="000000"/>
                  </a:solidFill>
                  <a:round/>
                  <a:headEnd/>
                  <a:tailEnd/>
                </a:ln>
                <a:solidFill>
                  <a:srgbClr val="009900"/>
                </a:solidFill>
                <a:latin typeface="Arial Black"/>
              </a:rPr>
              <a:t> </a:t>
            </a:r>
          </a:p>
        </p:txBody>
      </p:sp>
      <p:pic>
        <p:nvPicPr>
          <p:cNvPr id="8" name="Imagen 7">
            <a:extLst>
              <a:ext uri="{FF2B5EF4-FFF2-40B4-BE49-F238E27FC236}">
                <a16:creationId xmlns:a16="http://schemas.microsoft.com/office/drawing/2014/main" id="{59AA7CC5-FB26-4127-957A-175A63636F0B}"/>
              </a:ext>
            </a:extLst>
          </p:cNvPr>
          <p:cNvPicPr>
            <a:picLocks noChangeAspect="1"/>
          </p:cNvPicPr>
          <p:nvPr/>
        </p:nvPicPr>
        <p:blipFill>
          <a:blip r:embed="rId2"/>
          <a:stretch>
            <a:fillRect/>
          </a:stretch>
        </p:blipFill>
        <p:spPr>
          <a:xfrm>
            <a:off x="119063" y="4687701"/>
            <a:ext cx="2753080" cy="2054221"/>
          </a:xfrm>
          <a:prstGeom prst="rect">
            <a:avLst/>
          </a:prstGeom>
        </p:spPr>
      </p:pic>
      <p:pic>
        <p:nvPicPr>
          <p:cNvPr id="10" name="Imagen 9">
            <a:extLst>
              <a:ext uri="{FF2B5EF4-FFF2-40B4-BE49-F238E27FC236}">
                <a16:creationId xmlns:a16="http://schemas.microsoft.com/office/drawing/2014/main" id="{6960ED83-9A5C-4160-8ED1-80E2C6FABB8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261066" y="4687701"/>
            <a:ext cx="3081332" cy="2054221"/>
          </a:xfrm>
          <a:prstGeom prst="rect">
            <a:avLst/>
          </a:prstGeom>
        </p:spPr>
      </p:pic>
    </p:spTree>
    <p:extLst>
      <p:ext uri="{BB962C8B-B14F-4D97-AF65-F5344CB8AC3E}">
        <p14:creationId xmlns:p14="http://schemas.microsoft.com/office/powerpoint/2010/main" val="38907362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6.xml><?xml version="1.0" encoding="utf-8"?>
<p:sld xmlns:a="http://schemas.openxmlformats.org/drawingml/2006/main" xmlns:r="http://schemas.openxmlformats.org/officeDocument/2006/relationships" xmlns:p="http://schemas.openxmlformats.org/presentationml/2006/main">
  <p:cSld>
    <p:bg>
      <p:bgPr>
        <a:gradFill>
          <a:gsLst>
            <a:gs pos="0">
              <a:srgbClr val="E6C9F0"/>
            </a:gs>
            <a:gs pos="100000">
              <a:srgbClr val="E2F2CB"/>
            </a:gs>
          </a:gsLst>
          <a:lin ang="5400000" scaled="1"/>
        </a:gradFill>
        <a:effectLst/>
      </p:bgPr>
    </p:bg>
    <p:spTree>
      <p:nvGrpSpPr>
        <p:cNvPr id="1" name=""/>
        <p:cNvGrpSpPr/>
        <p:nvPr/>
      </p:nvGrpSpPr>
      <p:grpSpPr>
        <a:xfrm>
          <a:off x="0" y="0"/>
          <a:ext cx="0" cy="0"/>
          <a:chOff x="0" y="0"/>
          <a:chExt cx="0" cy="0"/>
        </a:xfrm>
      </p:grpSpPr>
      <p:pic>
        <p:nvPicPr>
          <p:cNvPr id="16" name="Imagen 15">
            <a:extLst>
              <a:ext uri="{FF2B5EF4-FFF2-40B4-BE49-F238E27FC236}">
                <a16:creationId xmlns:a16="http://schemas.microsoft.com/office/drawing/2014/main" id="{A610CAE5-FD21-49EF-A423-F1BEE7628D0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742083" y="3813638"/>
            <a:ext cx="2017106" cy="1512829"/>
          </a:xfrm>
          <a:prstGeom prst="rect">
            <a:avLst/>
          </a:prstGeom>
        </p:spPr>
      </p:pic>
      <p:pic>
        <p:nvPicPr>
          <p:cNvPr id="2" name="Imagen 1">
            <a:hlinkClick r:id="rId5" action="ppaction://hlinkfile"/>
            <a:extLst>
              <a:ext uri="{FF2B5EF4-FFF2-40B4-BE49-F238E27FC236}">
                <a16:creationId xmlns:a16="http://schemas.microsoft.com/office/drawing/2014/main" id="{D38EF0D1-AC8C-4A72-A84A-339940B32BB2}"/>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621536" y="4397515"/>
            <a:ext cx="2454148" cy="2374176"/>
          </a:xfrm>
          <a:prstGeom prst="rect">
            <a:avLst/>
          </a:prstGeom>
        </p:spPr>
      </p:pic>
      <p:pic>
        <p:nvPicPr>
          <p:cNvPr id="3" name="Imagen 2">
            <a:extLst>
              <a:ext uri="{FF2B5EF4-FFF2-40B4-BE49-F238E27FC236}">
                <a16:creationId xmlns:a16="http://schemas.microsoft.com/office/drawing/2014/main" id="{E0EB5070-0340-4A08-BC26-3D8BDC07EE6E}"/>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558262" y="3657858"/>
            <a:ext cx="2194193" cy="1643858"/>
          </a:xfrm>
          <a:prstGeom prst="rect">
            <a:avLst/>
          </a:prstGeom>
        </p:spPr>
      </p:pic>
      <p:pic>
        <p:nvPicPr>
          <p:cNvPr id="4" name="Imagen 3">
            <a:extLst>
              <a:ext uri="{FF2B5EF4-FFF2-40B4-BE49-F238E27FC236}">
                <a16:creationId xmlns:a16="http://schemas.microsoft.com/office/drawing/2014/main" id="{2CAA1338-0634-4825-8ED5-93ED69C054A8}"/>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4110771" y="2133600"/>
            <a:ext cx="1755557" cy="1316668"/>
          </a:xfrm>
          <a:prstGeom prst="rect">
            <a:avLst/>
          </a:prstGeom>
        </p:spPr>
      </p:pic>
      <p:pic>
        <p:nvPicPr>
          <p:cNvPr id="5" name="Imagen 4">
            <a:extLst>
              <a:ext uri="{FF2B5EF4-FFF2-40B4-BE49-F238E27FC236}">
                <a16:creationId xmlns:a16="http://schemas.microsoft.com/office/drawing/2014/main" id="{D589CDC0-592E-438A-A89E-59C47E5C0313}"/>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7828263" y="2147457"/>
            <a:ext cx="1793273" cy="1793273"/>
          </a:xfrm>
          <a:prstGeom prst="rect">
            <a:avLst/>
          </a:prstGeom>
        </p:spPr>
      </p:pic>
      <p:pic>
        <p:nvPicPr>
          <p:cNvPr id="6" name="Imagen 5">
            <a:extLst>
              <a:ext uri="{FF2B5EF4-FFF2-40B4-BE49-F238E27FC236}">
                <a16:creationId xmlns:a16="http://schemas.microsoft.com/office/drawing/2014/main" id="{5B825471-F7B8-43F4-948E-714F8FB72418}"/>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4051721" y="5304764"/>
            <a:ext cx="1923414" cy="1442561"/>
          </a:xfrm>
          <a:prstGeom prst="rect">
            <a:avLst/>
          </a:prstGeom>
        </p:spPr>
      </p:pic>
      <p:pic>
        <p:nvPicPr>
          <p:cNvPr id="7" name="Imagen 6">
            <a:extLst>
              <a:ext uri="{FF2B5EF4-FFF2-40B4-BE49-F238E27FC236}">
                <a16:creationId xmlns:a16="http://schemas.microsoft.com/office/drawing/2014/main" id="{3A0CA1A4-AF69-443B-9CC9-3C7A71E9837C}"/>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4167181" y="3311523"/>
            <a:ext cx="1374956" cy="1972080"/>
          </a:xfrm>
          <a:prstGeom prst="rect">
            <a:avLst/>
          </a:prstGeom>
        </p:spPr>
      </p:pic>
      <p:sp>
        <p:nvSpPr>
          <p:cNvPr id="8" name="Título 2">
            <a:extLst>
              <a:ext uri="{FF2B5EF4-FFF2-40B4-BE49-F238E27FC236}">
                <a16:creationId xmlns:a16="http://schemas.microsoft.com/office/drawing/2014/main" id="{305108ED-1199-480D-8F59-CF581FD3486F}"/>
              </a:ext>
            </a:extLst>
          </p:cNvPr>
          <p:cNvSpPr txBox="1">
            <a:spLocks/>
          </p:cNvSpPr>
          <p:nvPr/>
        </p:nvSpPr>
        <p:spPr>
          <a:xfrm>
            <a:off x="143736" y="97954"/>
            <a:ext cx="10884625" cy="553998"/>
          </a:xfrm>
          <a:prstGeom prst="rect">
            <a:avLst/>
          </a:prstGeom>
          <a:noFill/>
          <a:ln w="9525">
            <a:noFill/>
            <a:miter lim="800000"/>
            <a:headEnd/>
            <a:tailEnd/>
          </a:ln>
        </p:spPr>
        <p:txBody>
          <a:bodyPr vert="horz" wrap="square" lIns="0" tIns="0" rIns="0" bIns="0" numCol="1" rtlCol="0" anchor="ctr" anchorCtr="0" compatLnSpc="1">
            <a:prstTxWarp prst="textNoShape">
              <a:avLst/>
            </a:prstTxWarp>
            <a:spAutoFit/>
          </a:bodyPr>
          <a:lstStyle>
            <a:defPPr>
              <a:defRPr lang="es-VE"/>
            </a:defPPr>
            <a:lvl1pPr algn="ctr">
              <a:lnSpc>
                <a:spcPct val="100000"/>
              </a:lnSpc>
              <a:spcBef>
                <a:spcPct val="0"/>
              </a:spcBef>
              <a:buNone/>
              <a:defRPr sz="3600" b="1" kern="10">
                <a:ln w="25400">
                  <a:solidFill>
                    <a:srgbClr val="000000"/>
                  </a:solidFill>
                  <a:round/>
                  <a:headEnd/>
                  <a:tailEnd/>
                </a:ln>
                <a:solidFill>
                  <a:srgbClr val="FFCCFF"/>
                </a:solidFill>
                <a:latin typeface="Arial Black"/>
                <a:ea typeface="+mj-ea"/>
                <a:cs typeface="Arial" charset="0"/>
              </a:defRPr>
            </a:lvl1pPr>
          </a:lstStyle>
          <a:p>
            <a:r>
              <a:rPr lang="es-VE" dirty="0"/>
              <a:t>Campaña “Fauna Viva”</a:t>
            </a:r>
          </a:p>
        </p:txBody>
      </p:sp>
      <p:sp>
        <p:nvSpPr>
          <p:cNvPr id="9" name="Marcador de contenido 3">
            <a:extLst>
              <a:ext uri="{FF2B5EF4-FFF2-40B4-BE49-F238E27FC236}">
                <a16:creationId xmlns:a16="http://schemas.microsoft.com/office/drawing/2014/main" id="{5B17E52C-AF6B-47FE-9B46-E2C89087B425}"/>
              </a:ext>
            </a:extLst>
          </p:cNvPr>
          <p:cNvSpPr txBox="1">
            <a:spLocks/>
          </p:cNvSpPr>
          <p:nvPr/>
        </p:nvSpPr>
        <p:spPr>
          <a:xfrm>
            <a:off x="137824" y="751748"/>
            <a:ext cx="11935114" cy="1200329"/>
          </a:xfrm>
          <a:prstGeom prst="rect">
            <a:avLst/>
          </a:prstGeom>
        </p:spPr>
        <p:txBody>
          <a:bodyPr wrap="square" lIns="0" tIns="0" rIns="0" bIns="0" rtlCol="0">
            <a:sp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60000" indent="-360000" defTabSz="360000">
              <a:lnSpc>
                <a:spcPct val="100000"/>
              </a:lnSpc>
              <a:spcBef>
                <a:spcPts val="1200"/>
              </a:spcBef>
              <a:buClr>
                <a:srgbClr val="FF0000"/>
              </a:buClr>
              <a:buFont typeface="Wingdings" panose="05000000000000000000" pitchFamily="2" charset="2"/>
              <a:buChar char="Ø"/>
              <a:defRPr/>
            </a:pPr>
            <a:r>
              <a:rPr lang="es-VE" sz="2600" kern="10" dirty="0">
                <a:ln w="15875">
                  <a:solidFill>
                    <a:srgbClr val="000000"/>
                  </a:solidFill>
                  <a:round/>
                  <a:headEnd/>
                  <a:tailEnd/>
                </a:ln>
                <a:solidFill>
                  <a:schemeClr val="accent6">
                    <a:lumMod val="75000"/>
                  </a:schemeClr>
                </a:solidFill>
                <a:latin typeface="Arial Black"/>
              </a:rPr>
              <a:t>Difundir la producción musical “Mano a mano con los </a:t>
            </a:r>
            <a:br>
              <a:rPr lang="es-VE" sz="2600" kern="10" dirty="0">
                <a:ln w="15875">
                  <a:solidFill>
                    <a:srgbClr val="000000"/>
                  </a:solidFill>
                  <a:round/>
                  <a:headEnd/>
                  <a:tailEnd/>
                </a:ln>
                <a:solidFill>
                  <a:schemeClr val="accent6">
                    <a:lumMod val="75000"/>
                  </a:schemeClr>
                </a:solidFill>
                <a:latin typeface="Arial Black"/>
              </a:rPr>
            </a:br>
            <a:r>
              <a:rPr lang="es-VE" sz="2600" kern="10" dirty="0">
                <a:ln w="15875">
                  <a:solidFill>
                    <a:srgbClr val="000000"/>
                  </a:solidFill>
                  <a:round/>
                  <a:headEnd/>
                  <a:tailEnd/>
                </a:ln>
                <a:solidFill>
                  <a:schemeClr val="accent6">
                    <a:lumMod val="75000"/>
                  </a:schemeClr>
                </a:solidFill>
                <a:latin typeface="Arial Black"/>
              </a:rPr>
              <a:t>niños: Fauna Viva” (1.999) de Simón Díaz con temas infantiles venezolanos referidos a animales silvestres amenazados.</a:t>
            </a:r>
          </a:p>
        </p:txBody>
      </p:sp>
      <p:sp>
        <p:nvSpPr>
          <p:cNvPr id="10" name="Marcador de contenido 3">
            <a:extLst>
              <a:ext uri="{FF2B5EF4-FFF2-40B4-BE49-F238E27FC236}">
                <a16:creationId xmlns:a16="http://schemas.microsoft.com/office/drawing/2014/main" id="{EF4CE023-D8FD-4913-A5EB-796D948B7B86}"/>
              </a:ext>
            </a:extLst>
          </p:cNvPr>
          <p:cNvSpPr txBox="1">
            <a:spLocks/>
          </p:cNvSpPr>
          <p:nvPr/>
        </p:nvSpPr>
        <p:spPr bwMode="auto">
          <a:xfrm>
            <a:off x="142999" y="2858188"/>
            <a:ext cx="2511339" cy="3888244"/>
          </a:xfrm>
          <a:prstGeom prst="rect">
            <a:avLst/>
          </a:prstGeom>
          <a:noFill/>
          <a:ln w="9525">
            <a:noFill/>
            <a:miter lim="800000"/>
            <a:headEnd/>
            <a:tailEnd/>
          </a:ln>
        </p:spPr>
        <p:txBody>
          <a:bodyPr vert="horz" wrap="square" lIns="0" tIns="0" rIns="0" bIns="0" numCol="1" rtlCol="0" anchor="t" anchorCtr="0" compatLnSpc="1">
            <a:prstTxWarp prst="textNoShape">
              <a:avLst/>
            </a:prstTxWarp>
            <a:spAutoFit/>
          </a:bodyPr>
          <a:lstStyle>
            <a:lvl1pPr marL="228600" indent="-228600" algn="l" rtl="0" fontAlgn="base">
              <a:lnSpc>
                <a:spcPct val="90000"/>
              </a:lnSpc>
              <a:spcBef>
                <a:spcPts val="1000"/>
              </a:spcBef>
              <a:spcAft>
                <a:spcPct val="0"/>
              </a:spcAft>
              <a:buFont typeface="Arial" charset="0"/>
              <a:buChar char="•"/>
              <a:defRPr sz="2800" kern="1200">
                <a:solidFill>
                  <a:schemeClr val="tx1"/>
                </a:solidFill>
                <a:latin typeface="+mn-lt"/>
                <a:ea typeface="+mn-ea"/>
                <a:cs typeface="+mn-cs"/>
              </a:defRPr>
            </a:lvl1pPr>
            <a:lvl2pPr marL="685800" indent="-228600" algn="l" rtl="0" fontAlgn="base">
              <a:lnSpc>
                <a:spcPct val="90000"/>
              </a:lnSpc>
              <a:spcBef>
                <a:spcPts val="500"/>
              </a:spcBef>
              <a:spcAft>
                <a:spcPct val="0"/>
              </a:spcAft>
              <a:buFont typeface="Arial" charset="0"/>
              <a:buChar char="•"/>
              <a:defRPr sz="2400" kern="1200">
                <a:solidFill>
                  <a:schemeClr val="tx1"/>
                </a:solidFill>
                <a:latin typeface="+mn-lt"/>
                <a:ea typeface="+mn-ea"/>
                <a:cs typeface="+mn-cs"/>
              </a:defRPr>
            </a:lvl2pPr>
            <a:lvl3pPr marL="1143000" indent="-228600" algn="l" rtl="0" fontAlgn="base">
              <a:lnSpc>
                <a:spcPct val="90000"/>
              </a:lnSpc>
              <a:spcBef>
                <a:spcPts val="500"/>
              </a:spcBef>
              <a:spcAft>
                <a:spcPct val="0"/>
              </a:spcAft>
              <a:buFont typeface="Arial" charset="0"/>
              <a:buChar char="•"/>
              <a:defRPr sz="2000" kern="1200">
                <a:solidFill>
                  <a:schemeClr val="tx1"/>
                </a:solidFill>
                <a:latin typeface="+mn-lt"/>
                <a:ea typeface="+mn-ea"/>
                <a:cs typeface="+mn-cs"/>
              </a:defRPr>
            </a:lvl3pPr>
            <a:lvl4pPr marL="1600200" indent="-228600" algn="l" rtl="0" fontAlgn="base">
              <a:lnSpc>
                <a:spcPct val="90000"/>
              </a:lnSpc>
              <a:spcBef>
                <a:spcPts val="500"/>
              </a:spcBef>
              <a:spcAft>
                <a:spcPct val="0"/>
              </a:spcAft>
              <a:buFont typeface="Arial" charset="0"/>
              <a:buChar char="•"/>
              <a:defRPr kern="1200">
                <a:solidFill>
                  <a:schemeClr val="tx1"/>
                </a:solidFill>
                <a:latin typeface="+mn-lt"/>
                <a:ea typeface="+mn-ea"/>
                <a:cs typeface="+mn-cs"/>
              </a:defRPr>
            </a:lvl4pPr>
            <a:lvl5pPr marL="2057400" indent="-228600" algn="l" rtl="0" fontAlgn="base">
              <a:lnSpc>
                <a:spcPct val="90000"/>
              </a:lnSpc>
              <a:spcBef>
                <a:spcPts val="500"/>
              </a:spcBef>
              <a:spcAft>
                <a:spcPct val="0"/>
              </a:spcAft>
              <a:buFont typeface="Arial" charset="0"/>
              <a:buChar char="•"/>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60000" indent="-360000" defTabSz="360000" fontAlgn="auto">
              <a:lnSpc>
                <a:spcPct val="100000"/>
              </a:lnSpc>
              <a:spcBef>
                <a:spcPts val="400"/>
              </a:spcBef>
              <a:spcAft>
                <a:spcPts val="0"/>
              </a:spcAft>
              <a:buClr>
                <a:srgbClr val="FF0000"/>
              </a:buClr>
              <a:buFont typeface="Wingdings" panose="05000000000000000000" pitchFamily="2" charset="2"/>
              <a:buChar char="Ø"/>
              <a:defRPr/>
            </a:pPr>
            <a:r>
              <a:rPr lang="es-VE" sz="1800" kern="10" dirty="0">
                <a:ln w="15875">
                  <a:solidFill>
                    <a:srgbClr val="000000"/>
                  </a:solidFill>
                  <a:round/>
                  <a:headEnd/>
                  <a:tailEnd/>
                </a:ln>
                <a:solidFill>
                  <a:srgbClr val="70AD47">
                    <a:lumMod val="75000"/>
                  </a:srgbClr>
                </a:solidFill>
                <a:latin typeface="Arial Black"/>
                <a:hlinkClick r:id="rId12" action="ppaction://hlinkfile"/>
              </a:rPr>
              <a:t>La Lapa</a:t>
            </a:r>
            <a:r>
              <a:rPr lang="es-VE" sz="1800" kern="10" dirty="0">
                <a:ln w="15875">
                  <a:solidFill>
                    <a:srgbClr val="000000"/>
                  </a:solidFill>
                  <a:round/>
                  <a:headEnd/>
                  <a:tailEnd/>
                </a:ln>
                <a:solidFill>
                  <a:srgbClr val="70AD47">
                    <a:lumMod val="75000"/>
                  </a:srgbClr>
                </a:solidFill>
                <a:latin typeface="Arial Black"/>
              </a:rPr>
              <a:t> </a:t>
            </a:r>
          </a:p>
          <a:p>
            <a:pPr marL="360000" indent="-360000" defTabSz="360000" fontAlgn="auto">
              <a:lnSpc>
                <a:spcPct val="100000"/>
              </a:lnSpc>
              <a:spcBef>
                <a:spcPts val="400"/>
              </a:spcBef>
              <a:spcAft>
                <a:spcPts val="0"/>
              </a:spcAft>
              <a:buClr>
                <a:srgbClr val="FF0000"/>
              </a:buClr>
              <a:buFont typeface="Wingdings" panose="05000000000000000000" pitchFamily="2" charset="2"/>
              <a:buChar char="Ø"/>
              <a:defRPr/>
            </a:pPr>
            <a:r>
              <a:rPr lang="es-VE" sz="1800" kern="10" dirty="0">
                <a:ln w="15875">
                  <a:solidFill>
                    <a:srgbClr val="000000"/>
                  </a:solidFill>
                  <a:round/>
                  <a:headEnd/>
                  <a:tailEnd/>
                </a:ln>
                <a:solidFill>
                  <a:srgbClr val="70AD47">
                    <a:lumMod val="75000"/>
                  </a:srgbClr>
                </a:solidFill>
                <a:latin typeface="Arial Black"/>
                <a:hlinkClick r:id="rId13" action="ppaction://hlinkfile"/>
              </a:rPr>
              <a:t>El Chigüire</a:t>
            </a:r>
            <a:r>
              <a:rPr lang="es-VE" sz="1800" kern="10" dirty="0">
                <a:ln w="15875">
                  <a:solidFill>
                    <a:srgbClr val="000000"/>
                  </a:solidFill>
                  <a:round/>
                  <a:headEnd/>
                  <a:tailEnd/>
                </a:ln>
                <a:solidFill>
                  <a:srgbClr val="70AD47">
                    <a:lumMod val="75000"/>
                  </a:srgbClr>
                </a:solidFill>
                <a:latin typeface="Arial Black"/>
              </a:rPr>
              <a:t> </a:t>
            </a:r>
          </a:p>
          <a:p>
            <a:pPr marL="360000" indent="-360000" defTabSz="360000" fontAlgn="auto">
              <a:lnSpc>
                <a:spcPct val="100000"/>
              </a:lnSpc>
              <a:spcBef>
                <a:spcPts val="400"/>
              </a:spcBef>
              <a:spcAft>
                <a:spcPts val="0"/>
              </a:spcAft>
              <a:buClr>
                <a:srgbClr val="FF0000"/>
              </a:buClr>
              <a:buFont typeface="Wingdings" panose="05000000000000000000" pitchFamily="2" charset="2"/>
              <a:buChar char="Ø"/>
              <a:defRPr/>
            </a:pPr>
            <a:r>
              <a:rPr lang="es-VE" sz="1800" kern="10" dirty="0">
                <a:ln w="15875">
                  <a:solidFill>
                    <a:srgbClr val="000000"/>
                  </a:solidFill>
                  <a:round/>
                  <a:headEnd/>
                  <a:tailEnd/>
                </a:ln>
                <a:solidFill>
                  <a:srgbClr val="70AD47">
                    <a:lumMod val="75000"/>
                  </a:srgbClr>
                </a:solidFill>
                <a:latin typeface="Arial Black"/>
                <a:hlinkClick r:id="rId14" action="ppaction://hlinkfile"/>
              </a:rPr>
              <a:t>El Cardenalito</a:t>
            </a:r>
            <a:r>
              <a:rPr lang="es-VE" sz="1800" kern="10" dirty="0">
                <a:ln w="15875">
                  <a:solidFill>
                    <a:srgbClr val="000000"/>
                  </a:solidFill>
                  <a:round/>
                  <a:headEnd/>
                  <a:tailEnd/>
                </a:ln>
                <a:solidFill>
                  <a:srgbClr val="70AD47">
                    <a:lumMod val="75000"/>
                  </a:srgbClr>
                </a:solidFill>
                <a:latin typeface="Arial Black"/>
              </a:rPr>
              <a:t> </a:t>
            </a:r>
          </a:p>
          <a:p>
            <a:pPr marL="360000" indent="-360000" defTabSz="360000" fontAlgn="auto">
              <a:lnSpc>
                <a:spcPct val="100000"/>
              </a:lnSpc>
              <a:spcBef>
                <a:spcPts val="400"/>
              </a:spcBef>
              <a:spcAft>
                <a:spcPts val="0"/>
              </a:spcAft>
              <a:buClr>
                <a:srgbClr val="FF0000"/>
              </a:buClr>
              <a:buFont typeface="Wingdings" panose="05000000000000000000" pitchFamily="2" charset="2"/>
              <a:buChar char="Ø"/>
              <a:defRPr/>
            </a:pPr>
            <a:r>
              <a:rPr lang="es-VE" sz="1800" kern="10" dirty="0">
                <a:ln w="15875">
                  <a:solidFill>
                    <a:srgbClr val="000000"/>
                  </a:solidFill>
                  <a:round/>
                  <a:headEnd/>
                  <a:tailEnd/>
                </a:ln>
                <a:solidFill>
                  <a:srgbClr val="70AD47">
                    <a:lumMod val="75000"/>
                  </a:srgbClr>
                </a:solidFill>
                <a:latin typeface="Arial Black"/>
                <a:hlinkClick r:id="rId15" action="ppaction://hlinkfile"/>
              </a:rPr>
              <a:t>La Guacamaya</a:t>
            </a:r>
            <a:r>
              <a:rPr lang="es-VE" sz="1800" kern="10" dirty="0">
                <a:ln w="15875">
                  <a:solidFill>
                    <a:srgbClr val="000000"/>
                  </a:solidFill>
                  <a:round/>
                  <a:headEnd/>
                  <a:tailEnd/>
                </a:ln>
                <a:solidFill>
                  <a:srgbClr val="70AD47">
                    <a:lumMod val="75000"/>
                  </a:srgbClr>
                </a:solidFill>
                <a:latin typeface="Arial Black"/>
              </a:rPr>
              <a:t> </a:t>
            </a:r>
          </a:p>
          <a:p>
            <a:pPr marL="360000" indent="-360000" defTabSz="360000" fontAlgn="auto">
              <a:lnSpc>
                <a:spcPct val="100000"/>
              </a:lnSpc>
              <a:spcBef>
                <a:spcPts val="400"/>
              </a:spcBef>
              <a:spcAft>
                <a:spcPts val="0"/>
              </a:spcAft>
              <a:buClr>
                <a:srgbClr val="FF0000"/>
              </a:buClr>
              <a:buFont typeface="Wingdings" panose="05000000000000000000" pitchFamily="2" charset="2"/>
              <a:buChar char="Ø"/>
              <a:defRPr/>
            </a:pPr>
            <a:r>
              <a:rPr lang="es-VE" sz="1800" kern="10" dirty="0">
                <a:ln w="15875">
                  <a:solidFill>
                    <a:srgbClr val="000000"/>
                  </a:solidFill>
                  <a:round/>
                  <a:headEnd/>
                  <a:tailEnd/>
                </a:ln>
                <a:solidFill>
                  <a:srgbClr val="70AD47">
                    <a:lumMod val="75000"/>
                  </a:srgbClr>
                </a:solidFill>
                <a:latin typeface="Arial Black"/>
                <a:hlinkClick r:id="rId16" action="ppaction://hlinkfile"/>
              </a:rPr>
              <a:t>El Venado</a:t>
            </a:r>
            <a:r>
              <a:rPr lang="es-VE" sz="1800" kern="10" dirty="0">
                <a:ln w="15875">
                  <a:solidFill>
                    <a:srgbClr val="000000"/>
                  </a:solidFill>
                  <a:round/>
                  <a:headEnd/>
                  <a:tailEnd/>
                </a:ln>
                <a:solidFill>
                  <a:srgbClr val="70AD47">
                    <a:lumMod val="75000"/>
                  </a:srgbClr>
                </a:solidFill>
                <a:latin typeface="Arial Black"/>
              </a:rPr>
              <a:t> </a:t>
            </a:r>
          </a:p>
          <a:p>
            <a:pPr marL="360000" indent="-360000" defTabSz="360000" fontAlgn="auto">
              <a:lnSpc>
                <a:spcPct val="100000"/>
              </a:lnSpc>
              <a:spcBef>
                <a:spcPts val="400"/>
              </a:spcBef>
              <a:spcAft>
                <a:spcPts val="0"/>
              </a:spcAft>
              <a:buClr>
                <a:srgbClr val="FF0000"/>
              </a:buClr>
              <a:buFont typeface="Wingdings" panose="05000000000000000000" pitchFamily="2" charset="2"/>
              <a:buChar char="Ø"/>
              <a:defRPr/>
            </a:pPr>
            <a:r>
              <a:rPr lang="es-VE" sz="1800" kern="10" dirty="0">
                <a:ln w="15875">
                  <a:solidFill>
                    <a:srgbClr val="000000"/>
                  </a:solidFill>
                  <a:round/>
                  <a:headEnd/>
                  <a:tailEnd/>
                </a:ln>
                <a:solidFill>
                  <a:srgbClr val="70AD47">
                    <a:lumMod val="75000"/>
                  </a:srgbClr>
                </a:solidFill>
                <a:latin typeface="Arial Black"/>
                <a:hlinkClick r:id="rId17" action="ppaction://hlinkfile"/>
              </a:rPr>
              <a:t>La Nutria</a:t>
            </a:r>
            <a:r>
              <a:rPr lang="es-VE" sz="1800" kern="10" dirty="0">
                <a:ln w="15875">
                  <a:solidFill>
                    <a:srgbClr val="000000"/>
                  </a:solidFill>
                  <a:round/>
                  <a:headEnd/>
                  <a:tailEnd/>
                </a:ln>
                <a:solidFill>
                  <a:srgbClr val="70AD47">
                    <a:lumMod val="75000"/>
                  </a:srgbClr>
                </a:solidFill>
                <a:latin typeface="Arial Black"/>
              </a:rPr>
              <a:t> </a:t>
            </a:r>
          </a:p>
          <a:p>
            <a:pPr marL="360000" indent="-360000" defTabSz="360000" fontAlgn="auto">
              <a:lnSpc>
                <a:spcPct val="100000"/>
              </a:lnSpc>
              <a:spcBef>
                <a:spcPts val="400"/>
              </a:spcBef>
              <a:spcAft>
                <a:spcPts val="0"/>
              </a:spcAft>
              <a:buClr>
                <a:srgbClr val="FF0000"/>
              </a:buClr>
              <a:buFont typeface="Wingdings" panose="05000000000000000000" pitchFamily="2" charset="2"/>
              <a:buChar char="Ø"/>
              <a:defRPr/>
            </a:pPr>
            <a:r>
              <a:rPr lang="es-VE" sz="1800" kern="10" dirty="0">
                <a:ln w="15875">
                  <a:solidFill>
                    <a:srgbClr val="000000"/>
                  </a:solidFill>
                  <a:round/>
                  <a:headEnd/>
                  <a:tailEnd/>
                </a:ln>
                <a:solidFill>
                  <a:srgbClr val="70AD47">
                    <a:lumMod val="75000"/>
                  </a:srgbClr>
                </a:solidFill>
                <a:latin typeface="Arial Black"/>
                <a:hlinkClick r:id="rId18" action="ppaction://hlinkfile"/>
              </a:rPr>
              <a:t>El Oso Frontino</a:t>
            </a:r>
            <a:r>
              <a:rPr lang="es-VE" sz="1800" kern="10" dirty="0">
                <a:ln w="15875">
                  <a:solidFill>
                    <a:srgbClr val="000000"/>
                  </a:solidFill>
                  <a:round/>
                  <a:headEnd/>
                  <a:tailEnd/>
                </a:ln>
                <a:solidFill>
                  <a:srgbClr val="70AD47">
                    <a:lumMod val="75000"/>
                  </a:srgbClr>
                </a:solidFill>
                <a:latin typeface="Arial Black"/>
              </a:rPr>
              <a:t> </a:t>
            </a:r>
          </a:p>
          <a:p>
            <a:pPr marL="360000" indent="-360000" defTabSz="360000" fontAlgn="auto">
              <a:lnSpc>
                <a:spcPct val="100000"/>
              </a:lnSpc>
              <a:spcBef>
                <a:spcPts val="400"/>
              </a:spcBef>
              <a:spcAft>
                <a:spcPts val="0"/>
              </a:spcAft>
              <a:buClr>
                <a:srgbClr val="FF0000"/>
              </a:buClr>
              <a:buFont typeface="Wingdings" panose="05000000000000000000" pitchFamily="2" charset="2"/>
              <a:buChar char="Ø"/>
              <a:defRPr/>
            </a:pPr>
            <a:r>
              <a:rPr lang="es-VE" sz="1800" kern="10" dirty="0">
                <a:ln w="15875">
                  <a:solidFill>
                    <a:srgbClr val="000000"/>
                  </a:solidFill>
                  <a:round/>
                  <a:headEnd/>
                  <a:tailEnd/>
                </a:ln>
                <a:solidFill>
                  <a:srgbClr val="70AD47">
                    <a:lumMod val="75000"/>
                  </a:srgbClr>
                </a:solidFill>
                <a:latin typeface="Arial Black"/>
                <a:hlinkClick r:id="rId19" action="ppaction://hlinkfile"/>
              </a:rPr>
              <a:t>La Baba</a:t>
            </a:r>
            <a:r>
              <a:rPr lang="es-VE" sz="1800" kern="10" dirty="0">
                <a:ln w="15875">
                  <a:solidFill>
                    <a:srgbClr val="000000"/>
                  </a:solidFill>
                  <a:round/>
                  <a:headEnd/>
                  <a:tailEnd/>
                </a:ln>
                <a:solidFill>
                  <a:srgbClr val="70AD47">
                    <a:lumMod val="75000"/>
                  </a:srgbClr>
                </a:solidFill>
                <a:latin typeface="Arial Black"/>
              </a:rPr>
              <a:t> </a:t>
            </a:r>
          </a:p>
          <a:p>
            <a:pPr marL="360000" indent="-360000" defTabSz="360000" fontAlgn="auto">
              <a:lnSpc>
                <a:spcPct val="100000"/>
              </a:lnSpc>
              <a:spcBef>
                <a:spcPts val="400"/>
              </a:spcBef>
              <a:spcAft>
                <a:spcPts val="0"/>
              </a:spcAft>
              <a:buClr>
                <a:srgbClr val="FF0000"/>
              </a:buClr>
              <a:buFont typeface="Wingdings" panose="05000000000000000000" pitchFamily="2" charset="2"/>
              <a:buChar char="Ø"/>
              <a:defRPr/>
            </a:pPr>
            <a:r>
              <a:rPr lang="es-VE" sz="1800" kern="10" dirty="0">
                <a:ln w="15875">
                  <a:solidFill>
                    <a:srgbClr val="000000"/>
                  </a:solidFill>
                  <a:round/>
                  <a:headEnd/>
                  <a:tailEnd/>
                </a:ln>
                <a:solidFill>
                  <a:srgbClr val="70AD47">
                    <a:lumMod val="75000"/>
                  </a:srgbClr>
                </a:solidFill>
                <a:latin typeface="Arial Black"/>
                <a:hlinkClick r:id="rId20" action="ppaction://hlinkfile"/>
              </a:rPr>
              <a:t>El Caimán</a:t>
            </a:r>
            <a:r>
              <a:rPr lang="es-VE" sz="1800" kern="10" dirty="0">
                <a:ln w="15875">
                  <a:solidFill>
                    <a:srgbClr val="000000"/>
                  </a:solidFill>
                  <a:round/>
                  <a:headEnd/>
                  <a:tailEnd/>
                </a:ln>
                <a:solidFill>
                  <a:srgbClr val="70AD47">
                    <a:lumMod val="75000"/>
                  </a:srgbClr>
                </a:solidFill>
                <a:latin typeface="Arial Black"/>
              </a:rPr>
              <a:t> </a:t>
            </a:r>
          </a:p>
          <a:p>
            <a:pPr marL="360000" indent="-360000" defTabSz="360000" fontAlgn="auto">
              <a:lnSpc>
                <a:spcPct val="100000"/>
              </a:lnSpc>
              <a:spcBef>
                <a:spcPts val="400"/>
              </a:spcBef>
              <a:spcAft>
                <a:spcPts val="0"/>
              </a:spcAft>
              <a:buClr>
                <a:srgbClr val="FF0000"/>
              </a:buClr>
              <a:buFont typeface="Wingdings" panose="05000000000000000000" pitchFamily="2" charset="2"/>
              <a:buChar char="Ø"/>
              <a:defRPr/>
            </a:pPr>
            <a:r>
              <a:rPr lang="es-VE" sz="1800" kern="10" dirty="0">
                <a:ln w="15875">
                  <a:solidFill>
                    <a:srgbClr val="000000"/>
                  </a:solidFill>
                  <a:round/>
                  <a:headEnd/>
                  <a:tailEnd/>
                </a:ln>
                <a:solidFill>
                  <a:srgbClr val="70AD47">
                    <a:lumMod val="75000"/>
                  </a:srgbClr>
                </a:solidFill>
                <a:latin typeface="Arial Black"/>
                <a:hlinkClick r:id="rId21" action="ppaction://hlinkfile"/>
              </a:rPr>
              <a:t>La Iguana</a:t>
            </a:r>
            <a:r>
              <a:rPr lang="es-VE" sz="1800" kern="10" dirty="0">
                <a:ln w="15875">
                  <a:solidFill>
                    <a:srgbClr val="000000"/>
                  </a:solidFill>
                  <a:round/>
                  <a:headEnd/>
                  <a:tailEnd/>
                </a:ln>
                <a:solidFill>
                  <a:srgbClr val="70AD47">
                    <a:lumMod val="75000"/>
                  </a:srgbClr>
                </a:solidFill>
                <a:latin typeface="Arial Black"/>
              </a:rPr>
              <a:t> </a:t>
            </a:r>
          </a:p>
          <a:p>
            <a:pPr marL="360000" indent="-360000" defTabSz="360000" fontAlgn="auto">
              <a:lnSpc>
                <a:spcPct val="100000"/>
              </a:lnSpc>
              <a:spcBef>
                <a:spcPts val="400"/>
              </a:spcBef>
              <a:spcAft>
                <a:spcPts val="0"/>
              </a:spcAft>
              <a:buClr>
                <a:srgbClr val="FF0000"/>
              </a:buClr>
              <a:buFont typeface="Wingdings" panose="05000000000000000000" pitchFamily="2" charset="2"/>
              <a:buChar char="Ø"/>
              <a:defRPr/>
            </a:pPr>
            <a:r>
              <a:rPr lang="es-VE" sz="1800" kern="10" dirty="0">
                <a:ln w="15875">
                  <a:solidFill>
                    <a:srgbClr val="000000"/>
                  </a:solidFill>
                  <a:round/>
                  <a:headEnd/>
                  <a:tailEnd/>
                </a:ln>
                <a:solidFill>
                  <a:srgbClr val="70AD47">
                    <a:lumMod val="75000"/>
                  </a:srgbClr>
                </a:solidFill>
                <a:latin typeface="Arial Black"/>
                <a:hlinkClick r:id="rId22" action="ppaction://hlinkfile"/>
              </a:rPr>
              <a:t>El Paují</a:t>
            </a:r>
            <a:r>
              <a:rPr lang="es-VE" sz="1800" kern="10" dirty="0">
                <a:ln w="15875">
                  <a:solidFill>
                    <a:srgbClr val="000000"/>
                  </a:solidFill>
                  <a:round/>
                  <a:headEnd/>
                  <a:tailEnd/>
                </a:ln>
                <a:solidFill>
                  <a:srgbClr val="70AD47">
                    <a:lumMod val="75000"/>
                  </a:srgbClr>
                </a:solidFill>
                <a:latin typeface="Arial Black"/>
              </a:rPr>
              <a:t> </a:t>
            </a:r>
          </a:p>
          <a:p>
            <a:pPr marL="360000" indent="-360000" defTabSz="360000" fontAlgn="auto">
              <a:lnSpc>
                <a:spcPct val="100000"/>
              </a:lnSpc>
              <a:spcBef>
                <a:spcPts val="400"/>
              </a:spcBef>
              <a:spcAft>
                <a:spcPts val="0"/>
              </a:spcAft>
              <a:buClr>
                <a:srgbClr val="FF0000"/>
              </a:buClr>
              <a:buFont typeface="Wingdings" panose="05000000000000000000" pitchFamily="2" charset="2"/>
              <a:buChar char="Ø"/>
              <a:defRPr/>
            </a:pPr>
            <a:r>
              <a:rPr lang="es-VE" sz="1800" kern="10" dirty="0">
                <a:ln w="15875">
                  <a:solidFill>
                    <a:srgbClr val="000000"/>
                  </a:solidFill>
                  <a:round/>
                  <a:headEnd/>
                  <a:tailEnd/>
                </a:ln>
                <a:solidFill>
                  <a:srgbClr val="70AD47">
                    <a:lumMod val="75000"/>
                  </a:srgbClr>
                </a:solidFill>
                <a:latin typeface="Arial Black"/>
                <a:hlinkClick r:id="rId23" action="ppaction://hlinkfile"/>
              </a:rPr>
              <a:t>El Delfín</a:t>
            </a:r>
            <a:r>
              <a:rPr lang="es-VE" sz="1800" kern="10" dirty="0">
                <a:ln w="15875">
                  <a:solidFill>
                    <a:srgbClr val="000000"/>
                  </a:solidFill>
                  <a:round/>
                  <a:headEnd/>
                  <a:tailEnd/>
                </a:ln>
                <a:solidFill>
                  <a:srgbClr val="70AD47">
                    <a:lumMod val="75000"/>
                  </a:srgbClr>
                </a:solidFill>
                <a:latin typeface="Arial Black"/>
              </a:rPr>
              <a:t> </a:t>
            </a:r>
          </a:p>
        </p:txBody>
      </p:sp>
      <p:pic>
        <p:nvPicPr>
          <p:cNvPr id="11" name="Fauna_Viva_1">
            <a:hlinkClick r:id="" action="ppaction://media"/>
            <a:extLst>
              <a:ext uri="{FF2B5EF4-FFF2-40B4-BE49-F238E27FC236}">
                <a16:creationId xmlns:a16="http://schemas.microsoft.com/office/drawing/2014/main" id="{F6A17B23-4D1A-449A-A1AB-059807755147}"/>
              </a:ext>
            </a:extLst>
          </p:cNvPr>
          <p:cNvPicPr>
            <a:picLocks noChangeAspect="1"/>
          </p:cNvPicPr>
          <p:nvPr>
            <a:audioFile r:link="rId2"/>
            <p:extLst>
              <p:ext uri="{DAA4B4D4-6D71-4841-9C94-3DE7FCFB9230}">
                <p14:media xmlns:p14="http://schemas.microsoft.com/office/powerpoint/2010/main" r:embed="rId1"/>
              </p:ext>
            </p:extLst>
          </p:nvPr>
        </p:nvPicPr>
        <p:blipFill>
          <a:blip r:embed="rId24"/>
          <a:stretch>
            <a:fillRect/>
          </a:stretch>
        </p:blipFill>
        <p:spPr>
          <a:xfrm>
            <a:off x="1928095" y="5666521"/>
            <a:ext cx="592150" cy="592150"/>
          </a:xfrm>
          <a:prstGeom prst="rect">
            <a:avLst/>
          </a:prstGeom>
        </p:spPr>
      </p:pic>
      <p:pic>
        <p:nvPicPr>
          <p:cNvPr id="12" name="Imagen 11">
            <a:extLst>
              <a:ext uri="{FF2B5EF4-FFF2-40B4-BE49-F238E27FC236}">
                <a16:creationId xmlns:a16="http://schemas.microsoft.com/office/drawing/2014/main" id="{C8CC0FCB-FDD1-4A2E-BF80-B00CF74D5EB0}"/>
              </a:ext>
            </a:extLst>
          </p:cNvPr>
          <p:cNvPicPr>
            <a:picLocks noChangeAspect="1"/>
          </p:cNvPicPr>
          <p:nvPr/>
        </p:nvPicPr>
        <p:blipFill>
          <a:blip r:embed="rId25">
            <a:extLst>
              <a:ext uri="{28A0092B-C50C-407E-A947-70E740481C1C}">
                <a14:useLocalDpi xmlns:a14="http://schemas.microsoft.com/office/drawing/2010/main" val="0"/>
              </a:ext>
            </a:extLst>
          </a:blip>
          <a:stretch>
            <a:fillRect/>
          </a:stretch>
        </p:blipFill>
        <p:spPr>
          <a:xfrm>
            <a:off x="2342565" y="2161311"/>
            <a:ext cx="1755557" cy="1149928"/>
          </a:xfrm>
          <a:prstGeom prst="rect">
            <a:avLst/>
          </a:prstGeom>
        </p:spPr>
      </p:pic>
      <p:pic>
        <p:nvPicPr>
          <p:cNvPr id="13" name="Imagen 12">
            <a:extLst>
              <a:ext uri="{FF2B5EF4-FFF2-40B4-BE49-F238E27FC236}">
                <a16:creationId xmlns:a16="http://schemas.microsoft.com/office/drawing/2014/main" id="{CE13987D-E962-44DD-BA97-60C5BCF7B5D7}"/>
              </a:ext>
            </a:extLst>
          </p:cNvPr>
          <p:cNvPicPr>
            <a:picLocks noChangeAspect="1"/>
          </p:cNvPicPr>
          <p:nvPr/>
        </p:nvPicPr>
        <p:blipFill>
          <a:blip r:embed="rId26">
            <a:extLst>
              <a:ext uri="{28A0092B-C50C-407E-A947-70E740481C1C}">
                <a14:useLocalDpi xmlns:a14="http://schemas.microsoft.com/office/drawing/2010/main" val="0"/>
              </a:ext>
            </a:extLst>
          </a:blip>
          <a:stretch>
            <a:fillRect/>
          </a:stretch>
        </p:blipFill>
        <p:spPr>
          <a:xfrm>
            <a:off x="2628467" y="3311239"/>
            <a:ext cx="1531979" cy="1450593"/>
          </a:xfrm>
          <a:prstGeom prst="rect">
            <a:avLst/>
          </a:prstGeom>
        </p:spPr>
      </p:pic>
      <p:pic>
        <p:nvPicPr>
          <p:cNvPr id="14" name="Imagen 13">
            <a:extLst>
              <a:ext uri="{FF2B5EF4-FFF2-40B4-BE49-F238E27FC236}">
                <a16:creationId xmlns:a16="http://schemas.microsoft.com/office/drawing/2014/main" id="{1C4B9B59-2E46-4FD0-A91D-45B7A2A5E583}"/>
              </a:ext>
            </a:extLst>
          </p:cNvPr>
          <p:cNvPicPr>
            <a:picLocks noChangeAspect="1"/>
          </p:cNvPicPr>
          <p:nvPr/>
        </p:nvPicPr>
        <p:blipFill>
          <a:blip r:embed="rId27">
            <a:extLst>
              <a:ext uri="{28A0092B-C50C-407E-A947-70E740481C1C}">
                <a14:useLocalDpi xmlns:a14="http://schemas.microsoft.com/office/drawing/2010/main" val="0"/>
              </a:ext>
            </a:extLst>
          </a:blip>
          <a:stretch>
            <a:fillRect/>
          </a:stretch>
        </p:blipFill>
        <p:spPr>
          <a:xfrm>
            <a:off x="2628466" y="4770857"/>
            <a:ext cx="1395553" cy="1976652"/>
          </a:xfrm>
          <a:prstGeom prst="rect">
            <a:avLst/>
          </a:prstGeom>
        </p:spPr>
      </p:pic>
      <p:pic>
        <p:nvPicPr>
          <p:cNvPr id="15" name="Imagen 14">
            <a:extLst>
              <a:ext uri="{FF2B5EF4-FFF2-40B4-BE49-F238E27FC236}">
                <a16:creationId xmlns:a16="http://schemas.microsoft.com/office/drawing/2014/main" id="{2D62E6D7-7D22-4E96-9698-A3BC0ABE296E}"/>
              </a:ext>
            </a:extLst>
          </p:cNvPr>
          <p:cNvPicPr>
            <a:picLocks noChangeAspect="1"/>
          </p:cNvPicPr>
          <p:nvPr/>
        </p:nvPicPr>
        <p:blipFill>
          <a:blip r:embed="rId28">
            <a:extLst>
              <a:ext uri="{28A0092B-C50C-407E-A947-70E740481C1C}">
                <a14:useLocalDpi xmlns:a14="http://schemas.microsoft.com/office/drawing/2010/main" val="0"/>
              </a:ext>
            </a:extLst>
          </a:blip>
          <a:stretch>
            <a:fillRect/>
          </a:stretch>
        </p:blipFill>
        <p:spPr>
          <a:xfrm>
            <a:off x="5878937" y="2140770"/>
            <a:ext cx="2010723" cy="1512829"/>
          </a:xfrm>
          <a:prstGeom prst="rect">
            <a:avLst/>
          </a:prstGeom>
        </p:spPr>
      </p:pic>
      <p:pic>
        <p:nvPicPr>
          <p:cNvPr id="18" name="Imagen 17">
            <a:extLst>
              <a:ext uri="{FF2B5EF4-FFF2-40B4-BE49-F238E27FC236}">
                <a16:creationId xmlns:a16="http://schemas.microsoft.com/office/drawing/2014/main" id="{4D651825-4633-4292-A901-39F440B7D262}"/>
              </a:ext>
            </a:extLst>
          </p:cNvPr>
          <p:cNvPicPr>
            <a:picLocks noChangeAspect="1"/>
          </p:cNvPicPr>
          <p:nvPr/>
        </p:nvPicPr>
        <p:blipFill>
          <a:blip r:embed="rId29">
            <a:extLst>
              <a:ext uri="{28A0092B-C50C-407E-A947-70E740481C1C}">
                <a14:useLocalDpi xmlns:a14="http://schemas.microsoft.com/office/drawing/2010/main" val="0"/>
              </a:ext>
            </a:extLst>
          </a:blip>
          <a:stretch>
            <a:fillRect/>
          </a:stretch>
        </p:blipFill>
        <p:spPr>
          <a:xfrm>
            <a:off x="5975756" y="5304765"/>
            <a:ext cx="1941558" cy="1455281"/>
          </a:xfrm>
          <a:prstGeom prst="rect">
            <a:avLst/>
          </a:prstGeom>
        </p:spPr>
      </p:pic>
      <p:pic>
        <p:nvPicPr>
          <p:cNvPr id="20" name="Imagen 19">
            <a:extLst>
              <a:ext uri="{FF2B5EF4-FFF2-40B4-BE49-F238E27FC236}">
                <a16:creationId xmlns:a16="http://schemas.microsoft.com/office/drawing/2014/main" id="{B7985E5E-C7E1-47AF-A958-BBE0DB258243}"/>
              </a:ext>
            </a:extLst>
          </p:cNvPr>
          <p:cNvPicPr>
            <a:picLocks noChangeAspect="1"/>
          </p:cNvPicPr>
          <p:nvPr/>
        </p:nvPicPr>
        <p:blipFill>
          <a:blip r:embed="rId30">
            <a:extLst>
              <a:ext uri="{28A0092B-C50C-407E-A947-70E740481C1C}">
                <a14:useLocalDpi xmlns:a14="http://schemas.microsoft.com/office/drawing/2010/main" val="0"/>
              </a:ext>
            </a:extLst>
          </a:blip>
          <a:stretch>
            <a:fillRect/>
          </a:stretch>
        </p:blipFill>
        <p:spPr>
          <a:xfrm>
            <a:off x="9621536" y="2147457"/>
            <a:ext cx="2451402" cy="1389128"/>
          </a:xfrm>
          <a:prstGeom prst="rect">
            <a:avLst/>
          </a:prstGeom>
        </p:spPr>
      </p:pic>
    </p:spTree>
    <p:extLst>
      <p:ext uri="{BB962C8B-B14F-4D97-AF65-F5344CB8AC3E}">
        <p14:creationId xmlns:p14="http://schemas.microsoft.com/office/powerpoint/2010/main" val="7127448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60855"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1"/>
                </p:tgtEl>
              </p:cMediaNode>
            </p:audio>
          </p:childTnLst>
        </p:cTn>
      </p:par>
    </p:tnLst>
  </p:timing>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2">
            <a:extLst>
              <a:ext uri="{FF2B5EF4-FFF2-40B4-BE49-F238E27FC236}">
                <a16:creationId xmlns:a16="http://schemas.microsoft.com/office/drawing/2014/main" id="{8E0B64B6-629D-4E3E-8468-2FBA70A145F6}"/>
              </a:ext>
            </a:extLst>
          </p:cNvPr>
          <p:cNvSpPr txBox="1">
            <a:spLocks/>
          </p:cNvSpPr>
          <p:nvPr/>
        </p:nvSpPr>
        <p:spPr bwMode="auto">
          <a:xfrm>
            <a:off x="119063" y="92976"/>
            <a:ext cx="10909300" cy="553998"/>
          </a:xfrm>
          <a:prstGeom prst="rect">
            <a:avLst/>
          </a:prstGeom>
          <a:noFill/>
          <a:ln w="9525">
            <a:noFill/>
            <a:miter lim="800000"/>
            <a:headEnd/>
            <a:tailEnd/>
          </a:ln>
        </p:spPr>
        <p:txBody>
          <a:bodyPr vert="horz" wrap="square" lIns="0" tIns="0" rIns="0" bIns="0" numCol="1" rtlCol="0" anchor="ctr" anchorCtr="0" compatLnSpc="1">
            <a:prstTxWarp prst="textNoShape">
              <a:avLst/>
            </a:prstTxWarp>
            <a:spAutoFit/>
          </a:bodyPr>
          <a:lstStyle>
            <a:defPPr>
              <a:defRPr lang="es-VE"/>
            </a:defPPr>
            <a:lvl1pPr algn="ctr">
              <a:lnSpc>
                <a:spcPct val="100000"/>
              </a:lnSpc>
              <a:spcBef>
                <a:spcPct val="0"/>
              </a:spcBef>
              <a:buNone/>
              <a:defRPr sz="3600" b="1" kern="10">
                <a:ln w="25400">
                  <a:solidFill>
                    <a:srgbClr val="000000"/>
                  </a:solidFill>
                  <a:round/>
                  <a:headEnd/>
                  <a:tailEnd/>
                </a:ln>
                <a:solidFill>
                  <a:srgbClr val="FFCCFF"/>
                </a:solidFill>
                <a:latin typeface="Arial Black"/>
                <a:ea typeface="+mj-ea"/>
                <a:cs typeface="Arial" charset="0"/>
              </a:defRPr>
            </a:lvl1pPr>
            <a:lvl2pPr algn="l" rtl="0" eaLnBrk="0" fontAlgn="base" hangingPunct="0">
              <a:lnSpc>
                <a:spcPct val="90000"/>
              </a:lnSpc>
              <a:spcBef>
                <a:spcPct val="0"/>
              </a:spcBef>
              <a:spcAft>
                <a:spcPct val="0"/>
              </a:spcAft>
              <a:defRPr sz="4400">
                <a:solidFill>
                  <a:schemeClr val="tx1"/>
                </a:solidFill>
                <a:latin typeface="Calibri Light" pitchFamily="34" charset="0"/>
              </a:defRPr>
            </a:lvl2pPr>
            <a:lvl3pPr algn="l" rtl="0" eaLnBrk="0" fontAlgn="base" hangingPunct="0">
              <a:lnSpc>
                <a:spcPct val="90000"/>
              </a:lnSpc>
              <a:spcBef>
                <a:spcPct val="0"/>
              </a:spcBef>
              <a:spcAft>
                <a:spcPct val="0"/>
              </a:spcAft>
              <a:defRPr sz="4400">
                <a:solidFill>
                  <a:schemeClr val="tx1"/>
                </a:solidFill>
                <a:latin typeface="Calibri Light" pitchFamily="34" charset="0"/>
              </a:defRPr>
            </a:lvl3pPr>
            <a:lvl4pPr algn="l" rtl="0" eaLnBrk="0" fontAlgn="base" hangingPunct="0">
              <a:lnSpc>
                <a:spcPct val="90000"/>
              </a:lnSpc>
              <a:spcBef>
                <a:spcPct val="0"/>
              </a:spcBef>
              <a:spcAft>
                <a:spcPct val="0"/>
              </a:spcAft>
              <a:defRPr sz="4400">
                <a:solidFill>
                  <a:schemeClr val="tx1"/>
                </a:solidFill>
                <a:latin typeface="Calibri Light" pitchFamily="34" charset="0"/>
              </a:defRPr>
            </a:lvl4pPr>
            <a:lvl5pPr algn="l" rtl="0" eaLnBrk="0" fontAlgn="base" hangingPunct="0">
              <a:lnSpc>
                <a:spcPct val="90000"/>
              </a:lnSpc>
              <a:spcBef>
                <a:spcPct val="0"/>
              </a:spcBef>
              <a:spcAft>
                <a:spcPct val="0"/>
              </a:spcAft>
              <a:defRPr sz="4400">
                <a:solidFill>
                  <a:schemeClr val="tx1"/>
                </a:solidFill>
                <a:latin typeface="Calibri Light" pitchFamily="34" charset="0"/>
              </a:defRPr>
            </a:lvl5pPr>
            <a:lvl6pPr marL="457200" algn="l" rtl="0" fontAlgn="base">
              <a:lnSpc>
                <a:spcPct val="90000"/>
              </a:lnSpc>
              <a:spcBef>
                <a:spcPct val="0"/>
              </a:spcBef>
              <a:spcAft>
                <a:spcPct val="0"/>
              </a:spcAft>
              <a:defRPr sz="4400">
                <a:solidFill>
                  <a:schemeClr val="tx1"/>
                </a:solidFill>
                <a:latin typeface="Calibri Light" pitchFamily="34" charset="0"/>
              </a:defRPr>
            </a:lvl6pPr>
            <a:lvl7pPr marL="914400" algn="l" rtl="0" fontAlgn="base">
              <a:lnSpc>
                <a:spcPct val="90000"/>
              </a:lnSpc>
              <a:spcBef>
                <a:spcPct val="0"/>
              </a:spcBef>
              <a:spcAft>
                <a:spcPct val="0"/>
              </a:spcAft>
              <a:defRPr sz="4400">
                <a:solidFill>
                  <a:schemeClr val="tx1"/>
                </a:solidFill>
                <a:latin typeface="Calibri Light" pitchFamily="34" charset="0"/>
              </a:defRPr>
            </a:lvl7pPr>
            <a:lvl8pPr marL="1371600" algn="l" rtl="0" fontAlgn="base">
              <a:lnSpc>
                <a:spcPct val="90000"/>
              </a:lnSpc>
              <a:spcBef>
                <a:spcPct val="0"/>
              </a:spcBef>
              <a:spcAft>
                <a:spcPct val="0"/>
              </a:spcAft>
              <a:defRPr sz="4400">
                <a:solidFill>
                  <a:schemeClr val="tx1"/>
                </a:solidFill>
                <a:latin typeface="Calibri Light" pitchFamily="34" charset="0"/>
              </a:defRPr>
            </a:lvl8pPr>
            <a:lvl9pPr marL="1828800" algn="l" rtl="0" fontAlgn="base">
              <a:lnSpc>
                <a:spcPct val="90000"/>
              </a:lnSpc>
              <a:spcBef>
                <a:spcPct val="0"/>
              </a:spcBef>
              <a:spcAft>
                <a:spcPct val="0"/>
              </a:spcAft>
              <a:defRPr sz="4400">
                <a:solidFill>
                  <a:schemeClr val="tx1"/>
                </a:solidFill>
                <a:latin typeface="Calibri Light" pitchFamily="34" charset="0"/>
              </a:defRPr>
            </a:lvl9pPr>
          </a:lstStyle>
          <a:p>
            <a:r>
              <a:rPr lang="es-VE" dirty="0"/>
              <a:t>Campaña “Cardenalito”</a:t>
            </a:r>
          </a:p>
        </p:txBody>
      </p:sp>
      <p:sp>
        <p:nvSpPr>
          <p:cNvPr id="3" name="Marcador de contenido 3">
            <a:extLst>
              <a:ext uri="{FF2B5EF4-FFF2-40B4-BE49-F238E27FC236}">
                <a16:creationId xmlns:a16="http://schemas.microsoft.com/office/drawing/2014/main" id="{F32C4434-7AA7-44C5-AD93-FAC97B94C7BC}"/>
              </a:ext>
            </a:extLst>
          </p:cNvPr>
          <p:cNvSpPr txBox="1">
            <a:spLocks/>
          </p:cNvSpPr>
          <p:nvPr/>
        </p:nvSpPr>
        <p:spPr bwMode="auto">
          <a:xfrm>
            <a:off x="124881" y="749705"/>
            <a:ext cx="7018869" cy="5909310"/>
          </a:xfrm>
          <a:prstGeom prst="rect">
            <a:avLst/>
          </a:prstGeom>
          <a:noFill/>
          <a:ln w="9525">
            <a:noFill/>
            <a:miter lim="800000"/>
            <a:headEnd/>
            <a:tailEnd/>
          </a:ln>
        </p:spPr>
        <p:txBody>
          <a:bodyPr vert="horz" wrap="square" lIns="0" tIns="0" rIns="0" bIns="0" numCol="1" rtlCol="0" anchor="t" anchorCtr="0" compatLnSpc="1">
            <a:prstTxWarp prst="textNoShape">
              <a:avLst/>
            </a:prstTxWarp>
            <a:spAutoFit/>
          </a:bodyPr>
          <a:lstStyle>
            <a:lvl1pPr marL="228600" indent="-228600" algn="l" rtl="0" eaLnBrk="0" fontAlgn="base" hangingPunct="0">
              <a:lnSpc>
                <a:spcPct val="90000"/>
              </a:lnSpc>
              <a:spcBef>
                <a:spcPts val="1000"/>
              </a:spcBef>
              <a:spcAft>
                <a:spcPct val="0"/>
              </a:spcAft>
              <a:buFont typeface="Arial" charset="0"/>
              <a:buChar char="•"/>
              <a:defRPr sz="2800" kern="1200">
                <a:solidFill>
                  <a:schemeClr val="tx1"/>
                </a:solidFill>
                <a:latin typeface="+mn-lt"/>
                <a:ea typeface="+mn-ea"/>
                <a:cs typeface="+mn-cs"/>
              </a:defRPr>
            </a:lvl1pPr>
            <a:lvl2pPr marL="685800" indent="-228600" algn="l" rtl="0" eaLnBrk="0" fontAlgn="base" hangingPunct="0">
              <a:lnSpc>
                <a:spcPct val="90000"/>
              </a:lnSpc>
              <a:spcBef>
                <a:spcPts val="500"/>
              </a:spcBef>
              <a:spcAft>
                <a:spcPct val="0"/>
              </a:spcAft>
              <a:buFont typeface="Arial" charset="0"/>
              <a:buChar char="•"/>
              <a:defRPr sz="2400" kern="1200">
                <a:solidFill>
                  <a:schemeClr val="tx1"/>
                </a:solidFill>
                <a:latin typeface="+mn-lt"/>
                <a:ea typeface="+mn-ea"/>
                <a:cs typeface="+mn-cs"/>
              </a:defRPr>
            </a:lvl2pPr>
            <a:lvl3pPr marL="1143000" indent="-228600" algn="l" rtl="0" eaLnBrk="0" fontAlgn="base" hangingPunct="0">
              <a:lnSpc>
                <a:spcPct val="90000"/>
              </a:lnSpc>
              <a:spcBef>
                <a:spcPts val="500"/>
              </a:spcBef>
              <a:spcAft>
                <a:spcPct val="0"/>
              </a:spcAft>
              <a:buFont typeface="Arial" charset="0"/>
              <a:buChar char="•"/>
              <a:defRPr sz="2000" kern="1200">
                <a:solidFill>
                  <a:schemeClr val="tx1"/>
                </a:solidFill>
                <a:latin typeface="+mn-lt"/>
                <a:ea typeface="+mn-ea"/>
                <a:cs typeface="+mn-cs"/>
              </a:defRPr>
            </a:lvl3pPr>
            <a:lvl4pPr marL="1600200" indent="-228600" algn="l" rtl="0" eaLnBrk="0" fontAlgn="base" hangingPunct="0">
              <a:lnSpc>
                <a:spcPct val="90000"/>
              </a:lnSpc>
              <a:spcBef>
                <a:spcPts val="500"/>
              </a:spcBef>
              <a:spcAft>
                <a:spcPct val="0"/>
              </a:spcAft>
              <a:buFont typeface="Arial" charset="0"/>
              <a:buChar char="•"/>
              <a:defRPr kern="1200">
                <a:solidFill>
                  <a:schemeClr val="tx1"/>
                </a:solidFill>
                <a:latin typeface="+mn-lt"/>
                <a:ea typeface="+mn-ea"/>
                <a:cs typeface="+mn-cs"/>
              </a:defRPr>
            </a:lvl4pPr>
            <a:lvl5pPr marL="2057400" indent="-228600" algn="l" rtl="0" eaLnBrk="0" fontAlgn="base" hangingPunct="0">
              <a:lnSpc>
                <a:spcPct val="90000"/>
              </a:lnSpc>
              <a:spcBef>
                <a:spcPts val="500"/>
              </a:spcBef>
              <a:spcAft>
                <a:spcPct val="0"/>
              </a:spcAft>
              <a:buFont typeface="Arial" charset="0"/>
              <a:buChar char="•"/>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60000" indent="-360000" defTabSz="360000" fontAlgn="auto">
              <a:lnSpc>
                <a:spcPct val="100000"/>
              </a:lnSpc>
              <a:spcBef>
                <a:spcPts val="1200"/>
              </a:spcBef>
              <a:spcAft>
                <a:spcPts val="0"/>
              </a:spcAft>
              <a:buClr>
                <a:srgbClr val="FF0000"/>
              </a:buClr>
              <a:buFont typeface="Wingdings" panose="05000000000000000000" pitchFamily="2" charset="2"/>
              <a:buChar char="Ø"/>
              <a:defRPr/>
            </a:pPr>
            <a:r>
              <a:rPr lang="es-ES" sz="3200" kern="10" dirty="0">
                <a:ln w="15875">
                  <a:solidFill>
                    <a:srgbClr val="000000"/>
                  </a:solidFill>
                  <a:round/>
                  <a:headEnd/>
                  <a:tailEnd/>
                </a:ln>
                <a:solidFill>
                  <a:srgbClr val="70AD47">
                    <a:lumMod val="75000"/>
                  </a:srgbClr>
                </a:solidFill>
                <a:latin typeface="Arial Black"/>
              </a:rPr>
              <a:t>Continuar la Campaña Ambiental “Conservando al Cardenalito”, nuestra especie de ave más amenazada, actualmente en condición de </a:t>
            </a:r>
            <a:r>
              <a:rPr lang="es-ES" sz="3200" kern="10" dirty="0">
                <a:ln w="15875">
                  <a:solidFill>
                    <a:srgbClr val="000000"/>
                  </a:solidFill>
                  <a:round/>
                  <a:headEnd/>
                  <a:tailEnd/>
                </a:ln>
                <a:solidFill>
                  <a:srgbClr val="FF0000"/>
                </a:solidFill>
                <a:latin typeface="Arial Black"/>
                <a:hlinkClick r:id="rId2" action="ppaction://hlinkfile"/>
              </a:rPr>
              <a:t>peligro crítico</a:t>
            </a:r>
            <a:r>
              <a:rPr lang="es-ES" sz="3200" kern="10" dirty="0">
                <a:ln w="15875">
                  <a:solidFill>
                    <a:srgbClr val="000000"/>
                  </a:solidFill>
                  <a:round/>
                  <a:headEnd/>
                  <a:tailEnd/>
                </a:ln>
                <a:solidFill>
                  <a:srgbClr val="70AD47">
                    <a:lumMod val="75000"/>
                  </a:srgbClr>
                </a:solidFill>
                <a:latin typeface="Arial Black"/>
              </a:rPr>
              <a:t>. La meta es atacar el problema del Tráfico de Fauna Silvestre el cual afecta a esta especie en particular, así como contribuir a proteger sus hábitats.</a:t>
            </a:r>
            <a:endParaRPr lang="es-VE" sz="3200" kern="10" dirty="0">
              <a:ln w="15875">
                <a:solidFill>
                  <a:srgbClr val="000000"/>
                </a:solidFill>
                <a:round/>
                <a:headEnd/>
                <a:tailEnd/>
              </a:ln>
              <a:solidFill>
                <a:srgbClr val="70AD47">
                  <a:lumMod val="75000"/>
                </a:srgbClr>
              </a:solidFill>
              <a:latin typeface="Arial Black"/>
            </a:endParaRPr>
          </a:p>
        </p:txBody>
      </p:sp>
      <p:pic>
        <p:nvPicPr>
          <p:cNvPr id="4" name="Imagen 3">
            <a:extLst>
              <a:ext uri="{FF2B5EF4-FFF2-40B4-BE49-F238E27FC236}">
                <a16:creationId xmlns:a16="http://schemas.microsoft.com/office/drawing/2014/main" id="{9F57EB8F-DDE1-4B88-801D-05149898D5D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120176" y="783545"/>
            <a:ext cx="1871230" cy="2644815"/>
          </a:xfrm>
          <a:prstGeom prst="rect">
            <a:avLst/>
          </a:prstGeom>
          <a:noFill/>
          <a:ln w="38100">
            <a:solidFill>
              <a:schemeClr val="tx2">
                <a:lumMod val="50000"/>
              </a:schemeClr>
            </a:solidFill>
            <a:miter lim="800000"/>
            <a:headEnd/>
            <a:tailEnd/>
          </a:ln>
        </p:spPr>
      </p:pic>
      <p:pic>
        <p:nvPicPr>
          <p:cNvPr id="5" name="Imagen 12">
            <a:extLst>
              <a:ext uri="{FF2B5EF4-FFF2-40B4-BE49-F238E27FC236}">
                <a16:creationId xmlns:a16="http://schemas.microsoft.com/office/drawing/2014/main" id="{4E37BC22-6535-4012-B84E-39FE2636575D}"/>
              </a:ext>
            </a:extLst>
          </p:cNvPr>
          <p:cNvPicPr>
            <a:picLocks noChangeAspect="1"/>
          </p:cNvPicPr>
          <p:nvPr/>
        </p:nvPicPr>
        <p:blipFill>
          <a:blip r:embed="rId4"/>
          <a:srcRect/>
          <a:stretch>
            <a:fillRect/>
          </a:stretch>
        </p:blipFill>
        <p:spPr bwMode="auto">
          <a:xfrm>
            <a:off x="7272338" y="2820262"/>
            <a:ext cx="3398833" cy="3917977"/>
          </a:xfrm>
          <a:prstGeom prst="rect">
            <a:avLst/>
          </a:prstGeom>
          <a:noFill/>
          <a:ln w="9525">
            <a:noFill/>
            <a:miter lim="800000"/>
            <a:headEnd/>
            <a:tailEnd/>
          </a:ln>
        </p:spPr>
      </p:pic>
    </p:spTree>
    <p:extLst>
      <p:ext uri="{BB962C8B-B14F-4D97-AF65-F5344CB8AC3E}">
        <p14:creationId xmlns:p14="http://schemas.microsoft.com/office/powerpoint/2010/main" val="30931887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2">
            <a:extLst>
              <a:ext uri="{FF2B5EF4-FFF2-40B4-BE49-F238E27FC236}">
                <a16:creationId xmlns:a16="http://schemas.microsoft.com/office/drawing/2014/main" id="{C5397F52-873C-4877-A491-E2685E8A7DDD}"/>
              </a:ext>
            </a:extLst>
          </p:cNvPr>
          <p:cNvSpPr txBox="1">
            <a:spLocks/>
          </p:cNvSpPr>
          <p:nvPr/>
        </p:nvSpPr>
        <p:spPr>
          <a:xfrm>
            <a:off x="137456" y="747248"/>
            <a:ext cx="7052755" cy="492443"/>
          </a:xfrm>
          <a:prstGeom prst="rect">
            <a:avLst/>
          </a:prstGeom>
        </p:spPr>
        <p:txBody>
          <a:bodyPr wrap="square" lIns="0" tIns="0" rIns="0" bIns="0" rtlCol="0">
            <a:spAutoFit/>
          </a:bodyPr>
          <a:lstStyle>
            <a:lvl1pPr algn="l" rtl="0" eaLnBrk="0" fontAlgn="base" hangingPunct="0">
              <a:lnSpc>
                <a:spcPct val="90000"/>
              </a:lnSpc>
              <a:spcBef>
                <a:spcPct val="0"/>
              </a:spcBef>
              <a:spcAft>
                <a:spcPct val="0"/>
              </a:spcAft>
              <a:defRPr sz="4400" kern="1200">
                <a:solidFill>
                  <a:schemeClr val="tx1"/>
                </a:solidFill>
                <a:latin typeface="+mj-lt"/>
                <a:ea typeface="+mj-ea"/>
                <a:cs typeface="+mj-cs"/>
              </a:defRPr>
            </a:lvl1pPr>
            <a:lvl2pPr algn="l" rtl="0" eaLnBrk="0" fontAlgn="base" hangingPunct="0">
              <a:lnSpc>
                <a:spcPct val="90000"/>
              </a:lnSpc>
              <a:spcBef>
                <a:spcPct val="0"/>
              </a:spcBef>
              <a:spcAft>
                <a:spcPct val="0"/>
              </a:spcAft>
              <a:defRPr sz="4400">
                <a:solidFill>
                  <a:schemeClr val="tx1"/>
                </a:solidFill>
                <a:latin typeface="Calibri Light" pitchFamily="34" charset="0"/>
              </a:defRPr>
            </a:lvl2pPr>
            <a:lvl3pPr algn="l" rtl="0" eaLnBrk="0" fontAlgn="base" hangingPunct="0">
              <a:lnSpc>
                <a:spcPct val="90000"/>
              </a:lnSpc>
              <a:spcBef>
                <a:spcPct val="0"/>
              </a:spcBef>
              <a:spcAft>
                <a:spcPct val="0"/>
              </a:spcAft>
              <a:defRPr sz="4400">
                <a:solidFill>
                  <a:schemeClr val="tx1"/>
                </a:solidFill>
                <a:latin typeface="Calibri Light" pitchFamily="34" charset="0"/>
              </a:defRPr>
            </a:lvl3pPr>
            <a:lvl4pPr algn="l" rtl="0" eaLnBrk="0" fontAlgn="base" hangingPunct="0">
              <a:lnSpc>
                <a:spcPct val="90000"/>
              </a:lnSpc>
              <a:spcBef>
                <a:spcPct val="0"/>
              </a:spcBef>
              <a:spcAft>
                <a:spcPct val="0"/>
              </a:spcAft>
              <a:defRPr sz="4400">
                <a:solidFill>
                  <a:schemeClr val="tx1"/>
                </a:solidFill>
                <a:latin typeface="Calibri Light" pitchFamily="34" charset="0"/>
              </a:defRPr>
            </a:lvl4pPr>
            <a:lvl5pPr algn="l" rtl="0" eaLnBrk="0" fontAlgn="base" hangingPunct="0">
              <a:lnSpc>
                <a:spcPct val="90000"/>
              </a:lnSpc>
              <a:spcBef>
                <a:spcPct val="0"/>
              </a:spcBef>
              <a:spcAft>
                <a:spcPct val="0"/>
              </a:spcAft>
              <a:defRPr sz="4400">
                <a:solidFill>
                  <a:schemeClr val="tx1"/>
                </a:solidFill>
                <a:latin typeface="Calibri Light" pitchFamily="34" charset="0"/>
              </a:defRPr>
            </a:lvl5pPr>
            <a:lvl6pPr marL="457200" algn="l" rtl="0" fontAlgn="base">
              <a:lnSpc>
                <a:spcPct val="90000"/>
              </a:lnSpc>
              <a:spcBef>
                <a:spcPct val="0"/>
              </a:spcBef>
              <a:spcAft>
                <a:spcPct val="0"/>
              </a:spcAft>
              <a:defRPr sz="4400">
                <a:solidFill>
                  <a:schemeClr val="tx1"/>
                </a:solidFill>
                <a:latin typeface="Calibri Light" pitchFamily="34" charset="0"/>
              </a:defRPr>
            </a:lvl6pPr>
            <a:lvl7pPr marL="914400" algn="l" rtl="0" fontAlgn="base">
              <a:lnSpc>
                <a:spcPct val="90000"/>
              </a:lnSpc>
              <a:spcBef>
                <a:spcPct val="0"/>
              </a:spcBef>
              <a:spcAft>
                <a:spcPct val="0"/>
              </a:spcAft>
              <a:defRPr sz="4400">
                <a:solidFill>
                  <a:schemeClr val="tx1"/>
                </a:solidFill>
                <a:latin typeface="Calibri Light" pitchFamily="34" charset="0"/>
              </a:defRPr>
            </a:lvl7pPr>
            <a:lvl8pPr marL="1371600" algn="l" rtl="0" fontAlgn="base">
              <a:lnSpc>
                <a:spcPct val="90000"/>
              </a:lnSpc>
              <a:spcBef>
                <a:spcPct val="0"/>
              </a:spcBef>
              <a:spcAft>
                <a:spcPct val="0"/>
              </a:spcAft>
              <a:defRPr sz="4400">
                <a:solidFill>
                  <a:schemeClr val="tx1"/>
                </a:solidFill>
                <a:latin typeface="Calibri Light" pitchFamily="34" charset="0"/>
              </a:defRPr>
            </a:lvl8pPr>
            <a:lvl9pPr marL="1828800" algn="l" rtl="0" fontAlgn="base">
              <a:lnSpc>
                <a:spcPct val="90000"/>
              </a:lnSpc>
              <a:spcBef>
                <a:spcPct val="0"/>
              </a:spcBef>
              <a:spcAft>
                <a:spcPct val="0"/>
              </a:spcAft>
              <a:defRPr sz="4400">
                <a:solidFill>
                  <a:schemeClr val="tx1"/>
                </a:solidFill>
                <a:latin typeface="Calibri Light" pitchFamily="34" charset="0"/>
              </a:defRPr>
            </a:lvl9pPr>
          </a:lstStyle>
          <a:p>
            <a:pPr fontAlgn="auto">
              <a:lnSpc>
                <a:spcPct val="100000"/>
              </a:lnSpc>
              <a:spcAft>
                <a:spcPts val="0"/>
              </a:spcAft>
              <a:defRPr/>
            </a:pPr>
            <a:r>
              <a:rPr lang="es-VE" sz="3200" b="1" kern="10" dirty="0">
                <a:ln w="25400">
                  <a:solidFill>
                    <a:srgbClr val="000000"/>
                  </a:solidFill>
                  <a:round/>
                  <a:headEnd/>
                  <a:tailEnd/>
                </a:ln>
                <a:solidFill>
                  <a:srgbClr val="FF0000"/>
                </a:solidFill>
                <a:latin typeface="Arial Black"/>
                <a:cs typeface="Arial" charset="0"/>
              </a:rPr>
              <a:t>Cuál es el Cardenalito</a:t>
            </a:r>
            <a:endParaRPr lang="es-VE" sz="3200" dirty="0">
              <a:solidFill>
                <a:srgbClr val="FF0000"/>
              </a:solidFill>
            </a:endParaRPr>
          </a:p>
        </p:txBody>
      </p:sp>
      <p:sp>
        <p:nvSpPr>
          <p:cNvPr id="3" name="Text Box 12">
            <a:extLst>
              <a:ext uri="{FF2B5EF4-FFF2-40B4-BE49-F238E27FC236}">
                <a16:creationId xmlns:a16="http://schemas.microsoft.com/office/drawing/2014/main" id="{689E7D07-DA6F-4210-AE64-E00966A63D69}"/>
              </a:ext>
            </a:extLst>
          </p:cNvPr>
          <p:cNvSpPr txBox="1">
            <a:spLocks noChangeArrowheads="1"/>
          </p:cNvSpPr>
          <p:nvPr/>
        </p:nvSpPr>
        <p:spPr bwMode="auto">
          <a:xfrm>
            <a:off x="128591" y="98265"/>
            <a:ext cx="10899772" cy="553998"/>
          </a:xfrm>
          <a:prstGeom prst="rect">
            <a:avLst/>
          </a:prstGeom>
          <a:noFill/>
          <a:ln w="9525">
            <a:noFill/>
            <a:miter lim="800000"/>
            <a:headEnd/>
            <a:tailEnd/>
          </a:ln>
        </p:spPr>
        <p:txBody>
          <a:bodyPr vert="horz" wrap="square" lIns="0" tIns="0" rIns="0" bIns="0" numCol="1" rtlCol="0" anchor="ctr" anchorCtr="0" compatLnSpc="1">
            <a:prstTxWarp prst="textNoShape">
              <a:avLst/>
            </a:prstTxWarp>
            <a:spAutoFit/>
          </a:bodyPr>
          <a:lstStyle>
            <a:defPPr>
              <a:defRPr lang="es-VE"/>
            </a:defPPr>
            <a:lvl1pPr algn="ctr">
              <a:lnSpc>
                <a:spcPct val="100000"/>
              </a:lnSpc>
              <a:spcBef>
                <a:spcPct val="0"/>
              </a:spcBef>
              <a:buNone/>
              <a:defRPr sz="3600" b="1" kern="10">
                <a:ln w="25400">
                  <a:solidFill>
                    <a:srgbClr val="000000"/>
                  </a:solidFill>
                  <a:round/>
                  <a:headEnd/>
                  <a:tailEnd/>
                </a:ln>
                <a:solidFill>
                  <a:srgbClr val="FFCCFF"/>
                </a:solidFill>
                <a:latin typeface="Arial Black"/>
                <a:ea typeface="+mj-ea"/>
                <a:cs typeface="Arial" charset="0"/>
              </a:defRPr>
            </a:lvl1pPr>
          </a:lstStyle>
          <a:p>
            <a:r>
              <a:rPr lang="es-VE" dirty="0"/>
              <a:t>Campaña “Cardenalito”</a:t>
            </a:r>
          </a:p>
        </p:txBody>
      </p:sp>
      <p:grpSp>
        <p:nvGrpSpPr>
          <p:cNvPr id="4" name="Grupo 3">
            <a:extLst>
              <a:ext uri="{FF2B5EF4-FFF2-40B4-BE49-F238E27FC236}">
                <a16:creationId xmlns:a16="http://schemas.microsoft.com/office/drawing/2014/main" id="{67131BBF-F5B1-409B-A001-3365018DFE34}"/>
              </a:ext>
            </a:extLst>
          </p:cNvPr>
          <p:cNvGrpSpPr>
            <a:grpSpLocks noChangeAspect="1"/>
          </p:cNvGrpSpPr>
          <p:nvPr/>
        </p:nvGrpSpPr>
        <p:grpSpPr>
          <a:xfrm>
            <a:off x="3507827" y="1239691"/>
            <a:ext cx="7488865" cy="5634580"/>
            <a:chOff x="757848" y="488950"/>
            <a:chExt cx="7612796" cy="5727823"/>
          </a:xfrm>
        </p:grpSpPr>
        <p:pic>
          <p:nvPicPr>
            <p:cNvPr id="5" name="Picture 6" descr="habiarubica">
              <a:extLst>
                <a:ext uri="{FF2B5EF4-FFF2-40B4-BE49-F238E27FC236}">
                  <a16:creationId xmlns:a16="http://schemas.microsoft.com/office/drawing/2014/main" id="{7E0540E4-0126-41C6-8ECA-8180B7F1F39F}"/>
                </a:ext>
              </a:extLst>
            </p:cNvPr>
            <p:cNvPicPr>
              <a:picLocks noChangeAspect="1" noChangeArrowheads="1"/>
            </p:cNvPicPr>
            <p:nvPr/>
          </p:nvPicPr>
          <p:blipFill>
            <a:blip r:embed="rId2"/>
            <a:srcRect/>
            <a:stretch>
              <a:fillRect/>
            </a:stretch>
          </p:blipFill>
          <p:spPr bwMode="auto">
            <a:xfrm>
              <a:off x="5873506" y="4412029"/>
              <a:ext cx="2497138" cy="1639888"/>
            </a:xfrm>
            <a:prstGeom prst="rect">
              <a:avLst/>
            </a:prstGeom>
            <a:noFill/>
            <a:ln w="9525">
              <a:noFill/>
              <a:miter lim="800000"/>
              <a:headEnd/>
              <a:tailEnd/>
            </a:ln>
          </p:spPr>
        </p:pic>
        <p:pic>
          <p:nvPicPr>
            <p:cNvPr id="6" name="Picture 3" descr="187">
              <a:extLst>
                <a:ext uri="{FF2B5EF4-FFF2-40B4-BE49-F238E27FC236}">
                  <a16:creationId xmlns:a16="http://schemas.microsoft.com/office/drawing/2014/main" id="{8F8BDFAA-722E-4628-A552-4227ADD9798C}"/>
                </a:ext>
              </a:extLst>
            </p:cNvPr>
            <p:cNvPicPr>
              <a:picLocks noChangeAspect="1" noChangeArrowheads="1"/>
            </p:cNvPicPr>
            <p:nvPr/>
          </p:nvPicPr>
          <p:blipFill>
            <a:blip r:embed="rId3"/>
            <a:srcRect/>
            <a:stretch>
              <a:fillRect/>
            </a:stretch>
          </p:blipFill>
          <p:spPr bwMode="auto">
            <a:xfrm>
              <a:off x="3714750" y="4205288"/>
              <a:ext cx="2163763" cy="1622425"/>
            </a:xfrm>
            <a:prstGeom prst="rect">
              <a:avLst/>
            </a:prstGeom>
            <a:noFill/>
            <a:ln w="9525">
              <a:noFill/>
              <a:miter lim="800000"/>
              <a:headEnd/>
              <a:tailEnd/>
            </a:ln>
          </p:spPr>
        </p:pic>
        <p:pic>
          <p:nvPicPr>
            <p:cNvPr id="7" name="Picture 4" descr="2552">
              <a:extLst>
                <a:ext uri="{FF2B5EF4-FFF2-40B4-BE49-F238E27FC236}">
                  <a16:creationId xmlns:a16="http://schemas.microsoft.com/office/drawing/2014/main" id="{5802EEBF-8161-4FC6-A6BF-AC7D03CBD3C8}"/>
                </a:ext>
              </a:extLst>
            </p:cNvPr>
            <p:cNvPicPr>
              <a:picLocks noChangeAspect="1" noChangeArrowheads="1"/>
            </p:cNvPicPr>
            <p:nvPr/>
          </p:nvPicPr>
          <p:blipFill>
            <a:blip r:embed="rId4"/>
            <a:srcRect/>
            <a:stretch>
              <a:fillRect/>
            </a:stretch>
          </p:blipFill>
          <p:spPr bwMode="auto">
            <a:xfrm>
              <a:off x="3748088" y="2239963"/>
              <a:ext cx="1998662" cy="1998662"/>
            </a:xfrm>
            <a:prstGeom prst="rect">
              <a:avLst/>
            </a:prstGeom>
            <a:noFill/>
            <a:ln w="9525">
              <a:noFill/>
              <a:miter lim="800000"/>
              <a:headEnd/>
              <a:tailEnd/>
            </a:ln>
          </p:spPr>
        </p:pic>
        <p:pic>
          <p:nvPicPr>
            <p:cNvPr id="8" name="Picture 5" descr="2553">
              <a:extLst>
                <a:ext uri="{FF2B5EF4-FFF2-40B4-BE49-F238E27FC236}">
                  <a16:creationId xmlns:a16="http://schemas.microsoft.com/office/drawing/2014/main" id="{B38201AB-B166-406D-A70E-C663FB359E9C}"/>
                </a:ext>
              </a:extLst>
            </p:cNvPr>
            <p:cNvPicPr>
              <a:picLocks noChangeAspect="1" noChangeArrowheads="1"/>
            </p:cNvPicPr>
            <p:nvPr/>
          </p:nvPicPr>
          <p:blipFill>
            <a:blip r:embed="rId5"/>
            <a:srcRect/>
            <a:stretch>
              <a:fillRect/>
            </a:stretch>
          </p:blipFill>
          <p:spPr bwMode="auto">
            <a:xfrm>
              <a:off x="5744553" y="496888"/>
              <a:ext cx="1905000" cy="1905000"/>
            </a:xfrm>
            <a:prstGeom prst="rect">
              <a:avLst/>
            </a:prstGeom>
            <a:noFill/>
            <a:ln w="9525">
              <a:noFill/>
              <a:miter lim="800000"/>
              <a:headEnd/>
              <a:tailEnd/>
            </a:ln>
          </p:spPr>
        </p:pic>
        <p:pic>
          <p:nvPicPr>
            <p:cNvPr id="9" name="Picture 7" descr="pir flava">
              <a:hlinkClick r:id="rId6" action="ppaction://hlinksldjump"/>
              <a:extLst>
                <a:ext uri="{FF2B5EF4-FFF2-40B4-BE49-F238E27FC236}">
                  <a16:creationId xmlns:a16="http://schemas.microsoft.com/office/drawing/2014/main" id="{45131E8B-166D-4F89-96E5-176B0925DCFE}"/>
                </a:ext>
              </a:extLst>
            </p:cNvPr>
            <p:cNvPicPr>
              <a:picLocks noChangeAspect="1" noChangeArrowheads="1"/>
            </p:cNvPicPr>
            <p:nvPr/>
          </p:nvPicPr>
          <p:blipFill>
            <a:blip r:embed="rId7"/>
            <a:srcRect/>
            <a:stretch>
              <a:fillRect/>
            </a:stretch>
          </p:blipFill>
          <p:spPr bwMode="auto">
            <a:xfrm>
              <a:off x="1640498" y="488950"/>
              <a:ext cx="2114550" cy="2114550"/>
            </a:xfrm>
            <a:prstGeom prst="rect">
              <a:avLst/>
            </a:prstGeom>
            <a:noFill/>
            <a:ln w="9525">
              <a:noFill/>
              <a:miter lim="800000"/>
              <a:headEnd/>
              <a:tailEnd/>
            </a:ln>
          </p:spPr>
        </p:pic>
        <p:pic>
          <p:nvPicPr>
            <p:cNvPr id="10" name="Picture 8" descr="r1s_0cte0">
              <a:extLst>
                <a:ext uri="{FF2B5EF4-FFF2-40B4-BE49-F238E27FC236}">
                  <a16:creationId xmlns:a16="http://schemas.microsoft.com/office/drawing/2014/main" id="{F9FDFD74-94B1-4EE2-9077-ACA0F8624385}"/>
                </a:ext>
              </a:extLst>
            </p:cNvPr>
            <p:cNvPicPr>
              <a:picLocks noChangeAspect="1" noChangeArrowheads="1"/>
            </p:cNvPicPr>
            <p:nvPr/>
          </p:nvPicPr>
          <p:blipFill>
            <a:blip r:embed="rId8"/>
            <a:srcRect/>
            <a:stretch>
              <a:fillRect/>
            </a:stretch>
          </p:blipFill>
          <p:spPr bwMode="auto">
            <a:xfrm>
              <a:off x="3748088" y="493713"/>
              <a:ext cx="2163762" cy="1746250"/>
            </a:xfrm>
            <a:prstGeom prst="rect">
              <a:avLst/>
            </a:prstGeom>
            <a:noFill/>
            <a:ln w="9525">
              <a:noFill/>
              <a:miter lim="800000"/>
              <a:headEnd/>
              <a:tailEnd/>
            </a:ln>
          </p:spPr>
        </p:pic>
        <p:pic>
          <p:nvPicPr>
            <p:cNvPr id="11" name="Picture 9" descr="rhanphocelus carbo fr">
              <a:extLst>
                <a:ext uri="{FF2B5EF4-FFF2-40B4-BE49-F238E27FC236}">
                  <a16:creationId xmlns:a16="http://schemas.microsoft.com/office/drawing/2014/main" id="{1C21F716-24A9-460F-A9AE-D8CB43254A71}"/>
                </a:ext>
              </a:extLst>
            </p:cNvPr>
            <p:cNvPicPr>
              <a:picLocks noChangeAspect="1" noChangeArrowheads="1"/>
            </p:cNvPicPr>
            <p:nvPr/>
          </p:nvPicPr>
          <p:blipFill>
            <a:blip r:embed="rId9"/>
            <a:srcRect/>
            <a:stretch>
              <a:fillRect/>
            </a:stretch>
          </p:blipFill>
          <p:spPr bwMode="auto">
            <a:xfrm>
              <a:off x="5746750" y="2407627"/>
              <a:ext cx="1992313" cy="1998663"/>
            </a:xfrm>
            <a:prstGeom prst="rect">
              <a:avLst/>
            </a:prstGeom>
            <a:noFill/>
            <a:ln w="9525">
              <a:noFill/>
              <a:miter lim="800000"/>
              <a:headEnd/>
              <a:tailEnd/>
            </a:ln>
          </p:spPr>
        </p:pic>
        <p:pic>
          <p:nvPicPr>
            <p:cNvPr id="12" name="Picture 10" descr="untitled">
              <a:hlinkClick r:id="" action="ppaction://noaction"/>
              <a:extLst>
                <a:ext uri="{FF2B5EF4-FFF2-40B4-BE49-F238E27FC236}">
                  <a16:creationId xmlns:a16="http://schemas.microsoft.com/office/drawing/2014/main" id="{90C86DD9-F9DE-4319-A7EB-BB6E86811636}"/>
                </a:ext>
              </a:extLst>
            </p:cNvPr>
            <p:cNvPicPr>
              <a:picLocks noChangeAspect="1" noChangeArrowheads="1"/>
            </p:cNvPicPr>
            <p:nvPr/>
          </p:nvPicPr>
          <p:blipFill>
            <a:blip r:embed="rId10"/>
            <a:srcRect/>
            <a:stretch>
              <a:fillRect/>
            </a:stretch>
          </p:blipFill>
          <p:spPr bwMode="auto">
            <a:xfrm>
              <a:off x="1628775" y="4608635"/>
              <a:ext cx="2138363" cy="1608138"/>
            </a:xfrm>
            <a:prstGeom prst="rect">
              <a:avLst/>
            </a:prstGeom>
            <a:noFill/>
            <a:ln w="9525">
              <a:noFill/>
              <a:miter lim="800000"/>
              <a:headEnd/>
              <a:tailEnd/>
            </a:ln>
          </p:spPr>
        </p:pic>
        <p:pic>
          <p:nvPicPr>
            <p:cNvPr id="13" name="Picture 11" descr="rhanphocelus carbo 1">
              <a:extLst>
                <a:ext uri="{FF2B5EF4-FFF2-40B4-BE49-F238E27FC236}">
                  <a16:creationId xmlns:a16="http://schemas.microsoft.com/office/drawing/2014/main" id="{D923464A-D7C4-4C8C-960B-A18404CC6065}"/>
                </a:ext>
              </a:extLst>
            </p:cNvPr>
            <p:cNvPicPr>
              <a:picLocks noChangeAspect="1" noChangeArrowheads="1"/>
            </p:cNvPicPr>
            <p:nvPr/>
          </p:nvPicPr>
          <p:blipFill>
            <a:blip r:embed="rId11"/>
            <a:srcRect/>
            <a:stretch>
              <a:fillRect/>
            </a:stretch>
          </p:blipFill>
          <p:spPr bwMode="auto">
            <a:xfrm>
              <a:off x="757848" y="2598738"/>
              <a:ext cx="2997200" cy="1998662"/>
            </a:xfrm>
            <a:prstGeom prst="rect">
              <a:avLst/>
            </a:prstGeom>
            <a:noFill/>
            <a:ln w="9525">
              <a:noFill/>
              <a:miter lim="800000"/>
              <a:headEnd/>
              <a:tailEnd/>
            </a:ln>
          </p:spPr>
        </p:pic>
        <p:sp>
          <p:nvSpPr>
            <p:cNvPr id="14" name="Rectángulo 13">
              <a:extLst>
                <a:ext uri="{FF2B5EF4-FFF2-40B4-BE49-F238E27FC236}">
                  <a16:creationId xmlns:a16="http://schemas.microsoft.com/office/drawing/2014/main" id="{F06A6CA6-BE40-442B-BFE1-F74090E8AD05}"/>
                </a:ext>
              </a:extLst>
            </p:cNvPr>
            <p:cNvSpPr/>
            <p:nvPr/>
          </p:nvSpPr>
          <p:spPr>
            <a:xfrm>
              <a:off x="2160588" y="631825"/>
              <a:ext cx="2114550" cy="18288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s-VE">
                <a:solidFill>
                  <a:prstClr val="white"/>
                </a:solidFill>
              </a:endParaRPr>
            </a:p>
          </p:txBody>
        </p:sp>
      </p:grpSp>
      <p:sp>
        <p:nvSpPr>
          <p:cNvPr id="15" name="Título 2">
            <a:extLst>
              <a:ext uri="{FF2B5EF4-FFF2-40B4-BE49-F238E27FC236}">
                <a16:creationId xmlns:a16="http://schemas.microsoft.com/office/drawing/2014/main" id="{75A6E33F-0032-427D-9236-004AAC3D2CEF}"/>
              </a:ext>
            </a:extLst>
          </p:cNvPr>
          <p:cNvSpPr txBox="1">
            <a:spLocks/>
          </p:cNvSpPr>
          <p:nvPr/>
        </p:nvSpPr>
        <p:spPr>
          <a:xfrm>
            <a:off x="134304" y="1364139"/>
            <a:ext cx="3920893" cy="923330"/>
          </a:xfrm>
          <a:prstGeom prst="rect">
            <a:avLst/>
          </a:prstGeom>
        </p:spPr>
        <p:txBody>
          <a:bodyPr wrap="square" lIns="0" tIns="0" rIns="0" bIns="0" rtlCol="0">
            <a:spAutoFit/>
          </a:bodyPr>
          <a:lstStyle>
            <a:lvl1pPr algn="l" rtl="0" eaLnBrk="0" fontAlgn="base" hangingPunct="0">
              <a:lnSpc>
                <a:spcPct val="90000"/>
              </a:lnSpc>
              <a:spcBef>
                <a:spcPct val="0"/>
              </a:spcBef>
              <a:spcAft>
                <a:spcPct val="0"/>
              </a:spcAft>
              <a:defRPr sz="4400" kern="1200">
                <a:solidFill>
                  <a:schemeClr val="tx1"/>
                </a:solidFill>
                <a:latin typeface="+mj-lt"/>
                <a:ea typeface="+mj-ea"/>
                <a:cs typeface="+mj-cs"/>
              </a:defRPr>
            </a:lvl1pPr>
            <a:lvl2pPr algn="l" rtl="0" eaLnBrk="0" fontAlgn="base" hangingPunct="0">
              <a:lnSpc>
                <a:spcPct val="90000"/>
              </a:lnSpc>
              <a:spcBef>
                <a:spcPct val="0"/>
              </a:spcBef>
              <a:spcAft>
                <a:spcPct val="0"/>
              </a:spcAft>
              <a:defRPr sz="4400">
                <a:solidFill>
                  <a:schemeClr val="tx1"/>
                </a:solidFill>
                <a:latin typeface="Calibri Light" pitchFamily="34" charset="0"/>
              </a:defRPr>
            </a:lvl2pPr>
            <a:lvl3pPr algn="l" rtl="0" eaLnBrk="0" fontAlgn="base" hangingPunct="0">
              <a:lnSpc>
                <a:spcPct val="90000"/>
              </a:lnSpc>
              <a:spcBef>
                <a:spcPct val="0"/>
              </a:spcBef>
              <a:spcAft>
                <a:spcPct val="0"/>
              </a:spcAft>
              <a:defRPr sz="4400">
                <a:solidFill>
                  <a:schemeClr val="tx1"/>
                </a:solidFill>
                <a:latin typeface="Calibri Light" pitchFamily="34" charset="0"/>
              </a:defRPr>
            </a:lvl3pPr>
            <a:lvl4pPr algn="l" rtl="0" eaLnBrk="0" fontAlgn="base" hangingPunct="0">
              <a:lnSpc>
                <a:spcPct val="90000"/>
              </a:lnSpc>
              <a:spcBef>
                <a:spcPct val="0"/>
              </a:spcBef>
              <a:spcAft>
                <a:spcPct val="0"/>
              </a:spcAft>
              <a:defRPr sz="4400">
                <a:solidFill>
                  <a:schemeClr val="tx1"/>
                </a:solidFill>
                <a:latin typeface="Calibri Light" pitchFamily="34" charset="0"/>
              </a:defRPr>
            </a:lvl4pPr>
            <a:lvl5pPr algn="l" rtl="0" eaLnBrk="0" fontAlgn="base" hangingPunct="0">
              <a:lnSpc>
                <a:spcPct val="90000"/>
              </a:lnSpc>
              <a:spcBef>
                <a:spcPct val="0"/>
              </a:spcBef>
              <a:spcAft>
                <a:spcPct val="0"/>
              </a:spcAft>
              <a:defRPr sz="4400">
                <a:solidFill>
                  <a:schemeClr val="tx1"/>
                </a:solidFill>
                <a:latin typeface="Calibri Light" pitchFamily="34" charset="0"/>
              </a:defRPr>
            </a:lvl5pPr>
            <a:lvl6pPr marL="457200" algn="l" rtl="0" fontAlgn="base">
              <a:lnSpc>
                <a:spcPct val="90000"/>
              </a:lnSpc>
              <a:spcBef>
                <a:spcPct val="0"/>
              </a:spcBef>
              <a:spcAft>
                <a:spcPct val="0"/>
              </a:spcAft>
              <a:defRPr sz="4400">
                <a:solidFill>
                  <a:schemeClr val="tx1"/>
                </a:solidFill>
                <a:latin typeface="Calibri Light" pitchFamily="34" charset="0"/>
              </a:defRPr>
            </a:lvl6pPr>
            <a:lvl7pPr marL="914400" algn="l" rtl="0" fontAlgn="base">
              <a:lnSpc>
                <a:spcPct val="90000"/>
              </a:lnSpc>
              <a:spcBef>
                <a:spcPct val="0"/>
              </a:spcBef>
              <a:spcAft>
                <a:spcPct val="0"/>
              </a:spcAft>
              <a:defRPr sz="4400">
                <a:solidFill>
                  <a:schemeClr val="tx1"/>
                </a:solidFill>
                <a:latin typeface="Calibri Light" pitchFamily="34" charset="0"/>
              </a:defRPr>
            </a:lvl7pPr>
            <a:lvl8pPr marL="1371600" algn="l" rtl="0" fontAlgn="base">
              <a:lnSpc>
                <a:spcPct val="90000"/>
              </a:lnSpc>
              <a:spcBef>
                <a:spcPct val="0"/>
              </a:spcBef>
              <a:spcAft>
                <a:spcPct val="0"/>
              </a:spcAft>
              <a:defRPr sz="4400">
                <a:solidFill>
                  <a:schemeClr val="tx1"/>
                </a:solidFill>
                <a:latin typeface="Calibri Light" pitchFamily="34" charset="0"/>
              </a:defRPr>
            </a:lvl8pPr>
            <a:lvl9pPr marL="1828800" algn="l" rtl="0" fontAlgn="base">
              <a:lnSpc>
                <a:spcPct val="90000"/>
              </a:lnSpc>
              <a:spcBef>
                <a:spcPct val="0"/>
              </a:spcBef>
              <a:spcAft>
                <a:spcPct val="0"/>
              </a:spcAft>
              <a:defRPr sz="4400">
                <a:solidFill>
                  <a:schemeClr val="tx1"/>
                </a:solidFill>
                <a:latin typeface="Calibri Light" pitchFamily="34" charset="0"/>
              </a:defRPr>
            </a:lvl9pPr>
          </a:lstStyle>
          <a:p>
            <a:pPr fontAlgn="auto">
              <a:lnSpc>
                <a:spcPct val="100000"/>
              </a:lnSpc>
              <a:spcAft>
                <a:spcPts val="0"/>
              </a:spcAft>
              <a:defRPr/>
            </a:pPr>
            <a:r>
              <a:rPr lang="es-VE" sz="3000" b="1" kern="10" dirty="0">
                <a:ln w="25400">
                  <a:solidFill>
                    <a:srgbClr val="000000"/>
                  </a:solidFill>
                  <a:round/>
                  <a:headEnd/>
                  <a:tailEnd/>
                </a:ln>
                <a:solidFill>
                  <a:srgbClr val="009900"/>
                </a:solidFill>
                <a:latin typeface="Arial Black"/>
                <a:cs typeface="Arial" charset="0"/>
              </a:rPr>
              <a:t>Conocer </a:t>
            </a:r>
            <a:br>
              <a:rPr lang="es-VE" sz="3000" b="1" kern="10" dirty="0">
                <a:ln w="25400">
                  <a:solidFill>
                    <a:srgbClr val="000000"/>
                  </a:solidFill>
                  <a:round/>
                  <a:headEnd/>
                  <a:tailEnd/>
                </a:ln>
                <a:solidFill>
                  <a:srgbClr val="009900"/>
                </a:solidFill>
                <a:latin typeface="Arial Black"/>
                <a:cs typeface="Arial" charset="0"/>
              </a:rPr>
            </a:br>
            <a:r>
              <a:rPr lang="es-VE" sz="3000" b="1" kern="10" dirty="0">
                <a:ln w="25400">
                  <a:solidFill>
                    <a:srgbClr val="000000"/>
                  </a:solidFill>
                  <a:round/>
                  <a:headEnd/>
                  <a:tailEnd/>
                </a:ln>
                <a:solidFill>
                  <a:srgbClr val="009900"/>
                </a:solidFill>
                <a:latin typeface="Arial Black"/>
                <a:cs typeface="Arial" charset="0"/>
              </a:rPr>
              <a:t>para Conservar</a:t>
            </a:r>
            <a:endParaRPr lang="es-VE" sz="3000" dirty="0">
              <a:solidFill>
                <a:srgbClr val="009900"/>
              </a:solidFill>
            </a:endParaRPr>
          </a:p>
        </p:txBody>
      </p:sp>
    </p:spTree>
    <p:extLst>
      <p:ext uri="{BB962C8B-B14F-4D97-AF65-F5344CB8AC3E}">
        <p14:creationId xmlns:p14="http://schemas.microsoft.com/office/powerpoint/2010/main" val="29917461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2">
            <a:extLst>
              <a:ext uri="{FF2B5EF4-FFF2-40B4-BE49-F238E27FC236}">
                <a16:creationId xmlns:a16="http://schemas.microsoft.com/office/drawing/2014/main" id="{8F5B9491-B570-4991-A6E1-69FAB14ABEA1}"/>
              </a:ext>
            </a:extLst>
          </p:cNvPr>
          <p:cNvSpPr txBox="1">
            <a:spLocks/>
          </p:cNvSpPr>
          <p:nvPr/>
        </p:nvSpPr>
        <p:spPr bwMode="auto">
          <a:xfrm>
            <a:off x="119063" y="92976"/>
            <a:ext cx="10909300" cy="553998"/>
          </a:xfrm>
          <a:prstGeom prst="rect">
            <a:avLst/>
          </a:prstGeom>
          <a:noFill/>
          <a:ln w="9525">
            <a:noFill/>
            <a:miter lim="800000"/>
            <a:headEnd/>
            <a:tailEnd/>
          </a:ln>
        </p:spPr>
        <p:txBody>
          <a:bodyPr vert="horz" wrap="square" lIns="0" tIns="0" rIns="0" bIns="0" numCol="1" rtlCol="0" anchor="ctr" anchorCtr="0" compatLnSpc="1">
            <a:prstTxWarp prst="textNoShape">
              <a:avLst/>
            </a:prstTxWarp>
            <a:spAutoFit/>
          </a:bodyPr>
          <a:lstStyle>
            <a:defPPr>
              <a:defRPr lang="es-VE"/>
            </a:defPPr>
            <a:lvl1pPr algn="ctr">
              <a:lnSpc>
                <a:spcPct val="100000"/>
              </a:lnSpc>
              <a:spcBef>
                <a:spcPct val="0"/>
              </a:spcBef>
              <a:buNone/>
              <a:defRPr sz="3600" b="1" kern="10">
                <a:ln w="25400">
                  <a:solidFill>
                    <a:srgbClr val="000000"/>
                  </a:solidFill>
                  <a:round/>
                  <a:headEnd/>
                  <a:tailEnd/>
                </a:ln>
                <a:solidFill>
                  <a:srgbClr val="FFCCFF"/>
                </a:solidFill>
                <a:latin typeface="Arial Black"/>
                <a:ea typeface="+mj-ea"/>
                <a:cs typeface="Arial" charset="0"/>
              </a:defRPr>
            </a:lvl1pPr>
            <a:lvl2pPr algn="l" rtl="0" eaLnBrk="0" fontAlgn="base" hangingPunct="0">
              <a:lnSpc>
                <a:spcPct val="90000"/>
              </a:lnSpc>
              <a:spcBef>
                <a:spcPct val="0"/>
              </a:spcBef>
              <a:spcAft>
                <a:spcPct val="0"/>
              </a:spcAft>
              <a:defRPr sz="4400">
                <a:solidFill>
                  <a:schemeClr val="tx1"/>
                </a:solidFill>
                <a:latin typeface="Calibri Light" pitchFamily="34" charset="0"/>
              </a:defRPr>
            </a:lvl2pPr>
            <a:lvl3pPr algn="l" rtl="0" eaLnBrk="0" fontAlgn="base" hangingPunct="0">
              <a:lnSpc>
                <a:spcPct val="90000"/>
              </a:lnSpc>
              <a:spcBef>
                <a:spcPct val="0"/>
              </a:spcBef>
              <a:spcAft>
                <a:spcPct val="0"/>
              </a:spcAft>
              <a:defRPr sz="4400">
                <a:solidFill>
                  <a:schemeClr val="tx1"/>
                </a:solidFill>
                <a:latin typeface="Calibri Light" pitchFamily="34" charset="0"/>
              </a:defRPr>
            </a:lvl3pPr>
            <a:lvl4pPr algn="l" rtl="0" eaLnBrk="0" fontAlgn="base" hangingPunct="0">
              <a:lnSpc>
                <a:spcPct val="90000"/>
              </a:lnSpc>
              <a:spcBef>
                <a:spcPct val="0"/>
              </a:spcBef>
              <a:spcAft>
                <a:spcPct val="0"/>
              </a:spcAft>
              <a:defRPr sz="4400">
                <a:solidFill>
                  <a:schemeClr val="tx1"/>
                </a:solidFill>
                <a:latin typeface="Calibri Light" pitchFamily="34" charset="0"/>
              </a:defRPr>
            </a:lvl4pPr>
            <a:lvl5pPr algn="l" rtl="0" eaLnBrk="0" fontAlgn="base" hangingPunct="0">
              <a:lnSpc>
                <a:spcPct val="90000"/>
              </a:lnSpc>
              <a:spcBef>
                <a:spcPct val="0"/>
              </a:spcBef>
              <a:spcAft>
                <a:spcPct val="0"/>
              </a:spcAft>
              <a:defRPr sz="4400">
                <a:solidFill>
                  <a:schemeClr val="tx1"/>
                </a:solidFill>
                <a:latin typeface="Calibri Light" pitchFamily="34" charset="0"/>
              </a:defRPr>
            </a:lvl5pPr>
            <a:lvl6pPr marL="457200" algn="l" rtl="0" fontAlgn="base">
              <a:lnSpc>
                <a:spcPct val="90000"/>
              </a:lnSpc>
              <a:spcBef>
                <a:spcPct val="0"/>
              </a:spcBef>
              <a:spcAft>
                <a:spcPct val="0"/>
              </a:spcAft>
              <a:defRPr sz="4400">
                <a:solidFill>
                  <a:schemeClr val="tx1"/>
                </a:solidFill>
                <a:latin typeface="Calibri Light" pitchFamily="34" charset="0"/>
              </a:defRPr>
            </a:lvl6pPr>
            <a:lvl7pPr marL="914400" algn="l" rtl="0" fontAlgn="base">
              <a:lnSpc>
                <a:spcPct val="90000"/>
              </a:lnSpc>
              <a:spcBef>
                <a:spcPct val="0"/>
              </a:spcBef>
              <a:spcAft>
                <a:spcPct val="0"/>
              </a:spcAft>
              <a:defRPr sz="4400">
                <a:solidFill>
                  <a:schemeClr val="tx1"/>
                </a:solidFill>
                <a:latin typeface="Calibri Light" pitchFamily="34" charset="0"/>
              </a:defRPr>
            </a:lvl7pPr>
            <a:lvl8pPr marL="1371600" algn="l" rtl="0" fontAlgn="base">
              <a:lnSpc>
                <a:spcPct val="90000"/>
              </a:lnSpc>
              <a:spcBef>
                <a:spcPct val="0"/>
              </a:spcBef>
              <a:spcAft>
                <a:spcPct val="0"/>
              </a:spcAft>
              <a:defRPr sz="4400">
                <a:solidFill>
                  <a:schemeClr val="tx1"/>
                </a:solidFill>
                <a:latin typeface="Calibri Light" pitchFamily="34" charset="0"/>
              </a:defRPr>
            </a:lvl8pPr>
            <a:lvl9pPr marL="1828800" algn="l" rtl="0" fontAlgn="base">
              <a:lnSpc>
                <a:spcPct val="90000"/>
              </a:lnSpc>
              <a:spcBef>
                <a:spcPct val="0"/>
              </a:spcBef>
              <a:spcAft>
                <a:spcPct val="0"/>
              </a:spcAft>
              <a:defRPr sz="4400">
                <a:solidFill>
                  <a:schemeClr val="tx1"/>
                </a:solidFill>
                <a:latin typeface="Calibri Light" pitchFamily="34" charset="0"/>
              </a:defRPr>
            </a:lvl9pPr>
          </a:lstStyle>
          <a:p>
            <a:r>
              <a:rPr lang="es-VE" dirty="0"/>
              <a:t>Campaña “Cardenalito”</a:t>
            </a:r>
          </a:p>
        </p:txBody>
      </p:sp>
      <p:sp>
        <p:nvSpPr>
          <p:cNvPr id="3" name="Marcador de contenido 3">
            <a:extLst>
              <a:ext uri="{FF2B5EF4-FFF2-40B4-BE49-F238E27FC236}">
                <a16:creationId xmlns:a16="http://schemas.microsoft.com/office/drawing/2014/main" id="{3D0B5FC5-0DDB-4FC7-9EB0-C6BB6D8B4CC7}"/>
              </a:ext>
            </a:extLst>
          </p:cNvPr>
          <p:cNvSpPr txBox="1">
            <a:spLocks/>
          </p:cNvSpPr>
          <p:nvPr/>
        </p:nvSpPr>
        <p:spPr bwMode="auto">
          <a:xfrm>
            <a:off x="124881" y="749705"/>
            <a:ext cx="10903482" cy="2308324"/>
          </a:xfrm>
          <a:prstGeom prst="rect">
            <a:avLst/>
          </a:prstGeom>
          <a:noFill/>
          <a:ln w="9525">
            <a:noFill/>
            <a:miter lim="800000"/>
            <a:headEnd/>
            <a:tailEnd/>
          </a:ln>
        </p:spPr>
        <p:txBody>
          <a:bodyPr vert="horz" wrap="square" lIns="0" tIns="0" rIns="0" bIns="0" numCol="1" rtlCol="0" anchor="t" anchorCtr="0" compatLnSpc="1">
            <a:prstTxWarp prst="textNoShape">
              <a:avLst/>
            </a:prstTxWarp>
            <a:spAutoFit/>
          </a:bodyPr>
          <a:lstStyle>
            <a:lvl1pPr marL="228600" indent="-228600" algn="l" rtl="0" eaLnBrk="0" fontAlgn="base" hangingPunct="0">
              <a:lnSpc>
                <a:spcPct val="90000"/>
              </a:lnSpc>
              <a:spcBef>
                <a:spcPts val="1000"/>
              </a:spcBef>
              <a:spcAft>
                <a:spcPct val="0"/>
              </a:spcAft>
              <a:buFont typeface="Arial" charset="0"/>
              <a:buChar char="•"/>
              <a:defRPr sz="2800" kern="1200">
                <a:solidFill>
                  <a:schemeClr val="tx1"/>
                </a:solidFill>
                <a:latin typeface="+mn-lt"/>
                <a:ea typeface="+mn-ea"/>
                <a:cs typeface="+mn-cs"/>
              </a:defRPr>
            </a:lvl1pPr>
            <a:lvl2pPr marL="685800" indent="-228600" algn="l" rtl="0" eaLnBrk="0" fontAlgn="base" hangingPunct="0">
              <a:lnSpc>
                <a:spcPct val="90000"/>
              </a:lnSpc>
              <a:spcBef>
                <a:spcPts val="500"/>
              </a:spcBef>
              <a:spcAft>
                <a:spcPct val="0"/>
              </a:spcAft>
              <a:buFont typeface="Arial" charset="0"/>
              <a:buChar char="•"/>
              <a:defRPr sz="2400" kern="1200">
                <a:solidFill>
                  <a:schemeClr val="tx1"/>
                </a:solidFill>
                <a:latin typeface="+mn-lt"/>
                <a:ea typeface="+mn-ea"/>
                <a:cs typeface="+mn-cs"/>
              </a:defRPr>
            </a:lvl2pPr>
            <a:lvl3pPr marL="1143000" indent="-228600" algn="l" rtl="0" eaLnBrk="0" fontAlgn="base" hangingPunct="0">
              <a:lnSpc>
                <a:spcPct val="90000"/>
              </a:lnSpc>
              <a:spcBef>
                <a:spcPts val="500"/>
              </a:spcBef>
              <a:spcAft>
                <a:spcPct val="0"/>
              </a:spcAft>
              <a:buFont typeface="Arial" charset="0"/>
              <a:buChar char="•"/>
              <a:defRPr sz="2000" kern="1200">
                <a:solidFill>
                  <a:schemeClr val="tx1"/>
                </a:solidFill>
                <a:latin typeface="+mn-lt"/>
                <a:ea typeface="+mn-ea"/>
                <a:cs typeface="+mn-cs"/>
              </a:defRPr>
            </a:lvl3pPr>
            <a:lvl4pPr marL="1600200" indent="-228600" algn="l" rtl="0" eaLnBrk="0" fontAlgn="base" hangingPunct="0">
              <a:lnSpc>
                <a:spcPct val="90000"/>
              </a:lnSpc>
              <a:spcBef>
                <a:spcPts val="500"/>
              </a:spcBef>
              <a:spcAft>
                <a:spcPct val="0"/>
              </a:spcAft>
              <a:buFont typeface="Arial" charset="0"/>
              <a:buChar char="•"/>
              <a:defRPr kern="1200">
                <a:solidFill>
                  <a:schemeClr val="tx1"/>
                </a:solidFill>
                <a:latin typeface="+mn-lt"/>
                <a:ea typeface="+mn-ea"/>
                <a:cs typeface="+mn-cs"/>
              </a:defRPr>
            </a:lvl4pPr>
            <a:lvl5pPr marL="2057400" indent="-228600" algn="l" rtl="0" eaLnBrk="0" fontAlgn="base" hangingPunct="0">
              <a:lnSpc>
                <a:spcPct val="90000"/>
              </a:lnSpc>
              <a:spcBef>
                <a:spcPts val="500"/>
              </a:spcBef>
              <a:spcAft>
                <a:spcPct val="0"/>
              </a:spcAft>
              <a:buFont typeface="Arial" charset="0"/>
              <a:buChar char="•"/>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60000" indent="-360000" defTabSz="360000" fontAlgn="auto">
              <a:lnSpc>
                <a:spcPct val="100000"/>
              </a:lnSpc>
              <a:spcBef>
                <a:spcPts val="1200"/>
              </a:spcBef>
              <a:spcAft>
                <a:spcPts val="0"/>
              </a:spcAft>
              <a:buClr>
                <a:srgbClr val="FF0000"/>
              </a:buClr>
              <a:buFont typeface="Wingdings" panose="05000000000000000000" pitchFamily="2" charset="2"/>
              <a:buChar char="Ø"/>
              <a:defRPr/>
            </a:pPr>
            <a:r>
              <a:rPr lang="es-VE" sz="3000" kern="10" dirty="0">
                <a:ln w="15875">
                  <a:solidFill>
                    <a:srgbClr val="000000"/>
                  </a:solidFill>
                  <a:round/>
                  <a:headEnd/>
                  <a:tailEnd/>
                </a:ln>
                <a:solidFill>
                  <a:srgbClr val="70AD47">
                    <a:lumMod val="75000"/>
                  </a:srgbClr>
                </a:solidFill>
                <a:latin typeface="Arial Black"/>
              </a:rPr>
              <a:t>Destacar el esfuerzo de la Iniciativa Cardenalito - </a:t>
            </a:r>
            <a:r>
              <a:rPr lang="es-VE" sz="3000" kern="10" dirty="0">
                <a:ln w="15875">
                  <a:solidFill>
                    <a:srgbClr val="000000"/>
                  </a:solidFill>
                  <a:round/>
                  <a:headEnd/>
                  <a:tailEnd/>
                </a:ln>
                <a:solidFill>
                  <a:srgbClr val="70AD47">
                    <a:lumMod val="75000"/>
                  </a:srgbClr>
                </a:solidFill>
                <a:latin typeface="Arial Black"/>
                <a:hlinkClick r:id="rId2"/>
              </a:rPr>
              <a:t>https://www.cardenalito.org.ve/</a:t>
            </a:r>
            <a:r>
              <a:rPr lang="es-VE" sz="3000" kern="10" dirty="0">
                <a:ln w="15875">
                  <a:solidFill>
                    <a:srgbClr val="000000"/>
                  </a:solidFill>
                  <a:round/>
                  <a:headEnd/>
                  <a:tailEnd/>
                </a:ln>
                <a:solidFill>
                  <a:srgbClr val="70AD47">
                    <a:lumMod val="75000"/>
                  </a:srgbClr>
                </a:solidFill>
                <a:latin typeface="Arial Black"/>
              </a:rPr>
              <a:t> donde instituciones regionales, nacionales e internacionales trabajan por la protección y conservación de la especie.</a:t>
            </a:r>
          </a:p>
        </p:txBody>
      </p:sp>
      <p:pic>
        <p:nvPicPr>
          <p:cNvPr id="4" name="Imagen 3">
            <a:extLst>
              <a:ext uri="{FF2B5EF4-FFF2-40B4-BE49-F238E27FC236}">
                <a16:creationId xmlns:a16="http://schemas.microsoft.com/office/drawing/2014/main" id="{10F80402-869F-453D-8714-E7ACDE98C268}"/>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382792" y="3799972"/>
            <a:ext cx="5651882" cy="2942141"/>
          </a:xfrm>
          <a:prstGeom prst="rect">
            <a:avLst/>
          </a:prstGeom>
        </p:spPr>
      </p:pic>
      <p:pic>
        <p:nvPicPr>
          <p:cNvPr id="7" name="Imagen 6">
            <a:extLst>
              <a:ext uri="{FF2B5EF4-FFF2-40B4-BE49-F238E27FC236}">
                <a16:creationId xmlns:a16="http://schemas.microsoft.com/office/drawing/2014/main" id="{56275479-04C7-44A2-B8FC-28B91F11BF9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33350" y="3160760"/>
            <a:ext cx="5116219" cy="3581353"/>
          </a:xfrm>
          <a:prstGeom prst="rect">
            <a:avLst/>
          </a:prstGeom>
        </p:spPr>
      </p:pic>
    </p:spTree>
    <p:extLst>
      <p:ext uri="{BB962C8B-B14F-4D97-AF65-F5344CB8AC3E}">
        <p14:creationId xmlns:p14="http://schemas.microsoft.com/office/powerpoint/2010/main" val="39813726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12">
            <a:extLst>
              <a:ext uri="{FF2B5EF4-FFF2-40B4-BE49-F238E27FC236}">
                <a16:creationId xmlns:a16="http://schemas.microsoft.com/office/drawing/2014/main" id="{02B48020-A907-4E99-8CC7-BD4D7591BC23}"/>
              </a:ext>
            </a:extLst>
          </p:cNvPr>
          <p:cNvSpPr txBox="1">
            <a:spLocks noChangeArrowheads="1"/>
          </p:cNvSpPr>
          <p:nvPr/>
        </p:nvSpPr>
        <p:spPr bwMode="auto">
          <a:xfrm>
            <a:off x="122235" y="100014"/>
            <a:ext cx="10906128" cy="498598"/>
          </a:xfrm>
          <a:prstGeom prst="rect">
            <a:avLst/>
          </a:prstGeom>
          <a:noFill/>
          <a:ln w="9525">
            <a:noFill/>
            <a:miter lim="800000"/>
            <a:headEnd/>
            <a:tailEnd/>
          </a:ln>
        </p:spPr>
        <p:txBody>
          <a:bodyPr vert="horz" wrap="square" lIns="0" tIns="0" rIns="0" bIns="0" numCol="1" rtlCol="0" anchor="ctr" anchorCtr="0" compatLnSpc="1">
            <a:prstTxWarp prst="textNoShape">
              <a:avLst/>
            </a:prstTxWarp>
            <a:spAutoFit/>
          </a:bodyPr>
          <a:lstStyle>
            <a:defPPr>
              <a:defRPr lang="es-VE"/>
            </a:defPPr>
            <a:lvl1pPr algn="ctr">
              <a:lnSpc>
                <a:spcPct val="100000"/>
              </a:lnSpc>
              <a:spcBef>
                <a:spcPct val="0"/>
              </a:spcBef>
              <a:buNone/>
              <a:defRPr sz="3600" b="1" kern="10">
                <a:ln w="25400">
                  <a:solidFill>
                    <a:srgbClr val="000000"/>
                  </a:solidFill>
                  <a:round/>
                  <a:headEnd/>
                  <a:tailEnd/>
                </a:ln>
                <a:solidFill>
                  <a:srgbClr val="FFCCFF"/>
                </a:solidFill>
                <a:latin typeface="Arial Black"/>
                <a:ea typeface="+mj-ea"/>
                <a:cs typeface="Arial" charset="0"/>
              </a:defRPr>
            </a:lvl1pPr>
            <a:lvl2pPr eaLnBrk="0" fontAlgn="base" hangingPunct="0">
              <a:lnSpc>
                <a:spcPct val="90000"/>
              </a:lnSpc>
              <a:spcBef>
                <a:spcPct val="0"/>
              </a:spcBef>
              <a:spcAft>
                <a:spcPct val="0"/>
              </a:spcAft>
              <a:defRPr sz="4400">
                <a:latin typeface="Calibri Light" pitchFamily="34" charset="0"/>
              </a:defRPr>
            </a:lvl2pPr>
            <a:lvl3pPr eaLnBrk="0" fontAlgn="base" hangingPunct="0">
              <a:lnSpc>
                <a:spcPct val="90000"/>
              </a:lnSpc>
              <a:spcBef>
                <a:spcPct val="0"/>
              </a:spcBef>
              <a:spcAft>
                <a:spcPct val="0"/>
              </a:spcAft>
              <a:defRPr sz="4400">
                <a:latin typeface="Calibri Light" pitchFamily="34" charset="0"/>
              </a:defRPr>
            </a:lvl3pPr>
            <a:lvl4pPr eaLnBrk="0" fontAlgn="base" hangingPunct="0">
              <a:lnSpc>
                <a:spcPct val="90000"/>
              </a:lnSpc>
              <a:spcBef>
                <a:spcPct val="0"/>
              </a:spcBef>
              <a:spcAft>
                <a:spcPct val="0"/>
              </a:spcAft>
              <a:defRPr sz="4400">
                <a:latin typeface="Calibri Light" pitchFamily="34" charset="0"/>
              </a:defRPr>
            </a:lvl4pPr>
            <a:lvl5pPr eaLnBrk="0" fontAlgn="base" hangingPunct="0">
              <a:lnSpc>
                <a:spcPct val="90000"/>
              </a:lnSpc>
              <a:spcBef>
                <a:spcPct val="0"/>
              </a:spcBef>
              <a:spcAft>
                <a:spcPct val="0"/>
              </a:spcAft>
              <a:defRPr sz="4400">
                <a:latin typeface="Calibri Light" pitchFamily="34" charset="0"/>
              </a:defRPr>
            </a:lvl5pPr>
            <a:lvl6pPr marL="457200" fontAlgn="base">
              <a:lnSpc>
                <a:spcPct val="90000"/>
              </a:lnSpc>
              <a:spcBef>
                <a:spcPct val="0"/>
              </a:spcBef>
              <a:spcAft>
                <a:spcPct val="0"/>
              </a:spcAft>
              <a:defRPr sz="4400">
                <a:latin typeface="Calibri Light" pitchFamily="34" charset="0"/>
              </a:defRPr>
            </a:lvl6pPr>
            <a:lvl7pPr marL="914400" fontAlgn="base">
              <a:lnSpc>
                <a:spcPct val="90000"/>
              </a:lnSpc>
              <a:spcBef>
                <a:spcPct val="0"/>
              </a:spcBef>
              <a:spcAft>
                <a:spcPct val="0"/>
              </a:spcAft>
              <a:defRPr sz="4400">
                <a:latin typeface="Calibri Light" pitchFamily="34" charset="0"/>
              </a:defRPr>
            </a:lvl7pPr>
            <a:lvl8pPr marL="1371600" fontAlgn="base">
              <a:lnSpc>
                <a:spcPct val="90000"/>
              </a:lnSpc>
              <a:spcBef>
                <a:spcPct val="0"/>
              </a:spcBef>
              <a:spcAft>
                <a:spcPct val="0"/>
              </a:spcAft>
              <a:defRPr sz="4400">
                <a:latin typeface="Calibri Light" pitchFamily="34" charset="0"/>
              </a:defRPr>
            </a:lvl8pPr>
            <a:lvl9pPr marL="1828800" fontAlgn="base">
              <a:lnSpc>
                <a:spcPct val="90000"/>
              </a:lnSpc>
              <a:spcBef>
                <a:spcPct val="0"/>
              </a:spcBef>
              <a:spcAft>
                <a:spcPct val="0"/>
              </a:spcAft>
              <a:defRPr sz="4400">
                <a:latin typeface="Calibri Light" pitchFamily="34" charset="0"/>
              </a:defRPr>
            </a:lvl9pPr>
          </a:lstStyle>
          <a:p>
            <a:r>
              <a:rPr lang="es-VE" dirty="0"/>
              <a:t>Campaña “</a:t>
            </a:r>
            <a:r>
              <a:rPr lang="es-VE"/>
              <a:t>Cardenalito”</a:t>
            </a:r>
            <a:endParaRPr lang="es-ES" altLang="es-VE" dirty="0"/>
          </a:p>
        </p:txBody>
      </p:sp>
      <p:sp>
        <p:nvSpPr>
          <p:cNvPr id="3" name="Marcador de contenido 3">
            <a:extLst>
              <a:ext uri="{FF2B5EF4-FFF2-40B4-BE49-F238E27FC236}">
                <a16:creationId xmlns:a16="http://schemas.microsoft.com/office/drawing/2014/main" id="{D5C80FE8-01C7-4FB4-92AC-87BCE457B59F}"/>
              </a:ext>
            </a:extLst>
          </p:cNvPr>
          <p:cNvSpPr txBox="1">
            <a:spLocks/>
          </p:cNvSpPr>
          <p:nvPr/>
        </p:nvSpPr>
        <p:spPr bwMode="auto">
          <a:xfrm>
            <a:off x="124881" y="748709"/>
            <a:ext cx="10903482" cy="1723549"/>
          </a:xfrm>
          <a:prstGeom prst="rect">
            <a:avLst/>
          </a:prstGeom>
          <a:noFill/>
          <a:ln w="9525">
            <a:noFill/>
            <a:miter lim="800000"/>
            <a:headEnd/>
            <a:tailEnd/>
          </a:ln>
        </p:spPr>
        <p:txBody>
          <a:bodyPr vert="horz" wrap="square" lIns="0" tIns="0" rIns="0" bIns="0" numCol="1" rtlCol="0" anchor="t" anchorCtr="0" compatLnSpc="1">
            <a:prstTxWarp prst="textNoShape">
              <a:avLst/>
            </a:prstTxWarp>
            <a:spAutoFit/>
          </a:bodyPr>
          <a:lstStyle>
            <a:lvl1pPr marL="228600" indent="-228600" algn="l" rtl="0" eaLnBrk="0" fontAlgn="base" hangingPunct="0">
              <a:lnSpc>
                <a:spcPct val="90000"/>
              </a:lnSpc>
              <a:spcBef>
                <a:spcPts val="1000"/>
              </a:spcBef>
              <a:spcAft>
                <a:spcPct val="0"/>
              </a:spcAft>
              <a:buFont typeface="Arial" charset="0"/>
              <a:buChar char="•"/>
              <a:defRPr sz="2800" kern="1200">
                <a:solidFill>
                  <a:schemeClr val="tx1"/>
                </a:solidFill>
                <a:latin typeface="+mn-lt"/>
                <a:ea typeface="+mn-ea"/>
                <a:cs typeface="+mn-cs"/>
              </a:defRPr>
            </a:lvl1pPr>
            <a:lvl2pPr marL="685800" indent="-228600" algn="l" rtl="0" eaLnBrk="0" fontAlgn="base" hangingPunct="0">
              <a:lnSpc>
                <a:spcPct val="90000"/>
              </a:lnSpc>
              <a:spcBef>
                <a:spcPts val="500"/>
              </a:spcBef>
              <a:spcAft>
                <a:spcPct val="0"/>
              </a:spcAft>
              <a:buFont typeface="Arial" charset="0"/>
              <a:buChar char="•"/>
              <a:defRPr sz="2400" kern="1200">
                <a:solidFill>
                  <a:schemeClr val="tx1"/>
                </a:solidFill>
                <a:latin typeface="+mn-lt"/>
                <a:ea typeface="+mn-ea"/>
                <a:cs typeface="+mn-cs"/>
              </a:defRPr>
            </a:lvl2pPr>
            <a:lvl3pPr marL="1143000" indent="-228600" algn="l" rtl="0" eaLnBrk="0" fontAlgn="base" hangingPunct="0">
              <a:lnSpc>
                <a:spcPct val="90000"/>
              </a:lnSpc>
              <a:spcBef>
                <a:spcPts val="500"/>
              </a:spcBef>
              <a:spcAft>
                <a:spcPct val="0"/>
              </a:spcAft>
              <a:buFont typeface="Arial" charset="0"/>
              <a:buChar char="•"/>
              <a:defRPr sz="2000" kern="1200">
                <a:solidFill>
                  <a:schemeClr val="tx1"/>
                </a:solidFill>
                <a:latin typeface="+mn-lt"/>
                <a:ea typeface="+mn-ea"/>
                <a:cs typeface="+mn-cs"/>
              </a:defRPr>
            </a:lvl3pPr>
            <a:lvl4pPr marL="1600200" indent="-228600" algn="l" rtl="0" eaLnBrk="0" fontAlgn="base" hangingPunct="0">
              <a:lnSpc>
                <a:spcPct val="90000"/>
              </a:lnSpc>
              <a:spcBef>
                <a:spcPts val="500"/>
              </a:spcBef>
              <a:spcAft>
                <a:spcPct val="0"/>
              </a:spcAft>
              <a:buFont typeface="Arial" charset="0"/>
              <a:buChar char="•"/>
              <a:defRPr kern="1200">
                <a:solidFill>
                  <a:schemeClr val="tx1"/>
                </a:solidFill>
                <a:latin typeface="+mn-lt"/>
                <a:ea typeface="+mn-ea"/>
                <a:cs typeface="+mn-cs"/>
              </a:defRPr>
            </a:lvl4pPr>
            <a:lvl5pPr marL="2057400" indent="-228600" algn="l" rtl="0" eaLnBrk="0" fontAlgn="base" hangingPunct="0">
              <a:lnSpc>
                <a:spcPct val="90000"/>
              </a:lnSpc>
              <a:spcBef>
                <a:spcPts val="500"/>
              </a:spcBef>
              <a:spcAft>
                <a:spcPct val="0"/>
              </a:spcAft>
              <a:buFont typeface="Arial" charset="0"/>
              <a:buChar char="•"/>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60000" marR="0" lvl="0" indent="-360000" algn="l" defTabSz="360000" rtl="0" eaLnBrk="0" fontAlgn="auto" latinLnBrk="0" hangingPunct="0">
              <a:lnSpc>
                <a:spcPct val="100000"/>
              </a:lnSpc>
              <a:spcBef>
                <a:spcPts val="1200"/>
              </a:spcBef>
              <a:spcAft>
                <a:spcPts val="0"/>
              </a:spcAft>
              <a:buClr>
                <a:srgbClr val="FF0000"/>
              </a:buClr>
              <a:buSzTx/>
              <a:buFont typeface="Wingdings" panose="05000000000000000000" pitchFamily="2" charset="2"/>
              <a:buChar char="Ø"/>
              <a:tabLst/>
              <a:defRPr/>
            </a:pPr>
            <a:r>
              <a:rPr kumimoji="0" lang="es-VE" b="0" i="0" u="none" strike="noStrike" kern="10" cap="none" spc="0" normalizeH="0" baseline="0" noProof="0" dirty="0">
                <a:ln w="15875">
                  <a:solidFill>
                    <a:srgbClr val="000000"/>
                  </a:solidFill>
                  <a:round/>
                  <a:headEnd/>
                  <a:tailEnd/>
                </a:ln>
                <a:solidFill>
                  <a:srgbClr val="70AD47">
                    <a:lumMod val="75000"/>
                  </a:srgbClr>
                </a:solidFill>
                <a:effectLst/>
                <a:uLnTx/>
                <a:uFillTx/>
                <a:latin typeface="Arial Black"/>
                <a:ea typeface="+mn-ea"/>
                <a:cs typeface="+mn-cs"/>
              </a:rPr>
              <a:t>Informar sobre la puesta en marcha del primer Centro de Conservación del Cardenalito en Venezuela, ubicado en el Zoológico Leslie </a:t>
            </a:r>
            <a:r>
              <a:rPr kumimoji="0" lang="es-VE" b="0" i="0" u="none" strike="noStrike" kern="10" cap="none" spc="0" normalizeH="0" baseline="0" noProof="0" dirty="0" err="1">
                <a:ln w="15875">
                  <a:solidFill>
                    <a:srgbClr val="000000"/>
                  </a:solidFill>
                  <a:round/>
                  <a:headEnd/>
                  <a:tailEnd/>
                </a:ln>
                <a:solidFill>
                  <a:srgbClr val="70AD47">
                    <a:lumMod val="75000"/>
                  </a:srgbClr>
                </a:solidFill>
                <a:effectLst/>
                <a:uLnTx/>
                <a:uFillTx/>
                <a:latin typeface="Arial Black"/>
                <a:ea typeface="+mn-ea"/>
                <a:cs typeface="+mn-cs"/>
              </a:rPr>
              <a:t>Pantin</a:t>
            </a:r>
            <a:r>
              <a:rPr kumimoji="0" lang="es-VE" b="0" i="0" u="none" strike="noStrike" kern="10" cap="none" spc="0" normalizeH="0" baseline="0" noProof="0" dirty="0">
                <a:ln w="15875">
                  <a:solidFill>
                    <a:srgbClr val="000000"/>
                  </a:solidFill>
                  <a:round/>
                  <a:headEnd/>
                  <a:tailEnd/>
                </a:ln>
                <a:solidFill>
                  <a:srgbClr val="70AD47">
                    <a:lumMod val="75000"/>
                  </a:srgbClr>
                </a:solidFill>
                <a:effectLst/>
                <a:uLnTx/>
                <a:uFillTx/>
                <a:latin typeface="Arial Black"/>
                <a:ea typeface="+mn-ea"/>
                <a:cs typeface="+mn-cs"/>
              </a:rPr>
              <a:t> (Turmero, Aragua) .</a:t>
            </a:r>
          </a:p>
        </p:txBody>
      </p:sp>
      <p:pic>
        <p:nvPicPr>
          <p:cNvPr id="8" name="Imagen 7">
            <a:extLst>
              <a:ext uri="{FF2B5EF4-FFF2-40B4-BE49-F238E27FC236}">
                <a16:creationId xmlns:a16="http://schemas.microsoft.com/office/drawing/2014/main" id="{137A2432-17FF-4570-977F-26AA021C5EE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2236" y="3254814"/>
            <a:ext cx="5221290" cy="3481540"/>
          </a:xfrm>
          <a:prstGeom prst="rect">
            <a:avLst/>
          </a:prstGeom>
        </p:spPr>
      </p:pic>
      <p:pic>
        <p:nvPicPr>
          <p:cNvPr id="10" name="Imagen 9">
            <a:extLst>
              <a:ext uri="{FF2B5EF4-FFF2-40B4-BE49-F238E27FC236}">
                <a16:creationId xmlns:a16="http://schemas.microsoft.com/office/drawing/2014/main" id="{3BE4173E-2C5B-49FD-8C2E-DB7049C37EF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57738" y="2250548"/>
            <a:ext cx="6270625" cy="2441065"/>
          </a:xfrm>
          <a:prstGeom prst="rect">
            <a:avLst/>
          </a:prstGeom>
        </p:spPr>
      </p:pic>
    </p:spTree>
    <p:extLst>
      <p:ext uri="{BB962C8B-B14F-4D97-AF65-F5344CB8AC3E}">
        <p14:creationId xmlns:p14="http://schemas.microsoft.com/office/powerpoint/2010/main" val="25518697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12">
            <a:extLst>
              <a:ext uri="{FF2B5EF4-FFF2-40B4-BE49-F238E27FC236}">
                <a16:creationId xmlns:a16="http://schemas.microsoft.com/office/drawing/2014/main" id="{70387C5A-8F33-4B89-8FB8-5C12937718E3}"/>
              </a:ext>
            </a:extLst>
          </p:cNvPr>
          <p:cNvSpPr txBox="1">
            <a:spLocks noChangeArrowheads="1"/>
          </p:cNvSpPr>
          <p:nvPr/>
        </p:nvSpPr>
        <p:spPr bwMode="auto">
          <a:xfrm>
            <a:off x="122235" y="103316"/>
            <a:ext cx="10906128" cy="553998"/>
          </a:xfrm>
          <a:prstGeom prst="rect">
            <a:avLst/>
          </a:prstGeom>
          <a:noFill/>
          <a:ln w="9525">
            <a:noFill/>
            <a:miter lim="800000"/>
            <a:headEnd/>
            <a:tailEnd/>
          </a:ln>
        </p:spPr>
        <p:txBody>
          <a:bodyPr vert="horz" wrap="square" lIns="0" tIns="0" rIns="0" bIns="0" numCol="1" rtlCol="0" anchor="ctr" anchorCtr="0" compatLnSpc="1">
            <a:prstTxWarp prst="textNoShape">
              <a:avLst/>
            </a:prstTxWarp>
            <a:spAutoFit/>
          </a:bodyPr>
          <a:lstStyle>
            <a:defPPr>
              <a:defRPr lang="es-VE"/>
            </a:defPPr>
            <a:lvl1pPr algn="ctr">
              <a:lnSpc>
                <a:spcPct val="100000"/>
              </a:lnSpc>
              <a:spcBef>
                <a:spcPct val="0"/>
              </a:spcBef>
              <a:buNone/>
              <a:defRPr sz="3600" b="1" kern="10">
                <a:ln w="25400">
                  <a:solidFill>
                    <a:srgbClr val="000000"/>
                  </a:solidFill>
                  <a:round/>
                  <a:headEnd/>
                  <a:tailEnd/>
                </a:ln>
                <a:solidFill>
                  <a:srgbClr val="FFCCFF"/>
                </a:solidFill>
                <a:latin typeface="Arial Black"/>
                <a:ea typeface="+mj-ea"/>
                <a:cs typeface="Arial" charset="0"/>
              </a:defRPr>
            </a:lvl1pPr>
            <a:lvl2pPr eaLnBrk="0" fontAlgn="base" hangingPunct="0">
              <a:lnSpc>
                <a:spcPct val="90000"/>
              </a:lnSpc>
              <a:spcBef>
                <a:spcPct val="0"/>
              </a:spcBef>
              <a:spcAft>
                <a:spcPct val="0"/>
              </a:spcAft>
              <a:defRPr sz="4400">
                <a:latin typeface="Calibri Light" pitchFamily="34" charset="0"/>
              </a:defRPr>
            </a:lvl2pPr>
            <a:lvl3pPr eaLnBrk="0" fontAlgn="base" hangingPunct="0">
              <a:lnSpc>
                <a:spcPct val="90000"/>
              </a:lnSpc>
              <a:spcBef>
                <a:spcPct val="0"/>
              </a:spcBef>
              <a:spcAft>
                <a:spcPct val="0"/>
              </a:spcAft>
              <a:defRPr sz="4400">
                <a:latin typeface="Calibri Light" pitchFamily="34" charset="0"/>
              </a:defRPr>
            </a:lvl3pPr>
            <a:lvl4pPr eaLnBrk="0" fontAlgn="base" hangingPunct="0">
              <a:lnSpc>
                <a:spcPct val="90000"/>
              </a:lnSpc>
              <a:spcBef>
                <a:spcPct val="0"/>
              </a:spcBef>
              <a:spcAft>
                <a:spcPct val="0"/>
              </a:spcAft>
              <a:defRPr sz="4400">
                <a:latin typeface="Calibri Light" pitchFamily="34" charset="0"/>
              </a:defRPr>
            </a:lvl4pPr>
            <a:lvl5pPr eaLnBrk="0" fontAlgn="base" hangingPunct="0">
              <a:lnSpc>
                <a:spcPct val="90000"/>
              </a:lnSpc>
              <a:spcBef>
                <a:spcPct val="0"/>
              </a:spcBef>
              <a:spcAft>
                <a:spcPct val="0"/>
              </a:spcAft>
              <a:defRPr sz="4400">
                <a:latin typeface="Calibri Light" pitchFamily="34" charset="0"/>
              </a:defRPr>
            </a:lvl5pPr>
            <a:lvl6pPr marL="457200" fontAlgn="base">
              <a:lnSpc>
                <a:spcPct val="90000"/>
              </a:lnSpc>
              <a:spcBef>
                <a:spcPct val="0"/>
              </a:spcBef>
              <a:spcAft>
                <a:spcPct val="0"/>
              </a:spcAft>
              <a:defRPr sz="4400">
                <a:latin typeface="Calibri Light" pitchFamily="34" charset="0"/>
              </a:defRPr>
            </a:lvl6pPr>
            <a:lvl7pPr marL="914400" fontAlgn="base">
              <a:lnSpc>
                <a:spcPct val="90000"/>
              </a:lnSpc>
              <a:spcBef>
                <a:spcPct val="0"/>
              </a:spcBef>
              <a:spcAft>
                <a:spcPct val="0"/>
              </a:spcAft>
              <a:defRPr sz="4400">
                <a:latin typeface="Calibri Light" pitchFamily="34" charset="0"/>
              </a:defRPr>
            </a:lvl7pPr>
            <a:lvl8pPr marL="1371600" fontAlgn="base">
              <a:lnSpc>
                <a:spcPct val="90000"/>
              </a:lnSpc>
              <a:spcBef>
                <a:spcPct val="0"/>
              </a:spcBef>
              <a:spcAft>
                <a:spcPct val="0"/>
              </a:spcAft>
              <a:defRPr sz="4400">
                <a:latin typeface="Calibri Light" pitchFamily="34" charset="0"/>
              </a:defRPr>
            </a:lvl8pPr>
            <a:lvl9pPr marL="1828800" fontAlgn="base">
              <a:lnSpc>
                <a:spcPct val="90000"/>
              </a:lnSpc>
              <a:spcBef>
                <a:spcPct val="0"/>
              </a:spcBef>
              <a:spcAft>
                <a:spcPct val="0"/>
              </a:spcAft>
              <a:defRPr sz="4400">
                <a:latin typeface="Calibri Light" pitchFamily="34" charset="0"/>
              </a:defRPr>
            </a:lvl9pPr>
          </a:lstStyle>
          <a:p>
            <a:r>
              <a:rPr lang="es-VE" dirty="0"/>
              <a:t>Campaña “</a:t>
            </a:r>
            <a:r>
              <a:rPr lang="es-VE"/>
              <a:t>Cardenalito”</a:t>
            </a:r>
            <a:endParaRPr lang="es-ES" altLang="es-VE" dirty="0"/>
          </a:p>
        </p:txBody>
      </p:sp>
      <p:sp>
        <p:nvSpPr>
          <p:cNvPr id="3" name="Rectangle 7">
            <a:extLst>
              <a:ext uri="{FF2B5EF4-FFF2-40B4-BE49-F238E27FC236}">
                <a16:creationId xmlns:a16="http://schemas.microsoft.com/office/drawing/2014/main" id="{DB9A7A34-79C0-45FE-8A87-5D552F64F48C}"/>
              </a:ext>
            </a:extLst>
          </p:cNvPr>
          <p:cNvSpPr txBox="1">
            <a:spLocks noChangeArrowheads="1"/>
          </p:cNvSpPr>
          <p:nvPr/>
        </p:nvSpPr>
        <p:spPr bwMode="auto">
          <a:xfrm>
            <a:off x="126387" y="746125"/>
            <a:ext cx="10901975" cy="672941"/>
          </a:xfrm>
          <a:prstGeom prst="rect">
            <a:avLst/>
          </a:prstGeom>
          <a:noFill/>
          <a:ln w="9525">
            <a:noFill/>
            <a:miter lim="800000"/>
            <a:headEnd/>
            <a:tailEnd/>
          </a:ln>
        </p:spPr>
        <p:txBody>
          <a:bodyPr wrap="square" lIns="0" tIns="0" rIns="0" bIns="0">
            <a:spAutoFit/>
          </a:bodyPr>
          <a:lstStyle/>
          <a:p>
            <a:pPr marL="228600" marR="0" lvl="0" indent="-228600" algn="l" defTabSz="914400" rtl="0" eaLnBrk="1" fontAlgn="auto" latinLnBrk="0" hangingPunct="1">
              <a:lnSpc>
                <a:spcPct val="80000"/>
              </a:lnSpc>
              <a:spcBef>
                <a:spcPts val="1000"/>
              </a:spcBef>
              <a:spcAft>
                <a:spcPts val="0"/>
              </a:spcAft>
              <a:buClr>
                <a:srgbClr val="EA080D"/>
              </a:buClr>
              <a:buSzTx/>
              <a:buFont typeface="Wingdings" pitchFamily="2" charset="2"/>
              <a:buChar char="Ø"/>
              <a:tabLst/>
              <a:defRPr/>
            </a:pPr>
            <a:r>
              <a:rPr kumimoji="0" lang="es-VE" altLang="es-VE" sz="2700" b="1" i="0" u="none" strike="noStrike" kern="1200" cap="none" spc="0" normalizeH="0" baseline="0" noProof="0" dirty="0">
                <a:ln>
                  <a:noFill/>
                </a:ln>
                <a:solidFill>
                  <a:srgbClr val="000000"/>
                </a:solidFill>
                <a:effectLst/>
                <a:uLnTx/>
                <a:uFillTx/>
                <a:latin typeface="Arial Black" panose="020B0A04020102020204" pitchFamily="34" charset="0"/>
                <a:ea typeface="+mn-ea"/>
                <a:cs typeface="+mn-cs"/>
              </a:rPr>
              <a:t> Promover la adopción de una nueva imagen emblemática del equipo Cardenales de Lara.</a:t>
            </a:r>
          </a:p>
        </p:txBody>
      </p:sp>
      <p:sp>
        <p:nvSpPr>
          <p:cNvPr id="5" name="Rectángulo 3">
            <a:extLst>
              <a:ext uri="{FF2B5EF4-FFF2-40B4-BE49-F238E27FC236}">
                <a16:creationId xmlns:a16="http://schemas.microsoft.com/office/drawing/2014/main" id="{4BA20358-5710-448D-B609-ED2BD59F6D8E}"/>
              </a:ext>
            </a:extLst>
          </p:cNvPr>
          <p:cNvSpPr>
            <a:spLocks noChangeArrowheads="1"/>
          </p:cNvSpPr>
          <p:nvPr/>
        </p:nvSpPr>
        <p:spPr bwMode="auto">
          <a:xfrm>
            <a:off x="123823" y="6332662"/>
            <a:ext cx="10833099" cy="407612"/>
          </a:xfrm>
          <a:prstGeom prst="rect">
            <a:avLst/>
          </a:prstGeom>
          <a:noFill/>
          <a:ln w="9525">
            <a:noFill/>
            <a:miter lim="800000"/>
            <a:headEnd/>
            <a:tailEnd/>
          </a:ln>
        </p:spPr>
        <p:txBody>
          <a:bodyPr wrap="square">
            <a:spAutoFit/>
          </a:bodyPr>
          <a:lstStyle/>
          <a:p>
            <a:pPr marL="228600" marR="0" lvl="0" indent="-228600" algn="l" defTabSz="914400" rtl="0" eaLnBrk="1" fontAlgn="auto" latinLnBrk="0" hangingPunct="1">
              <a:lnSpc>
                <a:spcPct val="80000"/>
              </a:lnSpc>
              <a:spcBef>
                <a:spcPts val="1000"/>
              </a:spcBef>
              <a:spcAft>
                <a:spcPts val="0"/>
              </a:spcAft>
              <a:buClr>
                <a:srgbClr val="EA080D"/>
              </a:buClr>
              <a:buSzTx/>
              <a:buFont typeface="Wingdings" pitchFamily="2" charset="2"/>
              <a:buChar char="Ø"/>
              <a:tabLst/>
              <a:defRPr/>
            </a:pPr>
            <a:r>
              <a:rPr kumimoji="0" lang="es-VE" altLang="es-VE" sz="2500" b="1" i="0" u="none" strike="noStrike" kern="1200" cap="none" spc="0" normalizeH="0" baseline="0" noProof="0" dirty="0">
                <a:ln>
                  <a:noFill/>
                </a:ln>
                <a:solidFill>
                  <a:srgbClr val="000000"/>
                </a:solidFill>
                <a:effectLst/>
                <a:uLnTx/>
                <a:uFillTx/>
                <a:latin typeface="Arial Black" panose="020B0A04020102020204" pitchFamily="34" charset="0"/>
                <a:ea typeface="+mn-ea"/>
                <a:cs typeface="+mn-cs"/>
              </a:rPr>
              <a:t> Lograr su apoyo al Plan de Conservación del Cardenalito.</a:t>
            </a:r>
            <a:endParaRPr kumimoji="0" lang="es-ES" altLang="es-VE" sz="2500" b="1" i="0" u="none" strike="noStrike" kern="1200" cap="none" spc="0" normalizeH="0" baseline="0" noProof="0" dirty="0">
              <a:ln>
                <a:noFill/>
              </a:ln>
              <a:solidFill>
                <a:srgbClr val="000000"/>
              </a:solidFill>
              <a:effectLst/>
              <a:uLnTx/>
              <a:uFillTx/>
              <a:latin typeface="Arial Black" panose="020B0A04020102020204" pitchFamily="34" charset="0"/>
              <a:ea typeface="+mn-ea"/>
              <a:cs typeface="+mn-cs"/>
            </a:endParaRPr>
          </a:p>
        </p:txBody>
      </p:sp>
      <p:pic>
        <p:nvPicPr>
          <p:cNvPr id="4" name="Imagen 2">
            <a:extLst>
              <a:ext uri="{FF2B5EF4-FFF2-40B4-BE49-F238E27FC236}">
                <a16:creationId xmlns:a16="http://schemas.microsoft.com/office/drawing/2014/main" id="{984EDB2B-C093-4054-BC28-5DA1B805A7D8}"/>
              </a:ext>
            </a:extLst>
          </p:cNvPr>
          <p:cNvPicPr>
            <a:picLocks noChangeAspect="1"/>
          </p:cNvPicPr>
          <p:nvPr/>
        </p:nvPicPr>
        <p:blipFill>
          <a:blip r:embed="rId2"/>
          <a:srcRect/>
          <a:stretch>
            <a:fillRect/>
          </a:stretch>
        </p:blipFill>
        <p:spPr bwMode="auto">
          <a:xfrm>
            <a:off x="107947" y="4088935"/>
            <a:ext cx="2102126" cy="2102127"/>
          </a:xfrm>
          <a:prstGeom prst="rect">
            <a:avLst/>
          </a:prstGeom>
          <a:noFill/>
          <a:ln w="9525">
            <a:noFill/>
            <a:miter lim="800000"/>
            <a:headEnd/>
            <a:tailEnd/>
          </a:ln>
        </p:spPr>
      </p:pic>
      <p:pic>
        <p:nvPicPr>
          <p:cNvPr id="6" name="Imagen 4">
            <a:extLst>
              <a:ext uri="{FF2B5EF4-FFF2-40B4-BE49-F238E27FC236}">
                <a16:creationId xmlns:a16="http://schemas.microsoft.com/office/drawing/2014/main" id="{E48ECEBC-BAEE-4FD7-AB21-8DC13AF5D7B2}"/>
              </a:ext>
            </a:extLst>
          </p:cNvPr>
          <p:cNvPicPr>
            <a:picLocks noChangeAspect="1"/>
          </p:cNvPicPr>
          <p:nvPr/>
        </p:nvPicPr>
        <p:blipFill>
          <a:blip r:embed="rId3"/>
          <a:srcRect/>
          <a:stretch>
            <a:fillRect/>
          </a:stretch>
        </p:blipFill>
        <p:spPr bwMode="auto">
          <a:xfrm>
            <a:off x="2811059" y="4814106"/>
            <a:ext cx="3438103" cy="1238625"/>
          </a:xfrm>
          <a:prstGeom prst="rect">
            <a:avLst/>
          </a:prstGeom>
          <a:noFill/>
          <a:ln w="9525">
            <a:noFill/>
            <a:miter lim="800000"/>
            <a:headEnd/>
            <a:tailEnd/>
          </a:ln>
        </p:spPr>
      </p:pic>
      <p:pic>
        <p:nvPicPr>
          <p:cNvPr id="7" name="Imagen 6">
            <a:extLst>
              <a:ext uri="{FF2B5EF4-FFF2-40B4-BE49-F238E27FC236}">
                <a16:creationId xmlns:a16="http://schemas.microsoft.com/office/drawing/2014/main" id="{2265E5A8-5897-4FCC-B94F-DA92782BE828}"/>
              </a:ext>
            </a:extLst>
          </p:cNvPr>
          <p:cNvPicPr>
            <a:picLocks noChangeAspect="1"/>
          </p:cNvPicPr>
          <p:nvPr/>
        </p:nvPicPr>
        <p:blipFill>
          <a:blip r:embed="rId4"/>
          <a:srcRect b="10764"/>
          <a:stretch>
            <a:fillRect/>
          </a:stretch>
        </p:blipFill>
        <p:spPr bwMode="auto">
          <a:xfrm flipH="1">
            <a:off x="197458" y="1582116"/>
            <a:ext cx="2875325" cy="2306443"/>
          </a:xfrm>
          <a:prstGeom prst="rect">
            <a:avLst/>
          </a:prstGeom>
          <a:noFill/>
          <a:ln w="9525">
            <a:noFill/>
            <a:miter lim="800000"/>
            <a:headEnd/>
            <a:tailEnd/>
          </a:ln>
        </p:spPr>
      </p:pic>
      <p:pic>
        <p:nvPicPr>
          <p:cNvPr id="8" name="Imagen 10">
            <a:extLst>
              <a:ext uri="{FF2B5EF4-FFF2-40B4-BE49-F238E27FC236}">
                <a16:creationId xmlns:a16="http://schemas.microsoft.com/office/drawing/2014/main" id="{DFD454B4-D1AF-4DA0-AAFF-1C8460304303}"/>
              </a:ext>
            </a:extLst>
          </p:cNvPr>
          <p:cNvPicPr>
            <a:picLocks noChangeAspect="1"/>
          </p:cNvPicPr>
          <p:nvPr/>
        </p:nvPicPr>
        <p:blipFill>
          <a:blip r:embed="rId5"/>
          <a:srcRect/>
          <a:stretch>
            <a:fillRect/>
          </a:stretch>
        </p:blipFill>
        <p:spPr bwMode="auto">
          <a:xfrm>
            <a:off x="6225744" y="1566611"/>
            <a:ext cx="2239456" cy="2076885"/>
          </a:xfrm>
          <a:prstGeom prst="rect">
            <a:avLst/>
          </a:prstGeom>
          <a:noFill/>
          <a:ln w="9525">
            <a:noFill/>
            <a:miter lim="800000"/>
            <a:headEnd/>
            <a:tailEnd/>
          </a:ln>
        </p:spPr>
      </p:pic>
      <p:pic>
        <p:nvPicPr>
          <p:cNvPr id="9" name="Imagen 11">
            <a:extLst>
              <a:ext uri="{FF2B5EF4-FFF2-40B4-BE49-F238E27FC236}">
                <a16:creationId xmlns:a16="http://schemas.microsoft.com/office/drawing/2014/main" id="{30B840F2-9FB3-4C22-88B0-E1D42D7C99A0}"/>
              </a:ext>
            </a:extLst>
          </p:cNvPr>
          <p:cNvPicPr>
            <a:picLocks noChangeAspect="1"/>
          </p:cNvPicPr>
          <p:nvPr/>
        </p:nvPicPr>
        <p:blipFill>
          <a:blip r:embed="rId6"/>
          <a:srcRect/>
          <a:stretch>
            <a:fillRect/>
          </a:stretch>
        </p:blipFill>
        <p:spPr bwMode="auto">
          <a:xfrm>
            <a:off x="3440349" y="1598265"/>
            <a:ext cx="2365493" cy="2254069"/>
          </a:xfrm>
          <a:prstGeom prst="rect">
            <a:avLst/>
          </a:prstGeom>
          <a:noFill/>
          <a:ln w="9525">
            <a:noFill/>
            <a:miter lim="800000"/>
            <a:headEnd/>
            <a:tailEnd/>
          </a:ln>
        </p:spPr>
      </p:pic>
      <p:pic>
        <p:nvPicPr>
          <p:cNvPr id="10" name="Imagen 12">
            <a:extLst>
              <a:ext uri="{FF2B5EF4-FFF2-40B4-BE49-F238E27FC236}">
                <a16:creationId xmlns:a16="http://schemas.microsoft.com/office/drawing/2014/main" id="{8547A4D7-1B05-4D09-8AC4-267874B571C5}"/>
              </a:ext>
            </a:extLst>
          </p:cNvPr>
          <p:cNvPicPr>
            <a:picLocks noChangeAspect="1"/>
          </p:cNvPicPr>
          <p:nvPr/>
        </p:nvPicPr>
        <p:blipFill>
          <a:blip r:embed="rId7"/>
          <a:srcRect/>
          <a:stretch>
            <a:fillRect/>
          </a:stretch>
        </p:blipFill>
        <p:spPr bwMode="auto">
          <a:xfrm>
            <a:off x="6480216" y="3681421"/>
            <a:ext cx="2102126" cy="2423205"/>
          </a:xfrm>
          <a:prstGeom prst="rect">
            <a:avLst/>
          </a:prstGeom>
          <a:noFill/>
          <a:ln w="9525">
            <a:noFill/>
            <a:miter lim="800000"/>
            <a:headEnd/>
            <a:tailEnd/>
          </a:ln>
        </p:spPr>
      </p:pic>
      <p:pic>
        <p:nvPicPr>
          <p:cNvPr id="11" name="Imagen 10">
            <a:extLst>
              <a:ext uri="{FF2B5EF4-FFF2-40B4-BE49-F238E27FC236}">
                <a16:creationId xmlns:a16="http://schemas.microsoft.com/office/drawing/2014/main" id="{CAD0021B-D1E6-4ADA-AECC-5F3B7076813E}"/>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8840951" y="1439237"/>
            <a:ext cx="1999598" cy="2633712"/>
          </a:xfrm>
          <a:prstGeom prst="rect">
            <a:avLst/>
          </a:prstGeom>
        </p:spPr>
      </p:pic>
      <p:sp>
        <p:nvSpPr>
          <p:cNvPr id="12" name="Rectángulo 11">
            <a:extLst>
              <a:ext uri="{FF2B5EF4-FFF2-40B4-BE49-F238E27FC236}">
                <a16:creationId xmlns:a16="http://schemas.microsoft.com/office/drawing/2014/main" id="{79CBA49D-603C-415D-9FE9-019787343D19}"/>
              </a:ext>
            </a:extLst>
          </p:cNvPr>
          <p:cNvSpPr/>
          <p:nvPr/>
        </p:nvSpPr>
        <p:spPr>
          <a:xfrm>
            <a:off x="3307021" y="3888559"/>
            <a:ext cx="2626532" cy="602036"/>
          </a:xfrm>
          <a:prstGeom prst="rect">
            <a:avLst/>
          </a:prstGeom>
        </p:spPr>
        <p:txBody>
          <a:bodyPr wrap="none" lIns="0" tIns="0" rIns="0" bIns="0" anchor="ctr"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s-VE" sz="17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Cardenal de San Luis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s-VE" sz="17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t>
            </a:r>
            <a:r>
              <a:rPr kumimoji="0" lang="es-VE" sz="1700" b="1" i="1"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Cardinalis</a:t>
            </a:r>
            <a:r>
              <a:rPr kumimoji="0" lang="es-VE" sz="1700" b="1"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s-VE" sz="1700" b="1" i="1"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cardinalis</a:t>
            </a:r>
            <a:r>
              <a:rPr kumimoji="0" lang="es-VE" sz="17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t>
            </a:r>
          </a:p>
        </p:txBody>
      </p:sp>
      <p:sp>
        <p:nvSpPr>
          <p:cNvPr id="13" name="Rectángulo 12">
            <a:extLst>
              <a:ext uri="{FF2B5EF4-FFF2-40B4-BE49-F238E27FC236}">
                <a16:creationId xmlns:a16="http://schemas.microsoft.com/office/drawing/2014/main" id="{59C461CC-3464-4709-8076-9F3FE922A741}"/>
              </a:ext>
            </a:extLst>
          </p:cNvPr>
          <p:cNvSpPr/>
          <p:nvPr/>
        </p:nvSpPr>
        <p:spPr>
          <a:xfrm>
            <a:off x="8424978" y="4096479"/>
            <a:ext cx="2847869" cy="602036"/>
          </a:xfrm>
          <a:prstGeom prst="rect">
            <a:avLst/>
          </a:prstGeom>
        </p:spPr>
        <p:txBody>
          <a:bodyPr wrap="none" lIns="0" tIns="0" rIns="0" bIns="0" anchor="ctr"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s-VE" altLang="es-VE" sz="17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Cardenal Coriano</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s-VE" sz="17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t>
            </a:r>
            <a:r>
              <a:rPr kumimoji="0" lang="es-VE" sz="1700" b="1"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Cardinalis</a:t>
            </a:r>
            <a:r>
              <a:rPr kumimoji="0" lang="es-VE" sz="17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s-VE" sz="1700" b="1"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phoeniceus</a:t>
            </a:r>
            <a:r>
              <a:rPr kumimoji="0" lang="es-VE" sz="17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t>
            </a:r>
          </a:p>
        </p:txBody>
      </p:sp>
      <p:sp>
        <p:nvSpPr>
          <p:cNvPr id="14" name="Rectángulo 13">
            <a:extLst>
              <a:ext uri="{FF2B5EF4-FFF2-40B4-BE49-F238E27FC236}">
                <a16:creationId xmlns:a16="http://schemas.microsoft.com/office/drawing/2014/main" id="{C7C5314F-8115-4B00-A53A-50FE8E6BB499}"/>
              </a:ext>
            </a:extLst>
          </p:cNvPr>
          <p:cNvSpPr/>
          <p:nvPr/>
        </p:nvSpPr>
        <p:spPr>
          <a:xfrm>
            <a:off x="8422149" y="5630185"/>
            <a:ext cx="2316660" cy="602036"/>
          </a:xfrm>
          <a:prstGeom prst="rect">
            <a:avLst/>
          </a:prstGeom>
        </p:spPr>
        <p:txBody>
          <a:bodyPr wrap="none" lIns="0" tIns="0" rIns="0" bIns="0" anchor="ctr"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s-VE" altLang="es-VE" sz="17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Cardenalito</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s-VE" sz="17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t>
            </a:r>
            <a:r>
              <a:rPr kumimoji="0" lang="es-VE" sz="1700" b="1"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Spinus</a:t>
            </a:r>
            <a:r>
              <a:rPr kumimoji="0" lang="es-VE" sz="17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s-VE" sz="1700" b="1"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cucullatus</a:t>
            </a:r>
            <a:r>
              <a:rPr kumimoji="0" lang="es-VE" sz="17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t>
            </a:r>
          </a:p>
        </p:txBody>
      </p:sp>
    </p:spTree>
    <p:extLst>
      <p:ext uri="{BB962C8B-B14F-4D97-AF65-F5344CB8AC3E}">
        <p14:creationId xmlns:p14="http://schemas.microsoft.com/office/powerpoint/2010/main" val="32353361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contenido 3">
            <a:extLst>
              <a:ext uri="{FF2B5EF4-FFF2-40B4-BE49-F238E27FC236}">
                <a16:creationId xmlns:a16="http://schemas.microsoft.com/office/drawing/2014/main" id="{C81A36F1-94CF-47F0-BC3B-1A94C28199F5}"/>
              </a:ext>
            </a:extLst>
          </p:cNvPr>
          <p:cNvSpPr txBox="1">
            <a:spLocks/>
          </p:cNvSpPr>
          <p:nvPr/>
        </p:nvSpPr>
        <p:spPr>
          <a:xfrm>
            <a:off x="122235" y="744747"/>
            <a:ext cx="10906127" cy="4154984"/>
          </a:xfrm>
          <a:prstGeom prst="rect">
            <a:avLst/>
          </a:prstGeom>
        </p:spPr>
        <p:txBody>
          <a:bodyPr wrap="square" lIns="0" tIns="0" rIns="0" bIns="0" rtlCol="0">
            <a:sp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60000" indent="-360000" defTabSz="360000">
              <a:lnSpc>
                <a:spcPct val="100000"/>
              </a:lnSpc>
              <a:spcBef>
                <a:spcPts val="1200"/>
              </a:spcBef>
              <a:buClr>
                <a:srgbClr val="FF0000"/>
              </a:buClr>
              <a:buFont typeface="Wingdings" panose="05000000000000000000" pitchFamily="2" charset="2"/>
              <a:buChar char="Ø"/>
              <a:defRPr/>
            </a:pPr>
            <a:r>
              <a:rPr lang="es-VE" sz="3000" kern="10" dirty="0">
                <a:ln w="15875">
                  <a:solidFill>
                    <a:srgbClr val="000000"/>
                  </a:solidFill>
                  <a:round/>
                  <a:headEnd/>
                  <a:tailEnd/>
                </a:ln>
                <a:solidFill>
                  <a:srgbClr val="70AD47">
                    <a:lumMod val="75000"/>
                  </a:srgbClr>
                </a:solidFill>
                <a:latin typeface="Arial Black"/>
              </a:rPr>
              <a:t>Fortalecer el Plan Integral de Conservación del Oso Frontino (PICOSO) con </a:t>
            </a:r>
            <a:r>
              <a:rPr lang="es-ES" sz="3000" kern="10" dirty="0">
                <a:ln w="15875">
                  <a:solidFill>
                    <a:srgbClr val="000000"/>
                  </a:solidFill>
                  <a:round/>
                  <a:headEnd/>
                  <a:tailEnd/>
                </a:ln>
                <a:solidFill>
                  <a:srgbClr val="70AD47">
                    <a:lumMod val="75000"/>
                  </a:srgbClr>
                </a:solidFill>
                <a:latin typeface="Arial Black"/>
              </a:rPr>
              <a:t>la campaña ambiental </a:t>
            </a:r>
            <a:r>
              <a:rPr lang="es-ES" sz="3000" kern="10" dirty="0">
                <a:ln w="15875">
                  <a:solidFill>
                    <a:srgbClr val="000000"/>
                  </a:solidFill>
                  <a:round/>
                  <a:headEnd/>
                  <a:tailEnd/>
                </a:ln>
                <a:solidFill>
                  <a:srgbClr val="FF0000"/>
                </a:solidFill>
                <a:latin typeface="Arial Black"/>
              </a:rPr>
              <a:t>“Resguardando  </a:t>
            </a:r>
            <a:r>
              <a:rPr lang="es-ES" sz="3000" kern="10" dirty="0" err="1">
                <a:ln w="15875">
                  <a:solidFill>
                    <a:srgbClr val="000000"/>
                  </a:solidFill>
                  <a:round/>
                  <a:headEnd/>
                  <a:tailEnd/>
                </a:ln>
                <a:solidFill>
                  <a:srgbClr val="FF0000"/>
                </a:solidFill>
                <a:latin typeface="Arial Black"/>
              </a:rPr>
              <a:t>Andi</a:t>
            </a:r>
            <a:r>
              <a:rPr lang="es-ES" sz="3000" kern="10" dirty="0">
                <a:ln w="15875">
                  <a:solidFill>
                    <a:srgbClr val="000000"/>
                  </a:solidFill>
                  <a:round/>
                  <a:headEnd/>
                  <a:tailEnd/>
                </a:ln>
                <a:solidFill>
                  <a:srgbClr val="FF0000"/>
                </a:solidFill>
                <a:latin typeface="Arial Black"/>
              </a:rPr>
              <a:t>”</a:t>
            </a:r>
            <a:r>
              <a:rPr lang="es-ES" sz="3000" kern="10" dirty="0">
                <a:ln w="15875">
                  <a:solidFill>
                    <a:srgbClr val="000000"/>
                  </a:solidFill>
                  <a:round/>
                  <a:headEnd/>
                  <a:tailEnd/>
                </a:ln>
                <a:solidFill>
                  <a:srgbClr val="70AD47">
                    <a:lumMod val="75000"/>
                  </a:srgbClr>
                </a:solidFill>
                <a:latin typeface="Arial Black"/>
              </a:rPr>
              <a:t>, dirigida a la protección y conservación del Oso Frontino u </a:t>
            </a:r>
            <a:br>
              <a:rPr lang="es-ES" sz="3000" kern="10" dirty="0">
                <a:ln w="15875">
                  <a:solidFill>
                    <a:srgbClr val="000000"/>
                  </a:solidFill>
                  <a:round/>
                  <a:headEnd/>
                  <a:tailEnd/>
                </a:ln>
                <a:solidFill>
                  <a:srgbClr val="70AD47">
                    <a:lumMod val="75000"/>
                  </a:srgbClr>
                </a:solidFill>
                <a:latin typeface="Arial Black"/>
              </a:rPr>
            </a:br>
            <a:r>
              <a:rPr lang="es-ES" sz="3000" kern="10" dirty="0">
                <a:ln w="15875">
                  <a:solidFill>
                    <a:srgbClr val="000000"/>
                  </a:solidFill>
                  <a:round/>
                  <a:headEnd/>
                  <a:tailEnd/>
                </a:ln>
                <a:solidFill>
                  <a:srgbClr val="70AD47">
                    <a:lumMod val="75000"/>
                  </a:srgbClr>
                </a:solidFill>
                <a:latin typeface="Arial Black"/>
              </a:rPr>
              <a:t>Oso Andino (</a:t>
            </a:r>
            <a:r>
              <a:rPr lang="es-ES" sz="3000" i="1" kern="10" dirty="0" err="1">
                <a:ln w="15875">
                  <a:solidFill>
                    <a:srgbClr val="000000"/>
                  </a:solidFill>
                  <a:round/>
                  <a:headEnd/>
                  <a:tailEnd/>
                </a:ln>
                <a:solidFill>
                  <a:srgbClr val="70AD47">
                    <a:lumMod val="75000"/>
                  </a:srgbClr>
                </a:solidFill>
                <a:latin typeface="Arial Black"/>
              </a:rPr>
              <a:t>Tremarctos</a:t>
            </a:r>
            <a:r>
              <a:rPr lang="es-ES" sz="3000" i="1" kern="10" dirty="0">
                <a:ln w="15875">
                  <a:solidFill>
                    <a:srgbClr val="000000"/>
                  </a:solidFill>
                  <a:round/>
                  <a:headEnd/>
                  <a:tailEnd/>
                </a:ln>
                <a:solidFill>
                  <a:srgbClr val="70AD47">
                    <a:lumMod val="75000"/>
                  </a:srgbClr>
                </a:solidFill>
                <a:latin typeface="Arial Black"/>
              </a:rPr>
              <a:t> </a:t>
            </a:r>
            <a:r>
              <a:rPr lang="es-ES" sz="3000" i="1" kern="10" dirty="0" err="1">
                <a:ln w="15875">
                  <a:solidFill>
                    <a:srgbClr val="000000"/>
                  </a:solidFill>
                  <a:round/>
                  <a:headEnd/>
                  <a:tailEnd/>
                </a:ln>
                <a:solidFill>
                  <a:srgbClr val="70AD47">
                    <a:lumMod val="75000"/>
                  </a:srgbClr>
                </a:solidFill>
                <a:latin typeface="Arial Black"/>
              </a:rPr>
              <a:t>ornatus</a:t>
            </a:r>
            <a:r>
              <a:rPr lang="es-ES" sz="3000" kern="10" dirty="0">
                <a:ln w="15875">
                  <a:solidFill>
                    <a:srgbClr val="000000"/>
                  </a:solidFill>
                  <a:round/>
                  <a:headEnd/>
                  <a:tailEnd/>
                </a:ln>
                <a:solidFill>
                  <a:srgbClr val="70AD47">
                    <a:lumMod val="75000"/>
                  </a:srgbClr>
                </a:solidFill>
                <a:latin typeface="Arial Black"/>
              </a:rPr>
              <a:t>), </a:t>
            </a:r>
            <a:br>
              <a:rPr lang="es-ES" sz="3000" kern="10" dirty="0">
                <a:ln w="15875">
                  <a:solidFill>
                    <a:srgbClr val="000000"/>
                  </a:solidFill>
                  <a:round/>
                  <a:headEnd/>
                  <a:tailEnd/>
                </a:ln>
                <a:solidFill>
                  <a:srgbClr val="70AD47">
                    <a:lumMod val="75000"/>
                  </a:srgbClr>
                </a:solidFill>
                <a:latin typeface="Arial Black"/>
              </a:rPr>
            </a:br>
            <a:r>
              <a:rPr lang="es-ES" sz="3000" kern="10" dirty="0">
                <a:ln w="15875">
                  <a:solidFill>
                    <a:srgbClr val="000000"/>
                  </a:solidFill>
                  <a:round/>
                  <a:headEnd/>
                  <a:tailEnd/>
                </a:ln>
                <a:solidFill>
                  <a:srgbClr val="70AD47">
                    <a:lumMod val="75000"/>
                  </a:srgbClr>
                </a:solidFill>
                <a:latin typeface="Arial Black"/>
              </a:rPr>
              <a:t>nuestro emblemático mamífero, </a:t>
            </a:r>
            <a:br>
              <a:rPr lang="es-ES" sz="3000" kern="10" dirty="0">
                <a:ln w="15875">
                  <a:solidFill>
                    <a:srgbClr val="000000"/>
                  </a:solidFill>
                  <a:round/>
                  <a:headEnd/>
                  <a:tailEnd/>
                </a:ln>
                <a:solidFill>
                  <a:srgbClr val="70AD47">
                    <a:lumMod val="75000"/>
                  </a:srgbClr>
                </a:solidFill>
                <a:latin typeface="Arial Black"/>
              </a:rPr>
            </a:br>
            <a:r>
              <a:rPr lang="es-ES" sz="3000" kern="10" dirty="0">
                <a:ln w="15875">
                  <a:solidFill>
                    <a:srgbClr val="000000"/>
                  </a:solidFill>
                  <a:round/>
                  <a:headEnd/>
                  <a:tailEnd/>
                </a:ln>
                <a:solidFill>
                  <a:srgbClr val="70AD47">
                    <a:lumMod val="75000"/>
                  </a:srgbClr>
                </a:solidFill>
                <a:latin typeface="Arial Black"/>
                <a:hlinkClick r:id="rId2" action="ppaction://hlinkfile"/>
              </a:rPr>
              <a:t>en peligro</a:t>
            </a:r>
            <a:r>
              <a:rPr lang="es-ES" sz="3000" kern="10" dirty="0">
                <a:ln w="15875">
                  <a:solidFill>
                    <a:srgbClr val="000000"/>
                  </a:solidFill>
                  <a:round/>
                  <a:headEnd/>
                  <a:tailEnd/>
                </a:ln>
                <a:solidFill>
                  <a:srgbClr val="70AD47">
                    <a:lumMod val="75000"/>
                  </a:srgbClr>
                </a:solidFill>
                <a:latin typeface="Arial Black"/>
              </a:rPr>
              <a:t> de extinción, debido </a:t>
            </a:r>
            <a:br>
              <a:rPr lang="es-ES" sz="3000" kern="10" dirty="0">
                <a:ln w="15875">
                  <a:solidFill>
                    <a:srgbClr val="000000"/>
                  </a:solidFill>
                  <a:round/>
                  <a:headEnd/>
                  <a:tailEnd/>
                </a:ln>
                <a:solidFill>
                  <a:srgbClr val="70AD47">
                    <a:lumMod val="75000"/>
                  </a:srgbClr>
                </a:solidFill>
                <a:latin typeface="Arial Black"/>
              </a:rPr>
            </a:br>
            <a:r>
              <a:rPr lang="es-ES" sz="3000" kern="10" dirty="0">
                <a:ln w="15875">
                  <a:solidFill>
                    <a:srgbClr val="000000"/>
                  </a:solidFill>
                  <a:round/>
                  <a:headEnd/>
                  <a:tailEnd/>
                </a:ln>
                <a:solidFill>
                  <a:srgbClr val="70AD47">
                    <a:lumMod val="75000"/>
                  </a:srgbClr>
                </a:solidFill>
                <a:latin typeface="Arial Black"/>
              </a:rPr>
              <a:t>a la fragmentación y pérdida de </a:t>
            </a:r>
            <a:br>
              <a:rPr lang="es-ES" sz="3000" kern="10" dirty="0">
                <a:ln w="15875">
                  <a:solidFill>
                    <a:srgbClr val="000000"/>
                  </a:solidFill>
                  <a:round/>
                  <a:headEnd/>
                  <a:tailEnd/>
                </a:ln>
                <a:solidFill>
                  <a:srgbClr val="70AD47">
                    <a:lumMod val="75000"/>
                  </a:srgbClr>
                </a:solidFill>
                <a:latin typeface="Arial Black"/>
              </a:rPr>
            </a:br>
            <a:r>
              <a:rPr lang="es-ES" sz="3000" kern="10" dirty="0">
                <a:ln w="15875">
                  <a:solidFill>
                    <a:srgbClr val="000000"/>
                  </a:solidFill>
                  <a:round/>
                  <a:headEnd/>
                  <a:tailEnd/>
                </a:ln>
                <a:solidFill>
                  <a:srgbClr val="70AD47">
                    <a:lumMod val="75000"/>
                  </a:srgbClr>
                </a:solidFill>
                <a:latin typeface="Arial Black"/>
              </a:rPr>
              <a:t>su hábitat y a la cacería furtiva</a:t>
            </a:r>
            <a:r>
              <a:rPr lang="es-VE" sz="3000" kern="10" dirty="0">
                <a:ln w="15875">
                  <a:solidFill>
                    <a:srgbClr val="000000"/>
                  </a:solidFill>
                  <a:round/>
                  <a:headEnd/>
                  <a:tailEnd/>
                </a:ln>
                <a:solidFill>
                  <a:schemeClr val="accent6">
                    <a:lumMod val="75000"/>
                  </a:schemeClr>
                </a:solidFill>
                <a:latin typeface="Arial Black"/>
              </a:rPr>
              <a:t>.</a:t>
            </a:r>
          </a:p>
        </p:txBody>
      </p:sp>
      <p:pic>
        <p:nvPicPr>
          <p:cNvPr id="3" name="Imagen 2">
            <a:extLst>
              <a:ext uri="{FF2B5EF4-FFF2-40B4-BE49-F238E27FC236}">
                <a16:creationId xmlns:a16="http://schemas.microsoft.com/office/drawing/2014/main" id="{AF901616-E84D-4F93-96EE-CC6B4AEB31A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43763" y="2211102"/>
            <a:ext cx="3790921" cy="4537831"/>
          </a:xfrm>
          <a:prstGeom prst="rect">
            <a:avLst/>
          </a:prstGeom>
        </p:spPr>
      </p:pic>
      <p:sp>
        <p:nvSpPr>
          <p:cNvPr id="4" name="Text Box 12">
            <a:extLst>
              <a:ext uri="{FF2B5EF4-FFF2-40B4-BE49-F238E27FC236}">
                <a16:creationId xmlns:a16="http://schemas.microsoft.com/office/drawing/2014/main" id="{CF11B7D5-59B2-4E5E-B5EE-49D641259C98}"/>
              </a:ext>
            </a:extLst>
          </p:cNvPr>
          <p:cNvSpPr txBox="1">
            <a:spLocks noChangeArrowheads="1"/>
          </p:cNvSpPr>
          <p:nvPr/>
        </p:nvSpPr>
        <p:spPr bwMode="auto">
          <a:xfrm>
            <a:off x="128589" y="100389"/>
            <a:ext cx="10899773" cy="553998"/>
          </a:xfrm>
          <a:prstGeom prst="rect">
            <a:avLst/>
          </a:prstGeom>
          <a:noFill/>
          <a:ln w="9525">
            <a:noFill/>
            <a:miter lim="800000"/>
            <a:headEnd/>
            <a:tailEnd/>
          </a:ln>
        </p:spPr>
        <p:txBody>
          <a:bodyPr vert="horz" wrap="square" lIns="0" tIns="0" rIns="0" bIns="0" numCol="1" rtlCol="0" anchor="ctr" anchorCtr="0" compatLnSpc="1">
            <a:prstTxWarp prst="textNoShape">
              <a:avLst/>
            </a:prstTxWarp>
            <a:spAutoFit/>
          </a:bodyPr>
          <a:lstStyle>
            <a:defPPr>
              <a:defRPr lang="es-VE"/>
            </a:defPPr>
            <a:lvl1pPr algn="ctr">
              <a:lnSpc>
                <a:spcPct val="100000"/>
              </a:lnSpc>
              <a:spcBef>
                <a:spcPct val="0"/>
              </a:spcBef>
              <a:buNone/>
              <a:defRPr sz="3600" b="1" kern="10">
                <a:ln w="25400">
                  <a:solidFill>
                    <a:srgbClr val="000000"/>
                  </a:solidFill>
                  <a:round/>
                  <a:headEnd/>
                  <a:tailEnd/>
                </a:ln>
                <a:solidFill>
                  <a:srgbClr val="FFCCFF"/>
                </a:solidFill>
                <a:latin typeface="Arial Black"/>
                <a:ea typeface="+mj-ea"/>
                <a:cs typeface="Arial" charset="0"/>
              </a:defRPr>
            </a:lvl1pPr>
            <a:lvl2pPr eaLnBrk="0" fontAlgn="base" hangingPunct="0">
              <a:lnSpc>
                <a:spcPct val="90000"/>
              </a:lnSpc>
              <a:spcBef>
                <a:spcPct val="0"/>
              </a:spcBef>
              <a:spcAft>
                <a:spcPct val="0"/>
              </a:spcAft>
              <a:defRPr sz="4400">
                <a:latin typeface="Calibri Light" pitchFamily="34" charset="0"/>
              </a:defRPr>
            </a:lvl2pPr>
            <a:lvl3pPr eaLnBrk="0" fontAlgn="base" hangingPunct="0">
              <a:lnSpc>
                <a:spcPct val="90000"/>
              </a:lnSpc>
              <a:spcBef>
                <a:spcPct val="0"/>
              </a:spcBef>
              <a:spcAft>
                <a:spcPct val="0"/>
              </a:spcAft>
              <a:defRPr sz="4400">
                <a:latin typeface="Calibri Light" pitchFamily="34" charset="0"/>
              </a:defRPr>
            </a:lvl3pPr>
            <a:lvl4pPr eaLnBrk="0" fontAlgn="base" hangingPunct="0">
              <a:lnSpc>
                <a:spcPct val="90000"/>
              </a:lnSpc>
              <a:spcBef>
                <a:spcPct val="0"/>
              </a:spcBef>
              <a:spcAft>
                <a:spcPct val="0"/>
              </a:spcAft>
              <a:defRPr sz="4400">
                <a:latin typeface="Calibri Light" pitchFamily="34" charset="0"/>
              </a:defRPr>
            </a:lvl4pPr>
            <a:lvl5pPr eaLnBrk="0" fontAlgn="base" hangingPunct="0">
              <a:lnSpc>
                <a:spcPct val="90000"/>
              </a:lnSpc>
              <a:spcBef>
                <a:spcPct val="0"/>
              </a:spcBef>
              <a:spcAft>
                <a:spcPct val="0"/>
              </a:spcAft>
              <a:defRPr sz="4400">
                <a:latin typeface="Calibri Light" pitchFamily="34" charset="0"/>
              </a:defRPr>
            </a:lvl5pPr>
            <a:lvl6pPr marL="457200" fontAlgn="base">
              <a:lnSpc>
                <a:spcPct val="90000"/>
              </a:lnSpc>
              <a:spcBef>
                <a:spcPct val="0"/>
              </a:spcBef>
              <a:spcAft>
                <a:spcPct val="0"/>
              </a:spcAft>
              <a:defRPr sz="4400">
                <a:latin typeface="Calibri Light" pitchFamily="34" charset="0"/>
              </a:defRPr>
            </a:lvl6pPr>
            <a:lvl7pPr marL="914400" fontAlgn="base">
              <a:lnSpc>
                <a:spcPct val="90000"/>
              </a:lnSpc>
              <a:spcBef>
                <a:spcPct val="0"/>
              </a:spcBef>
              <a:spcAft>
                <a:spcPct val="0"/>
              </a:spcAft>
              <a:defRPr sz="4400">
                <a:latin typeface="Calibri Light" pitchFamily="34" charset="0"/>
              </a:defRPr>
            </a:lvl7pPr>
            <a:lvl8pPr marL="1371600" fontAlgn="base">
              <a:lnSpc>
                <a:spcPct val="90000"/>
              </a:lnSpc>
              <a:spcBef>
                <a:spcPct val="0"/>
              </a:spcBef>
              <a:spcAft>
                <a:spcPct val="0"/>
              </a:spcAft>
              <a:defRPr sz="4400">
                <a:latin typeface="Calibri Light" pitchFamily="34" charset="0"/>
              </a:defRPr>
            </a:lvl8pPr>
            <a:lvl9pPr marL="1828800" fontAlgn="base">
              <a:lnSpc>
                <a:spcPct val="90000"/>
              </a:lnSpc>
              <a:spcBef>
                <a:spcPct val="0"/>
              </a:spcBef>
              <a:spcAft>
                <a:spcPct val="0"/>
              </a:spcAft>
              <a:defRPr sz="4400">
                <a:latin typeface="Calibri Light" pitchFamily="34" charset="0"/>
              </a:defRPr>
            </a:lvl9pPr>
          </a:lstStyle>
          <a:p>
            <a:r>
              <a:rPr lang="es-VE" altLang="es-VE" dirty="0"/>
              <a:t>Campaña “</a:t>
            </a:r>
            <a:r>
              <a:rPr lang="es-VE" altLang="es-VE" dirty="0" err="1"/>
              <a:t>Andi</a:t>
            </a:r>
            <a:r>
              <a:rPr lang="es-VE" altLang="es-VE" dirty="0"/>
              <a:t>” (Oso </a:t>
            </a:r>
            <a:r>
              <a:rPr lang="es-VE" altLang="es-VE"/>
              <a:t>Frontino)</a:t>
            </a:r>
            <a:endParaRPr lang="es-ES" altLang="es-VE" dirty="0"/>
          </a:p>
        </p:txBody>
      </p:sp>
    </p:spTree>
    <p:extLst>
      <p:ext uri="{BB962C8B-B14F-4D97-AF65-F5344CB8AC3E}">
        <p14:creationId xmlns:p14="http://schemas.microsoft.com/office/powerpoint/2010/main" val="5858600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contenido 3">
            <a:extLst>
              <a:ext uri="{FF2B5EF4-FFF2-40B4-BE49-F238E27FC236}">
                <a16:creationId xmlns:a16="http://schemas.microsoft.com/office/drawing/2014/main" id="{BD199F68-0C10-4FCB-BB14-004025F73EAE}"/>
              </a:ext>
            </a:extLst>
          </p:cNvPr>
          <p:cNvSpPr txBox="1">
            <a:spLocks/>
          </p:cNvSpPr>
          <p:nvPr/>
        </p:nvSpPr>
        <p:spPr>
          <a:xfrm>
            <a:off x="122236" y="744747"/>
            <a:ext cx="8164514" cy="4924425"/>
          </a:xfrm>
          <a:prstGeom prst="rect">
            <a:avLst/>
          </a:prstGeom>
        </p:spPr>
        <p:txBody>
          <a:bodyPr wrap="square" lIns="0" tIns="0" rIns="0" bIns="0" rtlCol="0">
            <a:sp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60000" indent="-360000" defTabSz="360000">
              <a:lnSpc>
                <a:spcPct val="100000"/>
              </a:lnSpc>
              <a:spcBef>
                <a:spcPts val="1200"/>
              </a:spcBef>
              <a:buClr>
                <a:srgbClr val="FF0000"/>
              </a:buClr>
              <a:buFont typeface="Wingdings" panose="05000000000000000000" pitchFamily="2" charset="2"/>
              <a:buChar char="Ø"/>
              <a:defRPr/>
            </a:pPr>
            <a:r>
              <a:rPr lang="es-VE" sz="3200" kern="10" dirty="0">
                <a:ln w="15875">
                  <a:solidFill>
                    <a:srgbClr val="000000"/>
                  </a:solidFill>
                  <a:round/>
                  <a:headEnd/>
                  <a:tailEnd/>
                </a:ln>
                <a:solidFill>
                  <a:srgbClr val="70AD47">
                    <a:lumMod val="75000"/>
                  </a:srgbClr>
                </a:solidFill>
                <a:latin typeface="Arial Black"/>
              </a:rPr>
              <a:t>Impulsar la creación de corredores ecológicos entre las Áreas Naturales Protegidas (ANAPRO), en cuyos ámbitos aún existen zonas prístinas que necesitan ser resguardadas como hábitat para muchas de las especies amenazadas de extinción, incluyendo al mismo ser humano.</a:t>
            </a:r>
            <a:endParaRPr lang="es-VE" sz="3200" kern="10" dirty="0">
              <a:ln w="15875">
                <a:solidFill>
                  <a:srgbClr val="000000"/>
                </a:solidFill>
                <a:round/>
                <a:headEnd/>
                <a:tailEnd/>
              </a:ln>
              <a:solidFill>
                <a:schemeClr val="accent6">
                  <a:lumMod val="75000"/>
                </a:schemeClr>
              </a:solidFill>
              <a:latin typeface="Arial Black"/>
            </a:endParaRPr>
          </a:p>
        </p:txBody>
      </p:sp>
      <p:sp>
        <p:nvSpPr>
          <p:cNvPr id="3" name="Text Box 12">
            <a:extLst>
              <a:ext uri="{FF2B5EF4-FFF2-40B4-BE49-F238E27FC236}">
                <a16:creationId xmlns:a16="http://schemas.microsoft.com/office/drawing/2014/main" id="{F5B554F4-F674-4AFC-9572-E8230FD6F4B6}"/>
              </a:ext>
            </a:extLst>
          </p:cNvPr>
          <p:cNvSpPr txBox="1">
            <a:spLocks noChangeArrowheads="1"/>
          </p:cNvSpPr>
          <p:nvPr/>
        </p:nvSpPr>
        <p:spPr bwMode="auto">
          <a:xfrm>
            <a:off x="128589" y="100389"/>
            <a:ext cx="10899773" cy="553998"/>
          </a:xfrm>
          <a:prstGeom prst="rect">
            <a:avLst/>
          </a:prstGeom>
          <a:noFill/>
          <a:ln w="9525">
            <a:noFill/>
            <a:miter lim="800000"/>
            <a:headEnd/>
            <a:tailEnd/>
          </a:ln>
        </p:spPr>
        <p:txBody>
          <a:bodyPr vert="horz" wrap="square" lIns="0" tIns="0" rIns="0" bIns="0" numCol="1" rtlCol="0" anchor="ctr" anchorCtr="0" compatLnSpc="1">
            <a:prstTxWarp prst="textNoShape">
              <a:avLst/>
            </a:prstTxWarp>
            <a:spAutoFit/>
          </a:bodyPr>
          <a:lstStyle>
            <a:defPPr>
              <a:defRPr lang="es-VE"/>
            </a:defPPr>
            <a:lvl1pPr algn="ctr">
              <a:lnSpc>
                <a:spcPct val="100000"/>
              </a:lnSpc>
              <a:spcBef>
                <a:spcPct val="0"/>
              </a:spcBef>
              <a:buNone/>
              <a:defRPr sz="3600" b="1" kern="10">
                <a:ln w="25400">
                  <a:solidFill>
                    <a:srgbClr val="000000"/>
                  </a:solidFill>
                  <a:round/>
                  <a:headEnd/>
                  <a:tailEnd/>
                </a:ln>
                <a:solidFill>
                  <a:srgbClr val="FFCCFF"/>
                </a:solidFill>
                <a:latin typeface="Arial Black"/>
                <a:ea typeface="+mj-ea"/>
                <a:cs typeface="Arial" charset="0"/>
              </a:defRPr>
            </a:lvl1pPr>
            <a:lvl2pPr eaLnBrk="0" fontAlgn="base" hangingPunct="0">
              <a:lnSpc>
                <a:spcPct val="90000"/>
              </a:lnSpc>
              <a:spcBef>
                <a:spcPct val="0"/>
              </a:spcBef>
              <a:spcAft>
                <a:spcPct val="0"/>
              </a:spcAft>
              <a:defRPr sz="4400">
                <a:latin typeface="Calibri Light" pitchFamily="34" charset="0"/>
              </a:defRPr>
            </a:lvl2pPr>
            <a:lvl3pPr eaLnBrk="0" fontAlgn="base" hangingPunct="0">
              <a:lnSpc>
                <a:spcPct val="90000"/>
              </a:lnSpc>
              <a:spcBef>
                <a:spcPct val="0"/>
              </a:spcBef>
              <a:spcAft>
                <a:spcPct val="0"/>
              </a:spcAft>
              <a:defRPr sz="4400">
                <a:latin typeface="Calibri Light" pitchFamily="34" charset="0"/>
              </a:defRPr>
            </a:lvl3pPr>
            <a:lvl4pPr eaLnBrk="0" fontAlgn="base" hangingPunct="0">
              <a:lnSpc>
                <a:spcPct val="90000"/>
              </a:lnSpc>
              <a:spcBef>
                <a:spcPct val="0"/>
              </a:spcBef>
              <a:spcAft>
                <a:spcPct val="0"/>
              </a:spcAft>
              <a:defRPr sz="4400">
                <a:latin typeface="Calibri Light" pitchFamily="34" charset="0"/>
              </a:defRPr>
            </a:lvl4pPr>
            <a:lvl5pPr eaLnBrk="0" fontAlgn="base" hangingPunct="0">
              <a:lnSpc>
                <a:spcPct val="90000"/>
              </a:lnSpc>
              <a:spcBef>
                <a:spcPct val="0"/>
              </a:spcBef>
              <a:spcAft>
                <a:spcPct val="0"/>
              </a:spcAft>
              <a:defRPr sz="4400">
                <a:latin typeface="Calibri Light" pitchFamily="34" charset="0"/>
              </a:defRPr>
            </a:lvl5pPr>
            <a:lvl6pPr marL="457200" fontAlgn="base">
              <a:lnSpc>
                <a:spcPct val="90000"/>
              </a:lnSpc>
              <a:spcBef>
                <a:spcPct val="0"/>
              </a:spcBef>
              <a:spcAft>
                <a:spcPct val="0"/>
              </a:spcAft>
              <a:defRPr sz="4400">
                <a:latin typeface="Calibri Light" pitchFamily="34" charset="0"/>
              </a:defRPr>
            </a:lvl6pPr>
            <a:lvl7pPr marL="914400" fontAlgn="base">
              <a:lnSpc>
                <a:spcPct val="90000"/>
              </a:lnSpc>
              <a:spcBef>
                <a:spcPct val="0"/>
              </a:spcBef>
              <a:spcAft>
                <a:spcPct val="0"/>
              </a:spcAft>
              <a:defRPr sz="4400">
                <a:latin typeface="Calibri Light" pitchFamily="34" charset="0"/>
              </a:defRPr>
            </a:lvl7pPr>
            <a:lvl8pPr marL="1371600" fontAlgn="base">
              <a:lnSpc>
                <a:spcPct val="90000"/>
              </a:lnSpc>
              <a:spcBef>
                <a:spcPct val="0"/>
              </a:spcBef>
              <a:spcAft>
                <a:spcPct val="0"/>
              </a:spcAft>
              <a:defRPr sz="4400">
                <a:latin typeface="Calibri Light" pitchFamily="34" charset="0"/>
              </a:defRPr>
            </a:lvl8pPr>
            <a:lvl9pPr marL="1828800" fontAlgn="base">
              <a:lnSpc>
                <a:spcPct val="90000"/>
              </a:lnSpc>
              <a:spcBef>
                <a:spcPct val="0"/>
              </a:spcBef>
              <a:spcAft>
                <a:spcPct val="0"/>
              </a:spcAft>
              <a:defRPr sz="4400">
                <a:latin typeface="Calibri Light" pitchFamily="34" charset="0"/>
              </a:defRPr>
            </a:lvl9pPr>
          </a:lstStyle>
          <a:p>
            <a:r>
              <a:rPr lang="es-VE" altLang="es-VE"/>
              <a:t>Corredores Ecológicos</a:t>
            </a:r>
            <a:endParaRPr lang="es-ES" altLang="es-VE" dirty="0"/>
          </a:p>
        </p:txBody>
      </p:sp>
      <p:pic>
        <p:nvPicPr>
          <p:cNvPr id="4" name="Imagen 3">
            <a:extLst>
              <a:ext uri="{FF2B5EF4-FFF2-40B4-BE49-F238E27FC236}">
                <a16:creationId xmlns:a16="http://schemas.microsoft.com/office/drawing/2014/main" id="{B05D0D98-DDB2-4318-B1F9-52DA7412236E}"/>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flipH="1">
            <a:off x="8710612" y="785959"/>
            <a:ext cx="2260598" cy="6039160"/>
          </a:xfrm>
          <a:prstGeom prst="rect">
            <a:avLst/>
          </a:prstGeom>
          <a:noFill/>
          <a:ln w="38100">
            <a:solidFill>
              <a:schemeClr val="tx2">
                <a:lumMod val="50000"/>
              </a:schemeClr>
            </a:solidFill>
            <a:miter lim="800000"/>
            <a:headEnd/>
            <a:tailEnd/>
          </a:ln>
        </p:spPr>
      </p:pic>
    </p:spTree>
    <p:extLst>
      <p:ext uri="{BB962C8B-B14F-4D97-AF65-F5344CB8AC3E}">
        <p14:creationId xmlns:p14="http://schemas.microsoft.com/office/powerpoint/2010/main" val="36493867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2">
            <a:extLst>
              <a:ext uri="{FF2B5EF4-FFF2-40B4-BE49-F238E27FC236}">
                <a16:creationId xmlns:a16="http://schemas.microsoft.com/office/drawing/2014/main" id="{5D0E7C0F-21ED-4989-B98D-32EBE88EC62E}"/>
              </a:ext>
            </a:extLst>
          </p:cNvPr>
          <p:cNvSpPr txBox="1">
            <a:spLocks/>
          </p:cNvSpPr>
          <p:nvPr/>
        </p:nvSpPr>
        <p:spPr>
          <a:xfrm>
            <a:off x="135683" y="96364"/>
            <a:ext cx="10892680" cy="553998"/>
          </a:xfrm>
          <a:prstGeom prst="rect">
            <a:avLst/>
          </a:prstGeom>
          <a:noFill/>
          <a:ln w="9525">
            <a:noFill/>
            <a:miter lim="800000"/>
            <a:headEnd/>
            <a:tailEnd/>
          </a:ln>
        </p:spPr>
        <p:txBody>
          <a:bodyPr vert="horz" wrap="square" lIns="0" tIns="0" rIns="0" bIns="0" numCol="1" rtlCol="0" anchor="ctr" anchorCtr="0" compatLnSpc="1">
            <a:prstTxWarp prst="textNoShape">
              <a:avLst/>
            </a:prstTxWarp>
            <a:spAutoFit/>
          </a:bodyPr>
          <a:lstStyle>
            <a:defPPr>
              <a:defRPr lang="es-VE"/>
            </a:defPPr>
            <a:lvl1pPr algn="ctr">
              <a:lnSpc>
                <a:spcPct val="100000"/>
              </a:lnSpc>
              <a:spcBef>
                <a:spcPct val="0"/>
              </a:spcBef>
              <a:buNone/>
              <a:defRPr sz="3600" b="1" kern="10">
                <a:ln w="25400">
                  <a:solidFill>
                    <a:srgbClr val="000000"/>
                  </a:solidFill>
                  <a:round/>
                  <a:headEnd/>
                  <a:tailEnd/>
                </a:ln>
                <a:solidFill>
                  <a:srgbClr val="FFCCFF"/>
                </a:solidFill>
                <a:latin typeface="Arial Black"/>
                <a:ea typeface="+mj-ea"/>
                <a:cs typeface="Arial" charset="0"/>
              </a:defRPr>
            </a:lvl1pPr>
            <a:lvl2pPr eaLnBrk="0" fontAlgn="base" hangingPunct="0">
              <a:lnSpc>
                <a:spcPct val="90000"/>
              </a:lnSpc>
              <a:spcBef>
                <a:spcPct val="0"/>
              </a:spcBef>
              <a:spcAft>
                <a:spcPct val="0"/>
              </a:spcAft>
              <a:defRPr sz="4400">
                <a:latin typeface="Calibri Light" pitchFamily="34" charset="0"/>
              </a:defRPr>
            </a:lvl2pPr>
            <a:lvl3pPr eaLnBrk="0" fontAlgn="base" hangingPunct="0">
              <a:lnSpc>
                <a:spcPct val="90000"/>
              </a:lnSpc>
              <a:spcBef>
                <a:spcPct val="0"/>
              </a:spcBef>
              <a:spcAft>
                <a:spcPct val="0"/>
              </a:spcAft>
              <a:defRPr sz="4400">
                <a:latin typeface="Calibri Light" pitchFamily="34" charset="0"/>
              </a:defRPr>
            </a:lvl3pPr>
            <a:lvl4pPr eaLnBrk="0" fontAlgn="base" hangingPunct="0">
              <a:lnSpc>
                <a:spcPct val="90000"/>
              </a:lnSpc>
              <a:spcBef>
                <a:spcPct val="0"/>
              </a:spcBef>
              <a:spcAft>
                <a:spcPct val="0"/>
              </a:spcAft>
              <a:defRPr sz="4400">
                <a:latin typeface="Calibri Light" pitchFamily="34" charset="0"/>
              </a:defRPr>
            </a:lvl4pPr>
            <a:lvl5pPr eaLnBrk="0" fontAlgn="base" hangingPunct="0">
              <a:lnSpc>
                <a:spcPct val="90000"/>
              </a:lnSpc>
              <a:spcBef>
                <a:spcPct val="0"/>
              </a:spcBef>
              <a:spcAft>
                <a:spcPct val="0"/>
              </a:spcAft>
              <a:defRPr sz="4400">
                <a:latin typeface="Calibri Light" pitchFamily="34" charset="0"/>
              </a:defRPr>
            </a:lvl5pPr>
            <a:lvl6pPr marL="457200" fontAlgn="base">
              <a:lnSpc>
                <a:spcPct val="90000"/>
              </a:lnSpc>
              <a:spcBef>
                <a:spcPct val="0"/>
              </a:spcBef>
              <a:spcAft>
                <a:spcPct val="0"/>
              </a:spcAft>
              <a:defRPr sz="4400">
                <a:latin typeface="Calibri Light" pitchFamily="34" charset="0"/>
              </a:defRPr>
            </a:lvl6pPr>
            <a:lvl7pPr marL="914400" fontAlgn="base">
              <a:lnSpc>
                <a:spcPct val="90000"/>
              </a:lnSpc>
              <a:spcBef>
                <a:spcPct val="0"/>
              </a:spcBef>
              <a:spcAft>
                <a:spcPct val="0"/>
              </a:spcAft>
              <a:defRPr sz="4400">
                <a:latin typeface="Calibri Light" pitchFamily="34" charset="0"/>
              </a:defRPr>
            </a:lvl7pPr>
            <a:lvl8pPr marL="1371600" fontAlgn="base">
              <a:lnSpc>
                <a:spcPct val="90000"/>
              </a:lnSpc>
              <a:spcBef>
                <a:spcPct val="0"/>
              </a:spcBef>
              <a:spcAft>
                <a:spcPct val="0"/>
              </a:spcAft>
              <a:defRPr sz="4400">
                <a:latin typeface="Calibri Light" pitchFamily="34" charset="0"/>
              </a:defRPr>
            </a:lvl8pPr>
            <a:lvl9pPr marL="1828800" fontAlgn="base">
              <a:lnSpc>
                <a:spcPct val="90000"/>
              </a:lnSpc>
              <a:spcBef>
                <a:spcPct val="0"/>
              </a:spcBef>
              <a:spcAft>
                <a:spcPct val="0"/>
              </a:spcAft>
              <a:defRPr sz="4400">
                <a:latin typeface="Calibri Light" pitchFamily="34" charset="0"/>
              </a:defRPr>
            </a:lvl9pPr>
          </a:lstStyle>
          <a:p>
            <a:r>
              <a:rPr lang="es-VE" dirty="0"/>
              <a:t>Creación de nuevas ANAPRO</a:t>
            </a:r>
          </a:p>
        </p:txBody>
      </p:sp>
      <p:sp>
        <p:nvSpPr>
          <p:cNvPr id="3" name="Marcador de contenido 3">
            <a:extLst>
              <a:ext uri="{FF2B5EF4-FFF2-40B4-BE49-F238E27FC236}">
                <a16:creationId xmlns:a16="http://schemas.microsoft.com/office/drawing/2014/main" id="{FDBE8EF1-5656-4E77-B576-8FB8C42522B1}"/>
              </a:ext>
            </a:extLst>
          </p:cNvPr>
          <p:cNvSpPr txBox="1">
            <a:spLocks/>
          </p:cNvSpPr>
          <p:nvPr/>
        </p:nvSpPr>
        <p:spPr>
          <a:xfrm>
            <a:off x="135683" y="738815"/>
            <a:ext cx="10892680" cy="2585323"/>
          </a:xfrm>
          <a:prstGeom prst="rect">
            <a:avLst/>
          </a:prstGeom>
        </p:spPr>
        <p:txBody>
          <a:bodyPr wrap="square" lIns="0" tIns="0" rIns="0" bIns="0" rtlCol="0">
            <a:sp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60000" indent="-360000" algn="just" defTabSz="360000">
              <a:lnSpc>
                <a:spcPct val="100000"/>
              </a:lnSpc>
              <a:spcBef>
                <a:spcPts val="1200"/>
              </a:spcBef>
              <a:buClr>
                <a:srgbClr val="FF0000"/>
              </a:buClr>
              <a:buFont typeface="Wingdings" panose="05000000000000000000" pitchFamily="2" charset="2"/>
              <a:buChar char="Ø"/>
              <a:defRPr/>
            </a:pPr>
            <a:r>
              <a:rPr lang="es-VE" kern="10" dirty="0">
                <a:ln w="15875">
                  <a:solidFill>
                    <a:srgbClr val="000000"/>
                  </a:solidFill>
                  <a:round/>
                  <a:headEnd/>
                  <a:tailEnd/>
                </a:ln>
                <a:solidFill>
                  <a:schemeClr val="accent6">
                    <a:lumMod val="75000"/>
                  </a:schemeClr>
                </a:solidFill>
                <a:latin typeface="Arial Black"/>
              </a:rPr>
              <a:t>Apoyar los Planes de Acción para la Protección de los Bosques, Recursos Hídricos y Diversidad Biológica de la Sierra de Portuguesa, y reimpulsar la aprobatoria del Proyecto de Ampliación del Parque Nacional Terepaima y promover el desarrollo de nuevas áreas protegidas.</a:t>
            </a:r>
          </a:p>
        </p:txBody>
      </p:sp>
      <p:pic>
        <p:nvPicPr>
          <p:cNvPr id="4" name="Picture 98">
            <a:extLst>
              <a:ext uri="{FF2B5EF4-FFF2-40B4-BE49-F238E27FC236}">
                <a16:creationId xmlns:a16="http://schemas.microsoft.com/office/drawing/2014/main" id="{268B6429-2DD0-4BF6-86BE-455B63ACE1DA}"/>
              </a:ext>
            </a:extLst>
          </p:cNvPr>
          <p:cNvPicPr>
            <a:picLocks noChangeAspect="1" noChangeArrowheads="1"/>
          </p:cNvPicPr>
          <p:nvPr/>
        </p:nvPicPr>
        <p:blipFill>
          <a:blip r:embed="rId2"/>
          <a:srcRect l="3021" t="4738" r="2757" b="5524"/>
          <a:stretch>
            <a:fillRect/>
          </a:stretch>
        </p:blipFill>
        <p:spPr bwMode="auto">
          <a:xfrm>
            <a:off x="115295" y="3476706"/>
            <a:ext cx="4442418" cy="3265406"/>
          </a:xfrm>
          <a:prstGeom prst="rect">
            <a:avLst/>
          </a:prstGeom>
          <a:solidFill>
            <a:schemeClr val="bg1"/>
          </a:solidFill>
          <a:ln w="9525">
            <a:noFill/>
            <a:miter lim="800000"/>
            <a:headEnd/>
            <a:tailEnd/>
          </a:ln>
        </p:spPr>
      </p:pic>
      <p:pic>
        <p:nvPicPr>
          <p:cNvPr id="5" name="Imagen 4">
            <a:extLst>
              <a:ext uri="{FF2B5EF4-FFF2-40B4-BE49-F238E27FC236}">
                <a16:creationId xmlns:a16="http://schemas.microsoft.com/office/drawing/2014/main" id="{AF1F2E27-3D73-438E-A089-65DE4521922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153523" y="3019593"/>
            <a:ext cx="4792097" cy="3722520"/>
          </a:xfrm>
          <a:prstGeom prst="rect">
            <a:avLst/>
          </a:prstGeom>
        </p:spPr>
      </p:pic>
    </p:spTree>
    <p:extLst>
      <p:ext uri="{BB962C8B-B14F-4D97-AF65-F5344CB8AC3E}">
        <p14:creationId xmlns:p14="http://schemas.microsoft.com/office/powerpoint/2010/main" val="34603575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2">
            <a:extLst>
              <a:ext uri="{FF2B5EF4-FFF2-40B4-BE49-F238E27FC236}">
                <a16:creationId xmlns:a16="http://schemas.microsoft.com/office/drawing/2014/main" id="{99B0328C-5D48-43A9-BFB8-BF03444BA979}"/>
              </a:ext>
            </a:extLst>
          </p:cNvPr>
          <p:cNvSpPr txBox="1">
            <a:spLocks/>
          </p:cNvSpPr>
          <p:nvPr/>
        </p:nvSpPr>
        <p:spPr>
          <a:xfrm>
            <a:off x="135683" y="103734"/>
            <a:ext cx="10892680" cy="553998"/>
          </a:xfrm>
          <a:prstGeom prst="rect">
            <a:avLst/>
          </a:prstGeom>
          <a:noFill/>
          <a:ln w="9525">
            <a:noFill/>
            <a:miter lim="800000"/>
            <a:headEnd/>
            <a:tailEnd/>
          </a:ln>
        </p:spPr>
        <p:txBody>
          <a:bodyPr vert="horz" wrap="square" lIns="0" tIns="0" rIns="0" bIns="0" numCol="1" rtlCol="0" anchor="ctr" anchorCtr="0" compatLnSpc="1">
            <a:prstTxWarp prst="textNoShape">
              <a:avLst/>
            </a:prstTxWarp>
            <a:spAutoFit/>
          </a:bodyPr>
          <a:lstStyle>
            <a:defPPr>
              <a:defRPr lang="es-VE"/>
            </a:defPPr>
            <a:lvl1pPr algn="ctr">
              <a:lnSpc>
                <a:spcPct val="100000"/>
              </a:lnSpc>
              <a:spcBef>
                <a:spcPct val="0"/>
              </a:spcBef>
              <a:buNone/>
              <a:defRPr sz="3600" b="1" kern="10">
                <a:ln w="25400">
                  <a:solidFill>
                    <a:srgbClr val="000000"/>
                  </a:solidFill>
                  <a:round/>
                  <a:headEnd/>
                  <a:tailEnd/>
                </a:ln>
                <a:solidFill>
                  <a:srgbClr val="FFCCFF"/>
                </a:solidFill>
                <a:latin typeface="Arial Black"/>
                <a:ea typeface="+mj-ea"/>
                <a:cs typeface="Arial" charset="0"/>
              </a:defRPr>
            </a:lvl1pPr>
            <a:lvl2pPr eaLnBrk="0" fontAlgn="base" hangingPunct="0">
              <a:lnSpc>
                <a:spcPct val="90000"/>
              </a:lnSpc>
              <a:spcBef>
                <a:spcPct val="0"/>
              </a:spcBef>
              <a:spcAft>
                <a:spcPct val="0"/>
              </a:spcAft>
              <a:defRPr sz="4400">
                <a:latin typeface="Calibri Light" pitchFamily="34" charset="0"/>
              </a:defRPr>
            </a:lvl2pPr>
            <a:lvl3pPr eaLnBrk="0" fontAlgn="base" hangingPunct="0">
              <a:lnSpc>
                <a:spcPct val="90000"/>
              </a:lnSpc>
              <a:spcBef>
                <a:spcPct val="0"/>
              </a:spcBef>
              <a:spcAft>
                <a:spcPct val="0"/>
              </a:spcAft>
              <a:defRPr sz="4400">
                <a:latin typeface="Calibri Light" pitchFamily="34" charset="0"/>
              </a:defRPr>
            </a:lvl3pPr>
            <a:lvl4pPr eaLnBrk="0" fontAlgn="base" hangingPunct="0">
              <a:lnSpc>
                <a:spcPct val="90000"/>
              </a:lnSpc>
              <a:spcBef>
                <a:spcPct val="0"/>
              </a:spcBef>
              <a:spcAft>
                <a:spcPct val="0"/>
              </a:spcAft>
              <a:defRPr sz="4400">
                <a:latin typeface="Calibri Light" pitchFamily="34" charset="0"/>
              </a:defRPr>
            </a:lvl4pPr>
            <a:lvl5pPr eaLnBrk="0" fontAlgn="base" hangingPunct="0">
              <a:lnSpc>
                <a:spcPct val="90000"/>
              </a:lnSpc>
              <a:spcBef>
                <a:spcPct val="0"/>
              </a:spcBef>
              <a:spcAft>
                <a:spcPct val="0"/>
              </a:spcAft>
              <a:defRPr sz="4400">
                <a:latin typeface="Calibri Light" pitchFamily="34" charset="0"/>
              </a:defRPr>
            </a:lvl5pPr>
            <a:lvl6pPr marL="457200" fontAlgn="base">
              <a:lnSpc>
                <a:spcPct val="90000"/>
              </a:lnSpc>
              <a:spcBef>
                <a:spcPct val="0"/>
              </a:spcBef>
              <a:spcAft>
                <a:spcPct val="0"/>
              </a:spcAft>
              <a:defRPr sz="4400">
                <a:latin typeface="Calibri Light" pitchFamily="34" charset="0"/>
              </a:defRPr>
            </a:lvl6pPr>
            <a:lvl7pPr marL="914400" fontAlgn="base">
              <a:lnSpc>
                <a:spcPct val="90000"/>
              </a:lnSpc>
              <a:spcBef>
                <a:spcPct val="0"/>
              </a:spcBef>
              <a:spcAft>
                <a:spcPct val="0"/>
              </a:spcAft>
              <a:defRPr sz="4400">
                <a:latin typeface="Calibri Light" pitchFamily="34" charset="0"/>
              </a:defRPr>
            </a:lvl7pPr>
            <a:lvl8pPr marL="1371600" fontAlgn="base">
              <a:lnSpc>
                <a:spcPct val="90000"/>
              </a:lnSpc>
              <a:spcBef>
                <a:spcPct val="0"/>
              </a:spcBef>
              <a:spcAft>
                <a:spcPct val="0"/>
              </a:spcAft>
              <a:defRPr sz="4400">
                <a:latin typeface="Calibri Light" pitchFamily="34" charset="0"/>
              </a:defRPr>
            </a:lvl8pPr>
            <a:lvl9pPr marL="1828800" fontAlgn="base">
              <a:lnSpc>
                <a:spcPct val="90000"/>
              </a:lnSpc>
              <a:spcBef>
                <a:spcPct val="0"/>
              </a:spcBef>
              <a:spcAft>
                <a:spcPct val="0"/>
              </a:spcAft>
              <a:defRPr sz="4400">
                <a:latin typeface="Calibri Light" pitchFamily="34" charset="0"/>
              </a:defRPr>
            </a:lvl9pPr>
          </a:lstStyle>
          <a:p>
            <a:r>
              <a:rPr lang="es-VE" dirty="0"/>
              <a:t>Creación de nuevas ANAPRO</a:t>
            </a:r>
          </a:p>
        </p:txBody>
      </p:sp>
      <p:sp>
        <p:nvSpPr>
          <p:cNvPr id="3" name="Marcador de contenido 3">
            <a:extLst>
              <a:ext uri="{FF2B5EF4-FFF2-40B4-BE49-F238E27FC236}">
                <a16:creationId xmlns:a16="http://schemas.microsoft.com/office/drawing/2014/main" id="{B7F54665-8669-4220-9BD0-8E0326C737AC}"/>
              </a:ext>
            </a:extLst>
          </p:cNvPr>
          <p:cNvSpPr txBox="1">
            <a:spLocks/>
          </p:cNvSpPr>
          <p:nvPr/>
        </p:nvSpPr>
        <p:spPr>
          <a:xfrm>
            <a:off x="135682" y="746755"/>
            <a:ext cx="10892679" cy="1384995"/>
          </a:xfrm>
          <a:prstGeom prst="rect">
            <a:avLst/>
          </a:prstGeom>
        </p:spPr>
        <p:txBody>
          <a:bodyPr wrap="square" lIns="0" tIns="0" rIns="0" bIns="0" rtlCol="0">
            <a:sp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60000" indent="-360000" algn="just" defTabSz="360000">
              <a:lnSpc>
                <a:spcPct val="100000"/>
              </a:lnSpc>
              <a:spcBef>
                <a:spcPts val="1200"/>
              </a:spcBef>
              <a:buClr>
                <a:srgbClr val="FF0000"/>
              </a:buClr>
              <a:buFont typeface="Wingdings" panose="05000000000000000000" pitchFamily="2" charset="2"/>
              <a:buChar char="Ø"/>
              <a:defRPr/>
            </a:pPr>
            <a:r>
              <a:rPr lang="es-VE" sz="3000" kern="10" dirty="0">
                <a:ln w="15875">
                  <a:solidFill>
                    <a:srgbClr val="000000"/>
                  </a:solidFill>
                  <a:round/>
                  <a:headEnd/>
                  <a:tailEnd/>
                </a:ln>
                <a:solidFill>
                  <a:schemeClr val="accent6">
                    <a:lumMod val="75000"/>
                  </a:schemeClr>
                </a:solidFill>
                <a:latin typeface="Arial Black"/>
              </a:rPr>
              <a:t>Reimpulsar a nivel nacional la aprobación del Proyecto de Creación del Parque Nacional La Paragua.</a:t>
            </a:r>
          </a:p>
        </p:txBody>
      </p:sp>
      <p:pic>
        <p:nvPicPr>
          <p:cNvPr id="4" name="Picture 19" descr="untitled">
            <a:extLst>
              <a:ext uri="{FF2B5EF4-FFF2-40B4-BE49-F238E27FC236}">
                <a16:creationId xmlns:a16="http://schemas.microsoft.com/office/drawing/2014/main" id="{EA535F9D-D800-4E37-A7DC-DD11A5919ED6}"/>
              </a:ext>
            </a:extLst>
          </p:cNvPr>
          <p:cNvPicPr>
            <a:picLocks noChangeAspect="1" noChangeArrowheads="1"/>
          </p:cNvPicPr>
          <p:nvPr/>
        </p:nvPicPr>
        <p:blipFill>
          <a:blip r:embed="rId2"/>
          <a:srcRect/>
          <a:stretch>
            <a:fillRect/>
          </a:stretch>
        </p:blipFill>
        <p:spPr bwMode="auto">
          <a:xfrm>
            <a:off x="5829300" y="2859197"/>
            <a:ext cx="5186376" cy="3890862"/>
          </a:xfrm>
          <a:prstGeom prst="rect">
            <a:avLst/>
          </a:prstGeom>
          <a:noFill/>
          <a:ln w="9525">
            <a:noFill/>
            <a:miter lim="800000"/>
            <a:headEnd/>
            <a:tailEnd/>
          </a:ln>
        </p:spPr>
      </p:pic>
      <p:sp>
        <p:nvSpPr>
          <p:cNvPr id="5" name="Rectángulo 4">
            <a:extLst>
              <a:ext uri="{FF2B5EF4-FFF2-40B4-BE49-F238E27FC236}">
                <a16:creationId xmlns:a16="http://schemas.microsoft.com/office/drawing/2014/main" id="{997036BF-9555-4A29-A3B1-2FBB064EE52B}"/>
              </a:ext>
            </a:extLst>
          </p:cNvPr>
          <p:cNvSpPr/>
          <p:nvPr/>
        </p:nvSpPr>
        <p:spPr>
          <a:xfrm>
            <a:off x="122234" y="2274864"/>
            <a:ext cx="5434015" cy="4462760"/>
          </a:xfrm>
          <a:prstGeom prst="rect">
            <a:avLst/>
          </a:prstGeom>
        </p:spPr>
        <p:txBody>
          <a:bodyPr wrap="square" lIns="0" tIns="0" rIns="0" bIns="0">
            <a:spAutoFit/>
          </a:bodyPr>
          <a:lstStyle/>
          <a:p>
            <a:pPr marL="342900" indent="-342900" defTabSz="360000" fontAlgn="auto">
              <a:spcBef>
                <a:spcPts val="600"/>
              </a:spcBef>
              <a:spcAft>
                <a:spcPts val="0"/>
              </a:spcAft>
              <a:buClr>
                <a:srgbClr val="FF0000"/>
              </a:buClr>
              <a:buFont typeface="Wingdings" panose="05000000000000000000" pitchFamily="2" charset="2"/>
              <a:buChar char="ü"/>
              <a:defRPr/>
            </a:pPr>
            <a:r>
              <a:rPr lang="es-VE" altLang="es-VE" sz="2800" b="1" kern="10" dirty="0">
                <a:ln w="15875">
                  <a:solidFill>
                    <a:srgbClr val="000000"/>
                  </a:solidFill>
                  <a:round/>
                  <a:headEnd/>
                  <a:tailEnd/>
                </a:ln>
                <a:solidFill>
                  <a:srgbClr val="00B0F0"/>
                </a:solidFill>
                <a:latin typeface="Arial" panose="020B0604020202020204" pitchFamily="34" charset="0"/>
                <a:cs typeface="Arial" panose="020B0604020202020204" pitchFamily="34" charset="0"/>
              </a:rPr>
              <a:t>La sub-cuenca del río Paragua aporta el 45 % de los caudales que recibe el embalse Guri, con apenas 29% de la superficie de la cuenca del Caroní. </a:t>
            </a:r>
          </a:p>
          <a:p>
            <a:pPr marL="342900" indent="-342900" defTabSz="360000" fontAlgn="auto">
              <a:spcBef>
                <a:spcPts val="600"/>
              </a:spcBef>
              <a:spcAft>
                <a:spcPts val="0"/>
              </a:spcAft>
              <a:buClr>
                <a:srgbClr val="FF0000"/>
              </a:buClr>
              <a:buFont typeface="Wingdings" panose="05000000000000000000" pitchFamily="2" charset="2"/>
              <a:buChar char="ü"/>
              <a:defRPr/>
            </a:pPr>
            <a:r>
              <a:rPr lang="es-VE" altLang="es-VE" sz="2800" b="1" kern="10" dirty="0">
                <a:ln w="15875">
                  <a:solidFill>
                    <a:srgbClr val="000000"/>
                  </a:solidFill>
                  <a:round/>
                  <a:headEnd/>
                  <a:tailEnd/>
                </a:ln>
                <a:solidFill>
                  <a:srgbClr val="00B0F0"/>
                </a:solidFill>
                <a:latin typeface="Arial" panose="020B0604020202020204" pitchFamily="34" charset="0"/>
                <a:cs typeface="Arial" panose="020B0604020202020204" pitchFamily="34" charset="0"/>
              </a:rPr>
              <a:t>Altos rendimientos Hidráulicos.</a:t>
            </a:r>
          </a:p>
          <a:p>
            <a:pPr marL="342900" indent="-342900" defTabSz="360000" fontAlgn="auto">
              <a:spcBef>
                <a:spcPts val="600"/>
              </a:spcBef>
              <a:spcAft>
                <a:spcPts val="0"/>
              </a:spcAft>
              <a:buClr>
                <a:srgbClr val="FF0000"/>
              </a:buClr>
              <a:buFont typeface="Wingdings" panose="05000000000000000000" pitchFamily="2" charset="2"/>
              <a:buChar char="ü"/>
              <a:defRPr/>
            </a:pPr>
            <a:r>
              <a:rPr lang="es-VE" altLang="es-VE" sz="2800" b="1" kern="10" dirty="0">
                <a:ln w="15875">
                  <a:solidFill>
                    <a:srgbClr val="000000"/>
                  </a:solidFill>
                  <a:round/>
                  <a:headEnd/>
                  <a:tailEnd/>
                </a:ln>
                <a:solidFill>
                  <a:srgbClr val="00B0F0"/>
                </a:solidFill>
                <a:latin typeface="Arial" panose="020B0604020202020204" pitchFamily="34" charset="0"/>
                <a:cs typeface="Arial" panose="020B0604020202020204" pitchFamily="34" charset="0"/>
              </a:rPr>
              <a:t>Amerita una permanente protección.</a:t>
            </a:r>
          </a:p>
        </p:txBody>
      </p:sp>
    </p:spTree>
    <p:extLst>
      <p:ext uri="{BB962C8B-B14F-4D97-AF65-F5344CB8AC3E}">
        <p14:creationId xmlns:p14="http://schemas.microsoft.com/office/powerpoint/2010/main" val="34354993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ítulo 2">
            <a:extLst>
              <a:ext uri="{FF2B5EF4-FFF2-40B4-BE49-F238E27FC236}">
                <a16:creationId xmlns:a16="http://schemas.microsoft.com/office/drawing/2014/main" id="{7104D9EC-9DAE-40FC-9F38-12C993607F71}"/>
              </a:ext>
            </a:extLst>
          </p:cNvPr>
          <p:cNvSpPr txBox="1">
            <a:spLocks/>
          </p:cNvSpPr>
          <p:nvPr/>
        </p:nvSpPr>
        <p:spPr>
          <a:xfrm>
            <a:off x="122235" y="98080"/>
            <a:ext cx="10906127" cy="553998"/>
          </a:xfrm>
          <a:prstGeom prst="rect">
            <a:avLst/>
          </a:prstGeom>
          <a:noFill/>
          <a:ln w="9525">
            <a:noFill/>
            <a:miter lim="800000"/>
            <a:headEnd/>
            <a:tailEnd/>
          </a:ln>
        </p:spPr>
        <p:txBody>
          <a:bodyPr vert="horz" wrap="square" lIns="0" tIns="0" rIns="0" bIns="0" numCol="1" rtlCol="0" anchor="ctr" anchorCtr="0" compatLnSpc="1">
            <a:prstTxWarp prst="textNoShape">
              <a:avLst/>
            </a:prstTxWarp>
            <a:spAutoFit/>
          </a:bodyPr>
          <a:lstStyle>
            <a:defPPr>
              <a:defRPr lang="es-VE"/>
            </a:defPPr>
            <a:lvl1pPr algn="ctr">
              <a:lnSpc>
                <a:spcPct val="100000"/>
              </a:lnSpc>
              <a:spcBef>
                <a:spcPct val="0"/>
              </a:spcBef>
              <a:buNone/>
              <a:defRPr sz="3600" b="1" kern="10">
                <a:ln w="25400">
                  <a:solidFill>
                    <a:srgbClr val="000000"/>
                  </a:solidFill>
                  <a:round/>
                  <a:headEnd/>
                  <a:tailEnd/>
                </a:ln>
                <a:solidFill>
                  <a:srgbClr val="FFCCFF"/>
                </a:solidFill>
                <a:latin typeface="Arial Black"/>
                <a:ea typeface="+mj-ea"/>
                <a:cs typeface="Arial" charset="0"/>
              </a:defRPr>
            </a:lvl1pPr>
            <a:lvl2pPr eaLnBrk="0" fontAlgn="base" hangingPunct="0">
              <a:lnSpc>
                <a:spcPct val="90000"/>
              </a:lnSpc>
              <a:spcBef>
                <a:spcPct val="0"/>
              </a:spcBef>
              <a:spcAft>
                <a:spcPct val="0"/>
              </a:spcAft>
              <a:defRPr sz="4400">
                <a:latin typeface="Calibri Light" pitchFamily="34" charset="0"/>
              </a:defRPr>
            </a:lvl2pPr>
            <a:lvl3pPr eaLnBrk="0" fontAlgn="base" hangingPunct="0">
              <a:lnSpc>
                <a:spcPct val="90000"/>
              </a:lnSpc>
              <a:spcBef>
                <a:spcPct val="0"/>
              </a:spcBef>
              <a:spcAft>
                <a:spcPct val="0"/>
              </a:spcAft>
              <a:defRPr sz="4400">
                <a:latin typeface="Calibri Light" pitchFamily="34" charset="0"/>
              </a:defRPr>
            </a:lvl3pPr>
            <a:lvl4pPr eaLnBrk="0" fontAlgn="base" hangingPunct="0">
              <a:lnSpc>
                <a:spcPct val="90000"/>
              </a:lnSpc>
              <a:spcBef>
                <a:spcPct val="0"/>
              </a:spcBef>
              <a:spcAft>
                <a:spcPct val="0"/>
              </a:spcAft>
              <a:defRPr sz="4400">
                <a:latin typeface="Calibri Light" pitchFamily="34" charset="0"/>
              </a:defRPr>
            </a:lvl4pPr>
            <a:lvl5pPr eaLnBrk="0" fontAlgn="base" hangingPunct="0">
              <a:lnSpc>
                <a:spcPct val="90000"/>
              </a:lnSpc>
              <a:spcBef>
                <a:spcPct val="0"/>
              </a:spcBef>
              <a:spcAft>
                <a:spcPct val="0"/>
              </a:spcAft>
              <a:defRPr sz="4400">
                <a:latin typeface="Calibri Light" pitchFamily="34" charset="0"/>
              </a:defRPr>
            </a:lvl5pPr>
            <a:lvl6pPr marL="457200" fontAlgn="base">
              <a:lnSpc>
                <a:spcPct val="90000"/>
              </a:lnSpc>
              <a:spcBef>
                <a:spcPct val="0"/>
              </a:spcBef>
              <a:spcAft>
                <a:spcPct val="0"/>
              </a:spcAft>
              <a:defRPr sz="4400">
                <a:latin typeface="Calibri Light" pitchFamily="34" charset="0"/>
              </a:defRPr>
            </a:lvl6pPr>
            <a:lvl7pPr marL="914400" fontAlgn="base">
              <a:lnSpc>
                <a:spcPct val="90000"/>
              </a:lnSpc>
              <a:spcBef>
                <a:spcPct val="0"/>
              </a:spcBef>
              <a:spcAft>
                <a:spcPct val="0"/>
              </a:spcAft>
              <a:defRPr sz="4400">
                <a:latin typeface="Calibri Light" pitchFamily="34" charset="0"/>
              </a:defRPr>
            </a:lvl7pPr>
            <a:lvl8pPr marL="1371600" fontAlgn="base">
              <a:lnSpc>
                <a:spcPct val="90000"/>
              </a:lnSpc>
              <a:spcBef>
                <a:spcPct val="0"/>
              </a:spcBef>
              <a:spcAft>
                <a:spcPct val="0"/>
              </a:spcAft>
              <a:defRPr sz="4400">
                <a:latin typeface="Calibri Light" pitchFamily="34" charset="0"/>
              </a:defRPr>
            </a:lvl8pPr>
            <a:lvl9pPr marL="1828800" fontAlgn="base">
              <a:lnSpc>
                <a:spcPct val="90000"/>
              </a:lnSpc>
              <a:spcBef>
                <a:spcPct val="0"/>
              </a:spcBef>
              <a:spcAft>
                <a:spcPct val="0"/>
              </a:spcAft>
              <a:defRPr sz="4400">
                <a:latin typeface="Calibri Light" pitchFamily="34" charset="0"/>
              </a:defRPr>
            </a:lvl9pPr>
          </a:lstStyle>
          <a:p>
            <a:r>
              <a:rPr lang="es-VE" dirty="0"/>
              <a:t>“Listas Amarillas”</a:t>
            </a:r>
          </a:p>
        </p:txBody>
      </p:sp>
      <p:sp>
        <p:nvSpPr>
          <p:cNvPr id="5" name="Marcador de contenido 3">
            <a:extLst>
              <a:ext uri="{FF2B5EF4-FFF2-40B4-BE49-F238E27FC236}">
                <a16:creationId xmlns:a16="http://schemas.microsoft.com/office/drawing/2014/main" id="{FAD030C0-9784-4101-8172-799B7916B35B}"/>
              </a:ext>
            </a:extLst>
          </p:cNvPr>
          <p:cNvSpPr txBox="1">
            <a:spLocks/>
          </p:cNvSpPr>
          <p:nvPr/>
        </p:nvSpPr>
        <p:spPr>
          <a:xfrm>
            <a:off x="122236" y="736301"/>
            <a:ext cx="10906126" cy="2585323"/>
          </a:xfrm>
          <a:prstGeom prst="rect">
            <a:avLst/>
          </a:prstGeom>
        </p:spPr>
        <p:txBody>
          <a:bodyPr wrap="square" lIns="0" tIns="0" rIns="0" bIns="0" rtlCol="0">
            <a:sp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60000" indent="-360000" algn="just" defTabSz="360000">
              <a:lnSpc>
                <a:spcPct val="100000"/>
              </a:lnSpc>
              <a:spcBef>
                <a:spcPts val="1200"/>
              </a:spcBef>
              <a:buClr>
                <a:srgbClr val="FF0000"/>
              </a:buClr>
              <a:buFont typeface="Wingdings" panose="05000000000000000000" pitchFamily="2" charset="2"/>
              <a:buChar char="Ø"/>
              <a:defRPr/>
            </a:pPr>
            <a:r>
              <a:rPr lang="es-ES" kern="10" dirty="0">
                <a:ln w="15875">
                  <a:solidFill>
                    <a:srgbClr val="000000"/>
                  </a:solidFill>
                  <a:round/>
                  <a:headEnd/>
                  <a:tailEnd/>
                </a:ln>
                <a:solidFill>
                  <a:schemeClr val="accent6">
                    <a:lumMod val="75000"/>
                  </a:schemeClr>
                </a:solidFill>
                <a:latin typeface="Arial Black"/>
              </a:rPr>
              <a:t>Desarrollar la </a:t>
            </a:r>
            <a:r>
              <a:rPr lang="es-ES" kern="10" dirty="0">
                <a:ln w="15875">
                  <a:solidFill>
                    <a:srgbClr val="000000"/>
                  </a:solidFill>
                  <a:round/>
                  <a:headEnd/>
                  <a:tailEnd/>
                </a:ln>
                <a:solidFill>
                  <a:srgbClr val="FFFF00"/>
                </a:solidFill>
                <a:latin typeface="Arial Black"/>
              </a:rPr>
              <a:t>“</a:t>
            </a:r>
            <a:r>
              <a:rPr lang="es-ES" kern="10" dirty="0">
                <a:ln w="15875">
                  <a:solidFill>
                    <a:srgbClr val="000000"/>
                  </a:solidFill>
                  <a:round/>
                  <a:headEnd/>
                  <a:tailEnd/>
                </a:ln>
                <a:solidFill>
                  <a:srgbClr val="FFFF00"/>
                </a:solidFill>
                <a:latin typeface="Arial Black"/>
                <a:hlinkClick r:id="rId2" action="ppaction://hlinkfile"/>
              </a:rPr>
              <a:t>Lista Amarilla de Especies Invasoras</a:t>
            </a:r>
            <a:r>
              <a:rPr lang="es-ES" kern="10" dirty="0">
                <a:ln w="15875">
                  <a:solidFill>
                    <a:srgbClr val="000000"/>
                  </a:solidFill>
                  <a:round/>
                  <a:headEnd/>
                  <a:tailEnd/>
                </a:ln>
                <a:solidFill>
                  <a:srgbClr val="FFFF00"/>
                </a:solidFill>
                <a:latin typeface="Arial Black"/>
              </a:rPr>
              <a:t>”</a:t>
            </a:r>
            <a:r>
              <a:rPr lang="es-ES" kern="10" dirty="0">
                <a:ln w="15875">
                  <a:solidFill>
                    <a:srgbClr val="000000"/>
                  </a:solidFill>
                  <a:round/>
                  <a:headEnd/>
                  <a:tailEnd/>
                </a:ln>
                <a:solidFill>
                  <a:schemeClr val="accent6">
                    <a:lumMod val="75000"/>
                  </a:schemeClr>
                </a:solidFill>
                <a:latin typeface="Arial Black"/>
              </a:rPr>
              <a:t>, dando a conocer las especies tanto autóctonas como introducidas que suman más de doscientas especies de flora y fauna que pueden tener un comportamiento invasivo en Venezuela, afectando la integridad de nuestros ecosistemas</a:t>
            </a:r>
            <a:r>
              <a:rPr lang="es-VE" kern="10" dirty="0">
                <a:ln w="15875">
                  <a:solidFill>
                    <a:srgbClr val="000000"/>
                  </a:solidFill>
                  <a:round/>
                  <a:headEnd/>
                  <a:tailEnd/>
                </a:ln>
                <a:solidFill>
                  <a:schemeClr val="accent6">
                    <a:lumMod val="75000"/>
                  </a:schemeClr>
                </a:solidFill>
                <a:latin typeface="Arial Black"/>
              </a:rPr>
              <a:t>.</a:t>
            </a:r>
          </a:p>
        </p:txBody>
      </p:sp>
      <p:pic>
        <p:nvPicPr>
          <p:cNvPr id="2" name="Picture 2" descr="Stapelia gigantea">
            <a:extLst>
              <a:ext uri="{FF2B5EF4-FFF2-40B4-BE49-F238E27FC236}">
                <a16:creationId xmlns:a16="http://schemas.microsoft.com/office/drawing/2014/main" id="{4EEA9659-DB6A-4A0D-9FA8-D019431E070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86738" y="4787294"/>
            <a:ext cx="2829573" cy="2061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Picture 6" descr="Melinis_minutiflora">
            <a:extLst>
              <a:ext uri="{FF2B5EF4-FFF2-40B4-BE49-F238E27FC236}">
                <a16:creationId xmlns:a16="http://schemas.microsoft.com/office/drawing/2014/main" id="{3204DEAA-C906-4478-B682-ABF1CD7F941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455668" y="4815691"/>
            <a:ext cx="2713856" cy="2034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2" descr="69_Kalanchoe_daigremontiana">
            <a:extLst>
              <a:ext uri="{FF2B5EF4-FFF2-40B4-BE49-F238E27FC236}">
                <a16:creationId xmlns:a16="http://schemas.microsoft.com/office/drawing/2014/main" id="{6A9A6CD7-16A7-4DB6-9FAF-E2C9BDF5320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0637" y="3404721"/>
            <a:ext cx="3035679" cy="22868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4" descr="Tithonia diversifolia">
            <a:extLst>
              <a:ext uri="{FF2B5EF4-FFF2-40B4-BE49-F238E27FC236}">
                <a16:creationId xmlns:a16="http://schemas.microsoft.com/office/drawing/2014/main" id="{EDF8E1AC-3264-4FA6-8FD6-8DE1B3FCB586}"/>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735529" y="4823474"/>
            <a:ext cx="2713856" cy="20345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2" descr="Nim_arbol">
            <a:extLst>
              <a:ext uri="{FF2B5EF4-FFF2-40B4-BE49-F238E27FC236}">
                <a16:creationId xmlns:a16="http://schemas.microsoft.com/office/drawing/2014/main" id="{B6EDDBC7-C01C-465C-A37F-5894246F7750}"/>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054786" y="2996767"/>
            <a:ext cx="2545903" cy="19086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3" descr="Salsola kali1">
            <a:extLst>
              <a:ext uri="{FF2B5EF4-FFF2-40B4-BE49-F238E27FC236}">
                <a16:creationId xmlns:a16="http://schemas.microsoft.com/office/drawing/2014/main" id="{B5BFC1C7-2696-4194-95C7-CBDB25D9B595}"/>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620697" y="2989072"/>
            <a:ext cx="2400965" cy="17982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467860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agen 8">
            <a:extLst>
              <a:ext uri="{FF2B5EF4-FFF2-40B4-BE49-F238E27FC236}">
                <a16:creationId xmlns:a16="http://schemas.microsoft.com/office/drawing/2014/main" id="{2FE9339C-47AC-4F20-B987-B5881114B334}"/>
              </a:ext>
            </a:extLst>
          </p:cNvPr>
          <p:cNvPicPr>
            <a:picLocks noChangeAspect="1"/>
          </p:cNvPicPr>
          <p:nvPr/>
        </p:nvPicPr>
        <p:blipFill>
          <a:blip r:embed="rId2"/>
          <a:srcRect/>
          <a:stretch>
            <a:fillRect/>
          </a:stretch>
        </p:blipFill>
        <p:spPr bwMode="auto">
          <a:xfrm>
            <a:off x="144348" y="4433790"/>
            <a:ext cx="3084048" cy="2308324"/>
          </a:xfrm>
          <a:prstGeom prst="rect">
            <a:avLst/>
          </a:prstGeom>
          <a:noFill/>
          <a:ln w="9525">
            <a:noFill/>
            <a:miter lim="800000"/>
            <a:headEnd/>
            <a:tailEnd/>
          </a:ln>
        </p:spPr>
      </p:pic>
      <p:pic>
        <p:nvPicPr>
          <p:cNvPr id="7" name="Imagen 6">
            <a:extLst>
              <a:ext uri="{FF2B5EF4-FFF2-40B4-BE49-F238E27FC236}">
                <a16:creationId xmlns:a16="http://schemas.microsoft.com/office/drawing/2014/main" id="{BAF7BB74-DD92-4FA3-BF01-0D62DC5515C5}"/>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239985" y="4183719"/>
            <a:ext cx="3409427" cy="2558395"/>
          </a:xfrm>
          <a:prstGeom prst="rect">
            <a:avLst/>
          </a:prstGeom>
        </p:spPr>
      </p:pic>
      <p:sp>
        <p:nvSpPr>
          <p:cNvPr id="2" name="Título 2">
            <a:extLst>
              <a:ext uri="{FF2B5EF4-FFF2-40B4-BE49-F238E27FC236}">
                <a16:creationId xmlns:a16="http://schemas.microsoft.com/office/drawing/2014/main" id="{791FB444-16DA-4538-A69C-3614CF7112EA}"/>
              </a:ext>
            </a:extLst>
          </p:cNvPr>
          <p:cNvSpPr txBox="1">
            <a:spLocks/>
          </p:cNvSpPr>
          <p:nvPr/>
        </p:nvSpPr>
        <p:spPr>
          <a:xfrm>
            <a:off x="137823" y="100353"/>
            <a:ext cx="10890540" cy="553998"/>
          </a:xfrm>
          <a:prstGeom prst="rect">
            <a:avLst/>
          </a:prstGeom>
          <a:noFill/>
          <a:ln w="9525">
            <a:noFill/>
            <a:miter lim="800000"/>
            <a:headEnd/>
            <a:tailEnd/>
          </a:ln>
        </p:spPr>
        <p:txBody>
          <a:bodyPr vert="horz" wrap="square" lIns="0" tIns="0" rIns="0" bIns="0" numCol="1" rtlCol="0" anchor="ctr" anchorCtr="0" compatLnSpc="1">
            <a:prstTxWarp prst="textNoShape">
              <a:avLst/>
            </a:prstTxWarp>
            <a:spAutoFit/>
          </a:bodyPr>
          <a:lstStyle>
            <a:defPPr>
              <a:defRPr lang="es-VE"/>
            </a:defPPr>
            <a:lvl1pPr algn="ctr">
              <a:lnSpc>
                <a:spcPct val="100000"/>
              </a:lnSpc>
              <a:spcBef>
                <a:spcPct val="0"/>
              </a:spcBef>
              <a:buNone/>
              <a:defRPr sz="3600" b="1" kern="10">
                <a:ln w="25400">
                  <a:solidFill>
                    <a:srgbClr val="000000"/>
                  </a:solidFill>
                  <a:round/>
                  <a:headEnd/>
                  <a:tailEnd/>
                </a:ln>
                <a:solidFill>
                  <a:srgbClr val="FFCCFF"/>
                </a:solidFill>
                <a:latin typeface="Arial Black"/>
                <a:ea typeface="+mj-ea"/>
                <a:cs typeface="Arial" charset="0"/>
              </a:defRPr>
            </a:lvl1pPr>
            <a:lvl2pPr eaLnBrk="0" fontAlgn="base" hangingPunct="0">
              <a:lnSpc>
                <a:spcPct val="90000"/>
              </a:lnSpc>
              <a:spcBef>
                <a:spcPct val="0"/>
              </a:spcBef>
              <a:spcAft>
                <a:spcPct val="0"/>
              </a:spcAft>
              <a:defRPr sz="4400">
                <a:latin typeface="Calibri Light" pitchFamily="34" charset="0"/>
              </a:defRPr>
            </a:lvl2pPr>
            <a:lvl3pPr eaLnBrk="0" fontAlgn="base" hangingPunct="0">
              <a:lnSpc>
                <a:spcPct val="90000"/>
              </a:lnSpc>
              <a:spcBef>
                <a:spcPct val="0"/>
              </a:spcBef>
              <a:spcAft>
                <a:spcPct val="0"/>
              </a:spcAft>
              <a:defRPr sz="4400">
                <a:latin typeface="Calibri Light" pitchFamily="34" charset="0"/>
              </a:defRPr>
            </a:lvl3pPr>
            <a:lvl4pPr eaLnBrk="0" fontAlgn="base" hangingPunct="0">
              <a:lnSpc>
                <a:spcPct val="90000"/>
              </a:lnSpc>
              <a:spcBef>
                <a:spcPct val="0"/>
              </a:spcBef>
              <a:spcAft>
                <a:spcPct val="0"/>
              </a:spcAft>
              <a:defRPr sz="4400">
                <a:latin typeface="Calibri Light" pitchFamily="34" charset="0"/>
              </a:defRPr>
            </a:lvl4pPr>
            <a:lvl5pPr eaLnBrk="0" fontAlgn="base" hangingPunct="0">
              <a:lnSpc>
                <a:spcPct val="90000"/>
              </a:lnSpc>
              <a:spcBef>
                <a:spcPct val="0"/>
              </a:spcBef>
              <a:spcAft>
                <a:spcPct val="0"/>
              </a:spcAft>
              <a:defRPr sz="4400">
                <a:latin typeface="Calibri Light" pitchFamily="34" charset="0"/>
              </a:defRPr>
            </a:lvl5pPr>
            <a:lvl6pPr marL="457200" fontAlgn="base">
              <a:lnSpc>
                <a:spcPct val="90000"/>
              </a:lnSpc>
              <a:spcBef>
                <a:spcPct val="0"/>
              </a:spcBef>
              <a:spcAft>
                <a:spcPct val="0"/>
              </a:spcAft>
              <a:defRPr sz="4400">
                <a:latin typeface="Calibri Light" pitchFamily="34" charset="0"/>
              </a:defRPr>
            </a:lvl6pPr>
            <a:lvl7pPr marL="914400" fontAlgn="base">
              <a:lnSpc>
                <a:spcPct val="90000"/>
              </a:lnSpc>
              <a:spcBef>
                <a:spcPct val="0"/>
              </a:spcBef>
              <a:spcAft>
                <a:spcPct val="0"/>
              </a:spcAft>
              <a:defRPr sz="4400">
                <a:latin typeface="Calibri Light" pitchFamily="34" charset="0"/>
              </a:defRPr>
            </a:lvl7pPr>
            <a:lvl8pPr marL="1371600" fontAlgn="base">
              <a:lnSpc>
                <a:spcPct val="90000"/>
              </a:lnSpc>
              <a:spcBef>
                <a:spcPct val="0"/>
              </a:spcBef>
              <a:spcAft>
                <a:spcPct val="0"/>
              </a:spcAft>
              <a:defRPr sz="4400">
                <a:latin typeface="Calibri Light" pitchFamily="34" charset="0"/>
              </a:defRPr>
            </a:lvl8pPr>
            <a:lvl9pPr marL="1828800" fontAlgn="base">
              <a:lnSpc>
                <a:spcPct val="90000"/>
              </a:lnSpc>
              <a:spcBef>
                <a:spcPct val="0"/>
              </a:spcBef>
              <a:spcAft>
                <a:spcPct val="0"/>
              </a:spcAft>
              <a:defRPr sz="4400">
                <a:latin typeface="Calibri Light" pitchFamily="34" charset="0"/>
              </a:defRPr>
            </a:lvl9pPr>
          </a:lstStyle>
          <a:p>
            <a:r>
              <a:rPr lang="es-VE" dirty="0"/>
              <a:t>“Control de Especies Invasoras”</a:t>
            </a:r>
          </a:p>
        </p:txBody>
      </p:sp>
      <p:pic>
        <p:nvPicPr>
          <p:cNvPr id="3" name="Imagen 7">
            <a:extLst>
              <a:ext uri="{FF2B5EF4-FFF2-40B4-BE49-F238E27FC236}">
                <a16:creationId xmlns:a16="http://schemas.microsoft.com/office/drawing/2014/main" id="{35047CD3-462F-4FA9-B6F0-83E286DEFDFD}"/>
              </a:ext>
            </a:extLst>
          </p:cNvPr>
          <p:cNvPicPr>
            <a:picLocks noChangeAspect="1"/>
          </p:cNvPicPr>
          <p:nvPr/>
        </p:nvPicPr>
        <p:blipFill>
          <a:blip r:embed="rId4"/>
          <a:srcRect/>
          <a:stretch>
            <a:fillRect/>
          </a:stretch>
        </p:blipFill>
        <p:spPr bwMode="auto">
          <a:xfrm>
            <a:off x="144348" y="3093975"/>
            <a:ext cx="2015999" cy="1512000"/>
          </a:xfrm>
          <a:prstGeom prst="rect">
            <a:avLst/>
          </a:prstGeom>
          <a:noFill/>
          <a:ln w="9525">
            <a:noFill/>
            <a:miter lim="800000"/>
            <a:headEnd/>
            <a:tailEnd/>
          </a:ln>
        </p:spPr>
      </p:pic>
      <p:pic>
        <p:nvPicPr>
          <p:cNvPr id="5" name="Imagen 9">
            <a:extLst>
              <a:ext uri="{FF2B5EF4-FFF2-40B4-BE49-F238E27FC236}">
                <a16:creationId xmlns:a16="http://schemas.microsoft.com/office/drawing/2014/main" id="{116A2F1D-8BFE-43A9-9892-007532230908}"/>
              </a:ext>
            </a:extLst>
          </p:cNvPr>
          <p:cNvPicPr>
            <a:picLocks noChangeAspect="1"/>
          </p:cNvPicPr>
          <p:nvPr/>
        </p:nvPicPr>
        <p:blipFill>
          <a:blip r:embed="rId5"/>
          <a:srcRect/>
          <a:stretch>
            <a:fillRect/>
          </a:stretch>
        </p:blipFill>
        <p:spPr bwMode="auto">
          <a:xfrm>
            <a:off x="2171936" y="3093973"/>
            <a:ext cx="2140887" cy="1512000"/>
          </a:xfrm>
          <a:prstGeom prst="rect">
            <a:avLst/>
          </a:prstGeom>
          <a:noFill/>
          <a:ln w="9525">
            <a:noFill/>
            <a:miter lim="800000"/>
            <a:headEnd/>
            <a:tailEnd/>
          </a:ln>
        </p:spPr>
      </p:pic>
      <p:sp>
        <p:nvSpPr>
          <p:cNvPr id="6" name="Marcador de contenido 3">
            <a:extLst>
              <a:ext uri="{FF2B5EF4-FFF2-40B4-BE49-F238E27FC236}">
                <a16:creationId xmlns:a16="http://schemas.microsoft.com/office/drawing/2014/main" id="{7F4E7A50-A93A-4055-B000-8AEA24C9256D}"/>
              </a:ext>
            </a:extLst>
          </p:cNvPr>
          <p:cNvSpPr txBox="1">
            <a:spLocks/>
          </p:cNvSpPr>
          <p:nvPr/>
        </p:nvSpPr>
        <p:spPr>
          <a:xfrm>
            <a:off x="137822" y="752724"/>
            <a:ext cx="10890539" cy="2308324"/>
          </a:xfrm>
          <a:prstGeom prst="rect">
            <a:avLst/>
          </a:prstGeom>
        </p:spPr>
        <p:txBody>
          <a:bodyPr wrap="square" lIns="0" tIns="0" rIns="0" bIns="0" rtlCol="0">
            <a:sp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60000" indent="-360000" defTabSz="360000">
              <a:lnSpc>
                <a:spcPct val="100000"/>
              </a:lnSpc>
              <a:spcBef>
                <a:spcPts val="1200"/>
              </a:spcBef>
              <a:buClr>
                <a:srgbClr val="FF0000"/>
              </a:buClr>
              <a:buFont typeface="Wingdings" panose="05000000000000000000" pitchFamily="2" charset="2"/>
              <a:buChar char="Ø"/>
              <a:defRPr/>
            </a:pPr>
            <a:r>
              <a:rPr lang="es-VE" sz="3000" kern="10" dirty="0">
                <a:ln w="15875">
                  <a:solidFill>
                    <a:srgbClr val="000000"/>
                  </a:solidFill>
                  <a:round/>
                  <a:headEnd/>
                  <a:tailEnd/>
                </a:ln>
                <a:solidFill>
                  <a:schemeClr val="accent6">
                    <a:lumMod val="75000"/>
                  </a:schemeClr>
                </a:solidFill>
                <a:latin typeface="Arial Black"/>
              </a:rPr>
              <a:t>Activar la Campaña Ambiental por el control hasta erradicación del </a:t>
            </a:r>
            <a:r>
              <a:rPr lang="es-ES" sz="3000" b="1" kern="10" dirty="0" err="1">
                <a:ln w="15875">
                  <a:solidFill>
                    <a:srgbClr val="000000"/>
                  </a:solidFill>
                  <a:round/>
                  <a:headEnd/>
                  <a:tailEnd/>
                </a:ln>
                <a:solidFill>
                  <a:schemeClr val="accent6">
                    <a:lumMod val="75000"/>
                  </a:schemeClr>
                </a:solidFill>
                <a:latin typeface="Arial Black"/>
              </a:rPr>
              <a:t>Aranto</a:t>
            </a:r>
            <a:r>
              <a:rPr lang="es-ES" sz="3000" b="1" kern="10" dirty="0">
                <a:ln w="15875">
                  <a:solidFill>
                    <a:srgbClr val="000000"/>
                  </a:solidFill>
                  <a:round/>
                  <a:headEnd/>
                  <a:tailEnd/>
                </a:ln>
                <a:solidFill>
                  <a:schemeClr val="accent6">
                    <a:lumMod val="75000"/>
                  </a:schemeClr>
                </a:solidFill>
                <a:latin typeface="Arial Black"/>
              </a:rPr>
              <a:t> </a:t>
            </a:r>
            <a:br>
              <a:rPr lang="es-ES" sz="3000" b="1" kern="10" dirty="0">
                <a:ln w="15875">
                  <a:solidFill>
                    <a:srgbClr val="000000"/>
                  </a:solidFill>
                  <a:round/>
                  <a:headEnd/>
                  <a:tailEnd/>
                </a:ln>
                <a:solidFill>
                  <a:schemeClr val="accent6">
                    <a:lumMod val="75000"/>
                  </a:schemeClr>
                </a:solidFill>
                <a:latin typeface="Arial Black"/>
              </a:rPr>
            </a:br>
            <a:r>
              <a:rPr lang="es-ES" sz="3000" i="1" kern="10" dirty="0">
                <a:ln w="15875">
                  <a:solidFill>
                    <a:srgbClr val="000000"/>
                  </a:solidFill>
                  <a:round/>
                  <a:headEnd/>
                  <a:tailEnd/>
                </a:ln>
                <a:solidFill>
                  <a:srgbClr val="FFFF00"/>
                </a:solidFill>
                <a:latin typeface="Arial Black"/>
              </a:rPr>
              <a:t>(</a:t>
            </a:r>
            <a:r>
              <a:rPr lang="es-ES" sz="3000" i="1" kern="10" dirty="0" err="1">
                <a:ln w="15875">
                  <a:solidFill>
                    <a:srgbClr val="000000"/>
                  </a:solidFill>
                  <a:round/>
                  <a:headEnd/>
                  <a:tailEnd/>
                </a:ln>
                <a:solidFill>
                  <a:srgbClr val="FFFF00"/>
                </a:solidFill>
                <a:latin typeface="Arial Black"/>
              </a:rPr>
              <a:t>Kalanchoe</a:t>
            </a:r>
            <a:r>
              <a:rPr lang="es-ES" sz="3000" i="1" kern="10" dirty="0">
                <a:ln w="15875">
                  <a:solidFill>
                    <a:srgbClr val="000000"/>
                  </a:solidFill>
                  <a:round/>
                  <a:headEnd/>
                  <a:tailEnd/>
                </a:ln>
                <a:solidFill>
                  <a:srgbClr val="FFFF00"/>
                </a:solidFill>
                <a:latin typeface="Arial Black"/>
              </a:rPr>
              <a:t> </a:t>
            </a:r>
            <a:r>
              <a:rPr lang="es-ES" sz="3000" i="1" kern="10" dirty="0" err="1">
                <a:ln w="15875">
                  <a:solidFill>
                    <a:srgbClr val="000000"/>
                  </a:solidFill>
                  <a:round/>
                  <a:headEnd/>
                  <a:tailEnd/>
                </a:ln>
                <a:solidFill>
                  <a:srgbClr val="FFFF00"/>
                </a:solidFill>
                <a:latin typeface="Arial Black"/>
              </a:rPr>
              <a:t>daigremontiana</a:t>
            </a:r>
            <a:r>
              <a:rPr lang="es-ES" sz="3000" i="1" kern="10" dirty="0">
                <a:ln w="15875">
                  <a:solidFill>
                    <a:srgbClr val="000000"/>
                  </a:solidFill>
                  <a:round/>
                  <a:headEnd/>
                  <a:tailEnd/>
                </a:ln>
                <a:solidFill>
                  <a:srgbClr val="FFFF00"/>
                </a:solidFill>
                <a:latin typeface="Arial Black"/>
              </a:rPr>
              <a:t>)</a:t>
            </a:r>
            <a:r>
              <a:rPr lang="es-VE" sz="3000" kern="10" dirty="0">
                <a:ln w="15875">
                  <a:solidFill>
                    <a:srgbClr val="000000"/>
                  </a:solidFill>
                  <a:round/>
                  <a:headEnd/>
                  <a:tailEnd/>
                </a:ln>
                <a:solidFill>
                  <a:schemeClr val="accent6">
                    <a:lumMod val="75000"/>
                  </a:schemeClr>
                </a:solidFill>
                <a:latin typeface="Arial Black"/>
              </a:rPr>
              <a:t> en las zonas afectadas de nuestras Áreas Naturales Protegidas (ANAPRO).</a:t>
            </a:r>
          </a:p>
        </p:txBody>
      </p:sp>
      <p:pic>
        <p:nvPicPr>
          <p:cNvPr id="8" name="Imagen 7">
            <a:extLst>
              <a:ext uri="{FF2B5EF4-FFF2-40B4-BE49-F238E27FC236}">
                <a16:creationId xmlns:a16="http://schemas.microsoft.com/office/drawing/2014/main" id="{C4DEF8B8-6A58-4880-BF49-A9F515717556}"/>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663546" y="3465514"/>
            <a:ext cx="4364815" cy="3276600"/>
          </a:xfrm>
          <a:prstGeom prst="rect">
            <a:avLst/>
          </a:prstGeom>
        </p:spPr>
      </p:pic>
    </p:spTree>
    <p:extLst>
      <p:ext uri="{BB962C8B-B14F-4D97-AF65-F5344CB8AC3E}">
        <p14:creationId xmlns:p14="http://schemas.microsoft.com/office/powerpoint/2010/main" val="35165736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2">
            <a:extLst>
              <a:ext uri="{FF2B5EF4-FFF2-40B4-BE49-F238E27FC236}">
                <a16:creationId xmlns:a16="http://schemas.microsoft.com/office/drawing/2014/main" id="{34D3C664-4CDA-4F38-9D42-25FADCF7E1B7}"/>
              </a:ext>
            </a:extLst>
          </p:cNvPr>
          <p:cNvSpPr txBox="1">
            <a:spLocks/>
          </p:cNvSpPr>
          <p:nvPr/>
        </p:nvSpPr>
        <p:spPr>
          <a:xfrm>
            <a:off x="137823" y="94216"/>
            <a:ext cx="10890540" cy="553998"/>
          </a:xfrm>
          <a:prstGeom prst="rect">
            <a:avLst/>
          </a:prstGeom>
          <a:noFill/>
          <a:ln w="9525">
            <a:noFill/>
            <a:miter lim="800000"/>
            <a:headEnd/>
            <a:tailEnd/>
          </a:ln>
        </p:spPr>
        <p:txBody>
          <a:bodyPr vert="horz" wrap="square" lIns="0" tIns="0" rIns="0" bIns="0" numCol="1" rtlCol="0" anchor="ctr" anchorCtr="0" compatLnSpc="1">
            <a:prstTxWarp prst="textNoShape">
              <a:avLst/>
            </a:prstTxWarp>
            <a:spAutoFit/>
          </a:bodyPr>
          <a:lstStyle>
            <a:defPPr>
              <a:defRPr lang="es-VE"/>
            </a:defPPr>
            <a:lvl1pPr algn="ctr">
              <a:lnSpc>
                <a:spcPct val="100000"/>
              </a:lnSpc>
              <a:spcBef>
                <a:spcPct val="0"/>
              </a:spcBef>
              <a:buNone/>
              <a:defRPr sz="3600" b="1" kern="10">
                <a:ln w="25400">
                  <a:solidFill>
                    <a:srgbClr val="000000"/>
                  </a:solidFill>
                  <a:round/>
                  <a:headEnd/>
                  <a:tailEnd/>
                </a:ln>
                <a:solidFill>
                  <a:srgbClr val="FFCCFF"/>
                </a:solidFill>
                <a:latin typeface="Arial Black"/>
                <a:ea typeface="+mj-ea"/>
                <a:cs typeface="Arial" charset="0"/>
              </a:defRPr>
            </a:lvl1pPr>
            <a:lvl2pPr eaLnBrk="0" fontAlgn="base" hangingPunct="0">
              <a:lnSpc>
                <a:spcPct val="90000"/>
              </a:lnSpc>
              <a:spcBef>
                <a:spcPct val="0"/>
              </a:spcBef>
              <a:spcAft>
                <a:spcPct val="0"/>
              </a:spcAft>
              <a:defRPr sz="4400">
                <a:latin typeface="Calibri Light" pitchFamily="34" charset="0"/>
              </a:defRPr>
            </a:lvl2pPr>
            <a:lvl3pPr eaLnBrk="0" fontAlgn="base" hangingPunct="0">
              <a:lnSpc>
                <a:spcPct val="90000"/>
              </a:lnSpc>
              <a:spcBef>
                <a:spcPct val="0"/>
              </a:spcBef>
              <a:spcAft>
                <a:spcPct val="0"/>
              </a:spcAft>
              <a:defRPr sz="4400">
                <a:latin typeface="Calibri Light" pitchFamily="34" charset="0"/>
              </a:defRPr>
            </a:lvl3pPr>
            <a:lvl4pPr eaLnBrk="0" fontAlgn="base" hangingPunct="0">
              <a:lnSpc>
                <a:spcPct val="90000"/>
              </a:lnSpc>
              <a:spcBef>
                <a:spcPct val="0"/>
              </a:spcBef>
              <a:spcAft>
                <a:spcPct val="0"/>
              </a:spcAft>
              <a:defRPr sz="4400">
                <a:latin typeface="Calibri Light" pitchFamily="34" charset="0"/>
              </a:defRPr>
            </a:lvl4pPr>
            <a:lvl5pPr eaLnBrk="0" fontAlgn="base" hangingPunct="0">
              <a:lnSpc>
                <a:spcPct val="90000"/>
              </a:lnSpc>
              <a:spcBef>
                <a:spcPct val="0"/>
              </a:spcBef>
              <a:spcAft>
                <a:spcPct val="0"/>
              </a:spcAft>
              <a:defRPr sz="4400">
                <a:latin typeface="Calibri Light" pitchFamily="34" charset="0"/>
              </a:defRPr>
            </a:lvl5pPr>
            <a:lvl6pPr marL="457200" fontAlgn="base">
              <a:lnSpc>
                <a:spcPct val="90000"/>
              </a:lnSpc>
              <a:spcBef>
                <a:spcPct val="0"/>
              </a:spcBef>
              <a:spcAft>
                <a:spcPct val="0"/>
              </a:spcAft>
              <a:defRPr sz="4400">
                <a:latin typeface="Calibri Light" pitchFamily="34" charset="0"/>
              </a:defRPr>
            </a:lvl6pPr>
            <a:lvl7pPr marL="914400" fontAlgn="base">
              <a:lnSpc>
                <a:spcPct val="90000"/>
              </a:lnSpc>
              <a:spcBef>
                <a:spcPct val="0"/>
              </a:spcBef>
              <a:spcAft>
                <a:spcPct val="0"/>
              </a:spcAft>
              <a:defRPr sz="4400">
                <a:latin typeface="Calibri Light" pitchFamily="34" charset="0"/>
              </a:defRPr>
            </a:lvl7pPr>
            <a:lvl8pPr marL="1371600" fontAlgn="base">
              <a:lnSpc>
                <a:spcPct val="90000"/>
              </a:lnSpc>
              <a:spcBef>
                <a:spcPct val="0"/>
              </a:spcBef>
              <a:spcAft>
                <a:spcPct val="0"/>
              </a:spcAft>
              <a:defRPr sz="4400">
                <a:latin typeface="Calibri Light" pitchFamily="34" charset="0"/>
              </a:defRPr>
            </a:lvl8pPr>
            <a:lvl9pPr marL="1828800" fontAlgn="base">
              <a:lnSpc>
                <a:spcPct val="90000"/>
              </a:lnSpc>
              <a:spcBef>
                <a:spcPct val="0"/>
              </a:spcBef>
              <a:spcAft>
                <a:spcPct val="0"/>
              </a:spcAft>
              <a:defRPr sz="4400">
                <a:latin typeface="Calibri Light" pitchFamily="34" charset="0"/>
              </a:defRPr>
            </a:lvl9pPr>
          </a:lstStyle>
          <a:p>
            <a:r>
              <a:rPr lang="es-VE" dirty="0"/>
              <a:t>Programa: “Control de Especies Invasoras”</a:t>
            </a:r>
          </a:p>
        </p:txBody>
      </p:sp>
      <p:sp>
        <p:nvSpPr>
          <p:cNvPr id="3" name="Marcador de contenido 3">
            <a:extLst>
              <a:ext uri="{FF2B5EF4-FFF2-40B4-BE49-F238E27FC236}">
                <a16:creationId xmlns:a16="http://schemas.microsoft.com/office/drawing/2014/main" id="{7D364552-AE78-4945-BC36-79A20F424485}"/>
              </a:ext>
            </a:extLst>
          </p:cNvPr>
          <p:cNvSpPr txBox="1">
            <a:spLocks/>
          </p:cNvSpPr>
          <p:nvPr/>
        </p:nvSpPr>
        <p:spPr bwMode="auto">
          <a:xfrm>
            <a:off x="137823" y="753554"/>
            <a:ext cx="10890540" cy="3339376"/>
          </a:xfrm>
          <a:prstGeom prst="rect">
            <a:avLst/>
          </a:prstGeom>
          <a:noFill/>
          <a:ln w="9525">
            <a:noFill/>
            <a:miter lim="800000"/>
            <a:headEnd/>
            <a:tailEnd/>
          </a:ln>
        </p:spPr>
        <p:txBody>
          <a:bodyPr vert="horz" wrap="square" lIns="0" tIns="0" rIns="0" bIns="0" numCol="1" rtlCol="0" anchor="t" anchorCtr="0" compatLnSpc="1">
            <a:prstTxWarp prst="textNoShape">
              <a:avLst/>
            </a:prstTxWarp>
            <a:spAutoFit/>
          </a:bodyPr>
          <a:lstStyle>
            <a:lvl1pPr marL="228600" indent="-228600" algn="l" rtl="0" fontAlgn="base">
              <a:lnSpc>
                <a:spcPct val="90000"/>
              </a:lnSpc>
              <a:spcBef>
                <a:spcPts val="1000"/>
              </a:spcBef>
              <a:spcAft>
                <a:spcPct val="0"/>
              </a:spcAft>
              <a:buFont typeface="Arial" charset="0"/>
              <a:buChar char="•"/>
              <a:defRPr sz="2800" kern="1200">
                <a:solidFill>
                  <a:schemeClr val="tx1"/>
                </a:solidFill>
                <a:latin typeface="+mn-lt"/>
                <a:ea typeface="+mn-ea"/>
                <a:cs typeface="+mn-cs"/>
              </a:defRPr>
            </a:lvl1pPr>
            <a:lvl2pPr marL="685800" indent="-228600" algn="l" rtl="0" fontAlgn="base">
              <a:lnSpc>
                <a:spcPct val="90000"/>
              </a:lnSpc>
              <a:spcBef>
                <a:spcPts val="500"/>
              </a:spcBef>
              <a:spcAft>
                <a:spcPct val="0"/>
              </a:spcAft>
              <a:buFont typeface="Arial" charset="0"/>
              <a:buChar char="•"/>
              <a:defRPr sz="2400" kern="1200">
                <a:solidFill>
                  <a:schemeClr val="tx1"/>
                </a:solidFill>
                <a:latin typeface="+mn-lt"/>
                <a:ea typeface="+mn-ea"/>
                <a:cs typeface="+mn-cs"/>
              </a:defRPr>
            </a:lvl2pPr>
            <a:lvl3pPr marL="1143000" indent="-228600" algn="l" rtl="0" fontAlgn="base">
              <a:lnSpc>
                <a:spcPct val="90000"/>
              </a:lnSpc>
              <a:spcBef>
                <a:spcPts val="500"/>
              </a:spcBef>
              <a:spcAft>
                <a:spcPct val="0"/>
              </a:spcAft>
              <a:buFont typeface="Arial" charset="0"/>
              <a:buChar char="•"/>
              <a:defRPr sz="2000" kern="1200">
                <a:solidFill>
                  <a:schemeClr val="tx1"/>
                </a:solidFill>
                <a:latin typeface="+mn-lt"/>
                <a:ea typeface="+mn-ea"/>
                <a:cs typeface="+mn-cs"/>
              </a:defRPr>
            </a:lvl3pPr>
            <a:lvl4pPr marL="1600200" indent="-228600" algn="l" rtl="0" fontAlgn="base">
              <a:lnSpc>
                <a:spcPct val="90000"/>
              </a:lnSpc>
              <a:spcBef>
                <a:spcPts val="500"/>
              </a:spcBef>
              <a:spcAft>
                <a:spcPct val="0"/>
              </a:spcAft>
              <a:buFont typeface="Arial" charset="0"/>
              <a:buChar char="•"/>
              <a:defRPr kern="1200">
                <a:solidFill>
                  <a:schemeClr val="tx1"/>
                </a:solidFill>
                <a:latin typeface="+mn-lt"/>
                <a:ea typeface="+mn-ea"/>
                <a:cs typeface="+mn-cs"/>
              </a:defRPr>
            </a:lvl4pPr>
            <a:lvl5pPr marL="2057400" indent="-228600" algn="l" rtl="0" fontAlgn="base">
              <a:lnSpc>
                <a:spcPct val="90000"/>
              </a:lnSpc>
              <a:spcBef>
                <a:spcPts val="500"/>
              </a:spcBef>
              <a:spcAft>
                <a:spcPct val="0"/>
              </a:spcAft>
              <a:buFont typeface="Arial" charset="0"/>
              <a:buChar char="•"/>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60000" indent="-360000" defTabSz="360000" fontAlgn="auto">
              <a:lnSpc>
                <a:spcPct val="100000"/>
              </a:lnSpc>
              <a:spcBef>
                <a:spcPts val="600"/>
              </a:spcBef>
              <a:spcAft>
                <a:spcPts val="0"/>
              </a:spcAft>
              <a:buClr>
                <a:srgbClr val="FF0000"/>
              </a:buClr>
              <a:buFont typeface="Wingdings" panose="05000000000000000000" pitchFamily="2" charset="2"/>
              <a:buChar char="Ø"/>
              <a:defRPr/>
            </a:pPr>
            <a:r>
              <a:rPr lang="es-VE" sz="3100" kern="10" dirty="0">
                <a:ln w="15875">
                  <a:solidFill>
                    <a:srgbClr val="000000"/>
                  </a:solidFill>
                  <a:round/>
                  <a:headEnd/>
                  <a:tailEnd/>
                </a:ln>
                <a:solidFill>
                  <a:srgbClr val="70AD47">
                    <a:lumMod val="75000"/>
                  </a:srgbClr>
                </a:solidFill>
                <a:latin typeface="Arial Black" panose="020B0A04020102020204" pitchFamily="34" charset="0"/>
              </a:rPr>
              <a:t>Activar la Campaña Ambiental por el control hasta erradicación del </a:t>
            </a:r>
            <a:r>
              <a:rPr lang="es-ES" sz="3100" b="1" kern="10" dirty="0">
                <a:ln w="15875">
                  <a:solidFill>
                    <a:srgbClr val="000000"/>
                  </a:solidFill>
                  <a:round/>
                  <a:headEnd/>
                  <a:tailEnd/>
                </a:ln>
                <a:solidFill>
                  <a:srgbClr val="70AD47">
                    <a:lumMod val="75000"/>
                  </a:srgbClr>
                </a:solidFill>
                <a:latin typeface="Arial Black" panose="020B0A04020102020204" pitchFamily="34" charset="0"/>
              </a:rPr>
              <a:t>Caracol Africano </a:t>
            </a:r>
            <a:br>
              <a:rPr lang="es-ES" sz="3100" b="1" kern="10" dirty="0">
                <a:ln w="15875">
                  <a:solidFill>
                    <a:srgbClr val="000000"/>
                  </a:solidFill>
                  <a:round/>
                  <a:headEnd/>
                  <a:tailEnd/>
                </a:ln>
                <a:solidFill>
                  <a:srgbClr val="70AD47">
                    <a:lumMod val="75000"/>
                  </a:srgbClr>
                </a:solidFill>
                <a:latin typeface="Arial Black" panose="020B0A04020102020204" pitchFamily="34" charset="0"/>
              </a:rPr>
            </a:br>
            <a:r>
              <a:rPr lang="es-ES" sz="3100" i="1" kern="10" dirty="0">
                <a:ln w="15875">
                  <a:solidFill>
                    <a:srgbClr val="000000"/>
                  </a:solidFill>
                  <a:round/>
                  <a:headEnd/>
                  <a:tailEnd/>
                </a:ln>
                <a:solidFill>
                  <a:srgbClr val="FFFF00"/>
                </a:solidFill>
                <a:latin typeface="Arial Black" panose="020B0A04020102020204" pitchFamily="34" charset="0"/>
              </a:rPr>
              <a:t>(</a:t>
            </a:r>
            <a:r>
              <a:rPr lang="es-VE" sz="3100" i="1" kern="10" dirty="0" err="1">
                <a:ln w="15875">
                  <a:solidFill>
                    <a:srgbClr val="000000"/>
                  </a:solidFill>
                  <a:round/>
                  <a:headEnd/>
                  <a:tailEnd/>
                </a:ln>
                <a:solidFill>
                  <a:srgbClr val="FFFF00"/>
                </a:solidFill>
                <a:latin typeface="Arial Black" panose="020B0A04020102020204" pitchFamily="34" charset="0"/>
              </a:rPr>
              <a:t>Achatina</a:t>
            </a:r>
            <a:r>
              <a:rPr lang="es-VE" sz="3100" i="1" kern="10" dirty="0">
                <a:ln w="15875">
                  <a:solidFill>
                    <a:srgbClr val="000000"/>
                  </a:solidFill>
                  <a:round/>
                  <a:headEnd/>
                  <a:tailEnd/>
                </a:ln>
                <a:solidFill>
                  <a:srgbClr val="FFFF00"/>
                </a:solidFill>
                <a:latin typeface="Arial Black" panose="020B0A04020102020204" pitchFamily="34" charset="0"/>
              </a:rPr>
              <a:t> </a:t>
            </a:r>
            <a:r>
              <a:rPr lang="es-VE" sz="3100" i="1" kern="10" dirty="0" err="1">
                <a:ln w="15875">
                  <a:solidFill>
                    <a:srgbClr val="000000"/>
                  </a:solidFill>
                  <a:round/>
                  <a:headEnd/>
                  <a:tailEnd/>
                </a:ln>
                <a:solidFill>
                  <a:srgbClr val="FFFF00"/>
                </a:solidFill>
                <a:latin typeface="Arial Black" panose="020B0A04020102020204" pitchFamily="34" charset="0"/>
              </a:rPr>
              <a:t>fulica</a:t>
            </a:r>
            <a:r>
              <a:rPr lang="es-ES" sz="3100" i="1" kern="10" dirty="0">
                <a:ln w="15875">
                  <a:solidFill>
                    <a:srgbClr val="000000"/>
                  </a:solidFill>
                  <a:round/>
                  <a:headEnd/>
                  <a:tailEnd/>
                </a:ln>
                <a:solidFill>
                  <a:srgbClr val="FFFF00"/>
                </a:solidFill>
                <a:latin typeface="Arial Black" panose="020B0A04020102020204" pitchFamily="34" charset="0"/>
              </a:rPr>
              <a:t>)</a:t>
            </a:r>
            <a:r>
              <a:rPr lang="es-VE" sz="3100" kern="10" dirty="0">
                <a:ln w="15875">
                  <a:solidFill>
                    <a:srgbClr val="000000"/>
                  </a:solidFill>
                  <a:round/>
                  <a:headEnd/>
                  <a:tailEnd/>
                </a:ln>
                <a:solidFill>
                  <a:srgbClr val="70AD47">
                    <a:lumMod val="75000"/>
                  </a:srgbClr>
                </a:solidFill>
                <a:latin typeface="Arial Black" panose="020B0A04020102020204" pitchFamily="34" charset="0"/>
              </a:rPr>
              <a:t> en las zonas afectadas de nuestra Entidad Estadal, especialmente en áreas vitales como el </a:t>
            </a:r>
            <a:br>
              <a:rPr lang="es-VE" sz="3100" kern="10" dirty="0">
                <a:ln w="15875">
                  <a:solidFill>
                    <a:srgbClr val="000000"/>
                  </a:solidFill>
                  <a:round/>
                  <a:headEnd/>
                  <a:tailEnd/>
                </a:ln>
                <a:solidFill>
                  <a:srgbClr val="70AD47">
                    <a:lumMod val="75000"/>
                  </a:srgbClr>
                </a:solidFill>
                <a:latin typeface="Arial Black" panose="020B0A04020102020204" pitchFamily="34" charset="0"/>
              </a:rPr>
            </a:br>
            <a:r>
              <a:rPr lang="es-VE" sz="3100" kern="10" dirty="0">
                <a:ln w="15875">
                  <a:solidFill>
                    <a:srgbClr val="000000"/>
                  </a:solidFill>
                  <a:round/>
                  <a:headEnd/>
                  <a:tailEnd/>
                </a:ln>
                <a:solidFill>
                  <a:srgbClr val="70AD47">
                    <a:lumMod val="75000"/>
                  </a:srgbClr>
                </a:solidFill>
                <a:latin typeface="Arial Black" panose="020B0A04020102020204" pitchFamily="34" charset="0"/>
              </a:rPr>
              <a:t>Bosque Macuto y el </a:t>
            </a:r>
            <a:br>
              <a:rPr lang="es-VE" sz="3100" kern="10" dirty="0">
                <a:ln w="15875">
                  <a:solidFill>
                    <a:srgbClr val="000000"/>
                  </a:solidFill>
                  <a:round/>
                  <a:headEnd/>
                  <a:tailEnd/>
                </a:ln>
                <a:solidFill>
                  <a:srgbClr val="70AD47">
                    <a:lumMod val="75000"/>
                  </a:srgbClr>
                </a:solidFill>
                <a:latin typeface="Arial Black" panose="020B0A04020102020204" pitchFamily="34" charset="0"/>
              </a:rPr>
            </a:br>
            <a:r>
              <a:rPr lang="es-VE" sz="3100" kern="10" dirty="0">
                <a:ln w="15875">
                  <a:solidFill>
                    <a:srgbClr val="000000"/>
                  </a:solidFill>
                  <a:round/>
                  <a:headEnd/>
                  <a:tailEnd/>
                </a:ln>
                <a:solidFill>
                  <a:srgbClr val="70AD47">
                    <a:lumMod val="75000"/>
                  </a:srgbClr>
                </a:solidFill>
                <a:latin typeface="Arial Black" panose="020B0A04020102020204" pitchFamily="34" charset="0"/>
              </a:rPr>
              <a:t>Parque Bararida.</a:t>
            </a:r>
          </a:p>
        </p:txBody>
      </p:sp>
      <p:pic>
        <p:nvPicPr>
          <p:cNvPr id="4" name="Picture 8">
            <a:extLst>
              <a:ext uri="{FF2B5EF4-FFF2-40B4-BE49-F238E27FC236}">
                <a16:creationId xmlns:a16="http://schemas.microsoft.com/office/drawing/2014/main" id="{A0DF3F4E-2393-47D5-8A6C-A7B946530AA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08300" y="2826327"/>
            <a:ext cx="5220063" cy="39157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07604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9.xml><?xml version="1.0" encoding="utf-8"?>
<p:sld xmlns:a="http://schemas.openxmlformats.org/drawingml/2006/main" xmlns:r="http://schemas.openxmlformats.org/officeDocument/2006/relationships" xmlns:p="http://schemas.openxmlformats.org/presentationml/2006/main">
  <p:cSld>
    <p:bg>
      <p:bgPr>
        <a:blipFill dpi="0" rotWithShape="1">
          <a:blip r:embed="rId2">
            <a:lum/>
            <a:extLst>
              <a:ext uri="{96DAC541-7B7A-43D3-8B79-37D633B846F1}">
                <asvg:svgBlip xmlns:asvg="http://schemas.microsoft.com/office/drawing/2016/SVG/main" r:embed="rId3"/>
              </a:ext>
            </a:extLst>
          </a:blip>
          <a:srcRect/>
          <a:stretch>
            <a:fillRect/>
          </a:stretch>
        </a:blipFill>
        <a:effectLst/>
      </p:bgPr>
    </p:bg>
    <p:spTree>
      <p:nvGrpSpPr>
        <p:cNvPr id="1" name=""/>
        <p:cNvGrpSpPr/>
        <p:nvPr/>
      </p:nvGrpSpPr>
      <p:grpSpPr>
        <a:xfrm>
          <a:off x="0" y="0"/>
          <a:ext cx="0" cy="0"/>
          <a:chOff x="0" y="0"/>
          <a:chExt cx="0" cy="0"/>
        </a:xfrm>
      </p:grpSpPr>
      <p:sp>
        <p:nvSpPr>
          <p:cNvPr id="4" name="Título 2">
            <a:extLst>
              <a:ext uri="{FF2B5EF4-FFF2-40B4-BE49-F238E27FC236}">
                <a16:creationId xmlns:a16="http://schemas.microsoft.com/office/drawing/2014/main" id="{BAB01AC3-06C8-4B6D-86AC-D805135D8E66}"/>
              </a:ext>
            </a:extLst>
          </p:cNvPr>
          <p:cNvSpPr txBox="1">
            <a:spLocks/>
          </p:cNvSpPr>
          <p:nvPr/>
        </p:nvSpPr>
        <p:spPr>
          <a:xfrm>
            <a:off x="124204" y="738317"/>
            <a:ext cx="11948734" cy="5426440"/>
          </a:xfrm>
          <a:prstGeom prst="rect">
            <a:avLst/>
          </a:prstGeom>
          <a:solidFill>
            <a:schemeClr val="bg1">
              <a:lumMod val="85000"/>
              <a:alpha val="30000"/>
            </a:schemeClr>
          </a:solidFill>
        </p:spPr>
        <p:txBody>
          <a:bodyPr wrap="square" lIns="144000" tIns="180000" rIns="144000" bIns="180000" rtlCol="0">
            <a:spAutoFit/>
          </a:bodyPr>
          <a:lstStyle>
            <a:lvl1pPr algn="l" rtl="0" fontAlgn="base">
              <a:lnSpc>
                <a:spcPct val="90000"/>
              </a:lnSpc>
              <a:spcBef>
                <a:spcPct val="0"/>
              </a:spcBef>
              <a:spcAft>
                <a:spcPct val="0"/>
              </a:spcAft>
              <a:defRPr sz="4400" kern="1200">
                <a:solidFill>
                  <a:schemeClr val="tx1"/>
                </a:solidFill>
                <a:latin typeface="+mj-lt"/>
                <a:ea typeface="+mj-ea"/>
                <a:cs typeface="+mj-cs"/>
              </a:defRPr>
            </a:lvl1pPr>
            <a:lvl2pPr algn="l" rtl="0" fontAlgn="base">
              <a:lnSpc>
                <a:spcPct val="90000"/>
              </a:lnSpc>
              <a:spcBef>
                <a:spcPct val="0"/>
              </a:spcBef>
              <a:spcAft>
                <a:spcPct val="0"/>
              </a:spcAft>
              <a:defRPr sz="4400">
                <a:solidFill>
                  <a:schemeClr val="tx1"/>
                </a:solidFill>
                <a:latin typeface="Calibri Light" pitchFamily="34" charset="0"/>
              </a:defRPr>
            </a:lvl2pPr>
            <a:lvl3pPr algn="l" rtl="0" fontAlgn="base">
              <a:lnSpc>
                <a:spcPct val="90000"/>
              </a:lnSpc>
              <a:spcBef>
                <a:spcPct val="0"/>
              </a:spcBef>
              <a:spcAft>
                <a:spcPct val="0"/>
              </a:spcAft>
              <a:defRPr sz="4400">
                <a:solidFill>
                  <a:schemeClr val="tx1"/>
                </a:solidFill>
                <a:latin typeface="Calibri Light" pitchFamily="34" charset="0"/>
              </a:defRPr>
            </a:lvl3pPr>
            <a:lvl4pPr algn="l" rtl="0" fontAlgn="base">
              <a:lnSpc>
                <a:spcPct val="90000"/>
              </a:lnSpc>
              <a:spcBef>
                <a:spcPct val="0"/>
              </a:spcBef>
              <a:spcAft>
                <a:spcPct val="0"/>
              </a:spcAft>
              <a:defRPr sz="4400">
                <a:solidFill>
                  <a:schemeClr val="tx1"/>
                </a:solidFill>
                <a:latin typeface="Calibri Light" pitchFamily="34" charset="0"/>
              </a:defRPr>
            </a:lvl4pPr>
            <a:lvl5pPr algn="l" rtl="0" fontAlgn="base">
              <a:lnSpc>
                <a:spcPct val="90000"/>
              </a:lnSpc>
              <a:spcBef>
                <a:spcPct val="0"/>
              </a:spcBef>
              <a:spcAft>
                <a:spcPct val="0"/>
              </a:spcAft>
              <a:defRPr sz="4400">
                <a:solidFill>
                  <a:schemeClr val="tx1"/>
                </a:solidFill>
                <a:latin typeface="Calibri Light" pitchFamily="34" charset="0"/>
              </a:defRPr>
            </a:lvl5pPr>
            <a:lvl6pPr marL="457200" algn="l" rtl="0" fontAlgn="base">
              <a:lnSpc>
                <a:spcPct val="90000"/>
              </a:lnSpc>
              <a:spcBef>
                <a:spcPct val="0"/>
              </a:spcBef>
              <a:spcAft>
                <a:spcPct val="0"/>
              </a:spcAft>
              <a:defRPr sz="4400">
                <a:solidFill>
                  <a:schemeClr val="tx1"/>
                </a:solidFill>
                <a:latin typeface="Calibri Light" pitchFamily="34" charset="0"/>
              </a:defRPr>
            </a:lvl6pPr>
            <a:lvl7pPr marL="914400" algn="l" rtl="0" fontAlgn="base">
              <a:lnSpc>
                <a:spcPct val="90000"/>
              </a:lnSpc>
              <a:spcBef>
                <a:spcPct val="0"/>
              </a:spcBef>
              <a:spcAft>
                <a:spcPct val="0"/>
              </a:spcAft>
              <a:defRPr sz="4400">
                <a:solidFill>
                  <a:schemeClr val="tx1"/>
                </a:solidFill>
                <a:latin typeface="Calibri Light" pitchFamily="34" charset="0"/>
              </a:defRPr>
            </a:lvl7pPr>
            <a:lvl8pPr marL="1371600" algn="l" rtl="0" fontAlgn="base">
              <a:lnSpc>
                <a:spcPct val="90000"/>
              </a:lnSpc>
              <a:spcBef>
                <a:spcPct val="0"/>
              </a:spcBef>
              <a:spcAft>
                <a:spcPct val="0"/>
              </a:spcAft>
              <a:defRPr sz="4400">
                <a:solidFill>
                  <a:schemeClr val="tx1"/>
                </a:solidFill>
                <a:latin typeface="Calibri Light" pitchFamily="34" charset="0"/>
              </a:defRPr>
            </a:lvl8pPr>
            <a:lvl9pPr marL="1828800" algn="l" rtl="0" fontAlgn="base">
              <a:lnSpc>
                <a:spcPct val="90000"/>
              </a:lnSpc>
              <a:spcBef>
                <a:spcPct val="0"/>
              </a:spcBef>
              <a:spcAft>
                <a:spcPct val="0"/>
              </a:spcAft>
              <a:defRPr sz="4400">
                <a:solidFill>
                  <a:schemeClr val="tx1"/>
                </a:solidFill>
                <a:latin typeface="Calibri Light" pitchFamily="34" charset="0"/>
              </a:defRPr>
            </a:lvl9pPr>
          </a:lstStyle>
          <a:p>
            <a:pPr marL="468000" indent="-468000">
              <a:lnSpc>
                <a:spcPct val="100000"/>
              </a:lnSpc>
              <a:spcBef>
                <a:spcPts val="600"/>
              </a:spcBef>
              <a:buClr>
                <a:srgbClr val="FF0000"/>
              </a:buClr>
              <a:buFont typeface="Wingdings" panose="05000000000000000000" pitchFamily="2" charset="2"/>
              <a:buChar char="Ø"/>
            </a:pPr>
            <a:r>
              <a:rPr lang="es-VE" sz="3600" kern="10" dirty="0">
                <a:ln w="22225">
                  <a:solidFill>
                    <a:srgbClr val="000000"/>
                  </a:solidFill>
                  <a:round/>
                  <a:headEnd/>
                  <a:tailEnd/>
                </a:ln>
                <a:solidFill>
                  <a:srgbClr val="FFFFFF"/>
                </a:solidFill>
                <a:latin typeface="Arial Black"/>
              </a:rPr>
              <a:t>Dar a conocer la importancia estratégica de nuestros Parques Nacionales y Monumento Natural, sus características, potencialidades, atractivos y sitios de interés a través de Charlas, Talleres y Visitas Guiadas.</a:t>
            </a:r>
          </a:p>
          <a:p>
            <a:pPr marL="468000" indent="-468000">
              <a:lnSpc>
                <a:spcPct val="100000"/>
              </a:lnSpc>
              <a:spcBef>
                <a:spcPts val="600"/>
              </a:spcBef>
              <a:buClr>
                <a:srgbClr val="FF0000"/>
              </a:buClr>
              <a:buFont typeface="Wingdings" panose="05000000000000000000" pitchFamily="2" charset="2"/>
              <a:buChar char="Ø"/>
            </a:pPr>
            <a:r>
              <a:rPr lang="es-VE" sz="3600" kern="10" dirty="0">
                <a:ln w="22225">
                  <a:solidFill>
                    <a:srgbClr val="000000"/>
                  </a:solidFill>
                  <a:round/>
                  <a:headEnd/>
                  <a:tailEnd/>
                </a:ln>
                <a:solidFill>
                  <a:srgbClr val="FFFFFF"/>
                </a:solidFill>
                <a:latin typeface="Arial Black"/>
              </a:rPr>
              <a:t>Ampliar la Biblioteca ANAPRO Digital disponible en http://musguito.net.ve/anapro.htm</a:t>
            </a:r>
          </a:p>
        </p:txBody>
      </p:sp>
      <p:sp>
        <p:nvSpPr>
          <p:cNvPr id="5" name="Título 2">
            <a:extLst>
              <a:ext uri="{FF2B5EF4-FFF2-40B4-BE49-F238E27FC236}">
                <a16:creationId xmlns:a16="http://schemas.microsoft.com/office/drawing/2014/main" id="{4AF8B777-53AB-4259-8061-B9E2FF6D4383}"/>
              </a:ext>
            </a:extLst>
          </p:cNvPr>
          <p:cNvSpPr txBox="1">
            <a:spLocks/>
          </p:cNvSpPr>
          <p:nvPr/>
        </p:nvSpPr>
        <p:spPr>
          <a:xfrm>
            <a:off x="123532" y="98342"/>
            <a:ext cx="11020717" cy="615553"/>
          </a:xfrm>
          <a:prstGeom prst="rect">
            <a:avLst/>
          </a:prstGeom>
          <a:noFill/>
          <a:ln w="9525">
            <a:noFill/>
            <a:miter lim="800000"/>
            <a:headEnd/>
            <a:tailEnd/>
          </a:ln>
        </p:spPr>
        <p:txBody>
          <a:bodyPr vert="horz" wrap="square" lIns="0" tIns="0" rIns="0" bIns="0" numCol="1" rtlCol="0" anchor="ctr" anchorCtr="0" compatLnSpc="1">
            <a:prstTxWarp prst="textNoShape">
              <a:avLst/>
            </a:prstTxWarp>
            <a:spAutoFit/>
          </a:bodyPr>
          <a:lstStyle>
            <a:defPPr>
              <a:defRPr lang="es-VE"/>
            </a:defPPr>
            <a:lvl1pPr algn="ctr">
              <a:lnSpc>
                <a:spcPct val="100000"/>
              </a:lnSpc>
              <a:spcBef>
                <a:spcPct val="0"/>
              </a:spcBef>
              <a:buNone/>
              <a:defRPr sz="3600" b="1" kern="10">
                <a:ln w="25400">
                  <a:solidFill>
                    <a:srgbClr val="000000"/>
                  </a:solidFill>
                  <a:round/>
                  <a:headEnd/>
                  <a:tailEnd/>
                </a:ln>
                <a:solidFill>
                  <a:srgbClr val="FFCCFF"/>
                </a:solidFill>
                <a:latin typeface="Arial Black"/>
                <a:ea typeface="+mj-ea"/>
                <a:cs typeface="Arial" charset="0"/>
              </a:defRPr>
            </a:lvl1pPr>
            <a:lvl2pPr eaLnBrk="0" fontAlgn="base" hangingPunct="0">
              <a:lnSpc>
                <a:spcPct val="90000"/>
              </a:lnSpc>
              <a:spcBef>
                <a:spcPct val="0"/>
              </a:spcBef>
              <a:spcAft>
                <a:spcPct val="0"/>
              </a:spcAft>
              <a:defRPr sz="4400">
                <a:latin typeface="Calibri Light" pitchFamily="34" charset="0"/>
              </a:defRPr>
            </a:lvl2pPr>
            <a:lvl3pPr eaLnBrk="0" fontAlgn="base" hangingPunct="0">
              <a:lnSpc>
                <a:spcPct val="90000"/>
              </a:lnSpc>
              <a:spcBef>
                <a:spcPct val="0"/>
              </a:spcBef>
              <a:spcAft>
                <a:spcPct val="0"/>
              </a:spcAft>
              <a:defRPr sz="4400">
                <a:latin typeface="Calibri Light" pitchFamily="34" charset="0"/>
              </a:defRPr>
            </a:lvl3pPr>
            <a:lvl4pPr eaLnBrk="0" fontAlgn="base" hangingPunct="0">
              <a:lnSpc>
                <a:spcPct val="90000"/>
              </a:lnSpc>
              <a:spcBef>
                <a:spcPct val="0"/>
              </a:spcBef>
              <a:spcAft>
                <a:spcPct val="0"/>
              </a:spcAft>
              <a:defRPr sz="4400">
                <a:latin typeface="Calibri Light" pitchFamily="34" charset="0"/>
              </a:defRPr>
            </a:lvl4pPr>
            <a:lvl5pPr eaLnBrk="0" fontAlgn="base" hangingPunct="0">
              <a:lnSpc>
                <a:spcPct val="90000"/>
              </a:lnSpc>
              <a:spcBef>
                <a:spcPct val="0"/>
              </a:spcBef>
              <a:spcAft>
                <a:spcPct val="0"/>
              </a:spcAft>
              <a:defRPr sz="4400">
                <a:latin typeface="Calibri Light" pitchFamily="34" charset="0"/>
              </a:defRPr>
            </a:lvl5pPr>
            <a:lvl6pPr marL="457200" fontAlgn="base">
              <a:lnSpc>
                <a:spcPct val="90000"/>
              </a:lnSpc>
              <a:spcBef>
                <a:spcPct val="0"/>
              </a:spcBef>
              <a:spcAft>
                <a:spcPct val="0"/>
              </a:spcAft>
              <a:defRPr sz="4400">
                <a:latin typeface="Calibri Light" pitchFamily="34" charset="0"/>
              </a:defRPr>
            </a:lvl6pPr>
            <a:lvl7pPr marL="914400" fontAlgn="base">
              <a:lnSpc>
                <a:spcPct val="90000"/>
              </a:lnSpc>
              <a:spcBef>
                <a:spcPct val="0"/>
              </a:spcBef>
              <a:spcAft>
                <a:spcPct val="0"/>
              </a:spcAft>
              <a:defRPr sz="4400">
                <a:latin typeface="Calibri Light" pitchFamily="34" charset="0"/>
              </a:defRPr>
            </a:lvl7pPr>
            <a:lvl8pPr marL="1371600" fontAlgn="base">
              <a:lnSpc>
                <a:spcPct val="90000"/>
              </a:lnSpc>
              <a:spcBef>
                <a:spcPct val="0"/>
              </a:spcBef>
              <a:spcAft>
                <a:spcPct val="0"/>
              </a:spcAft>
              <a:defRPr sz="4400">
                <a:latin typeface="Calibri Light" pitchFamily="34" charset="0"/>
              </a:defRPr>
            </a:lvl8pPr>
            <a:lvl9pPr marL="1828800" fontAlgn="base">
              <a:lnSpc>
                <a:spcPct val="90000"/>
              </a:lnSpc>
              <a:spcBef>
                <a:spcPct val="0"/>
              </a:spcBef>
              <a:spcAft>
                <a:spcPct val="0"/>
              </a:spcAft>
              <a:defRPr sz="4400">
                <a:latin typeface="Calibri Light" pitchFamily="34" charset="0"/>
              </a:defRPr>
            </a:lvl9pPr>
          </a:lstStyle>
          <a:p>
            <a:r>
              <a:rPr lang="es-VE" sz="4000" dirty="0"/>
              <a:t>Conocer las ANAPRO</a:t>
            </a:r>
          </a:p>
        </p:txBody>
      </p:sp>
    </p:spTree>
    <p:extLst>
      <p:ext uri="{BB962C8B-B14F-4D97-AF65-F5344CB8AC3E}">
        <p14:creationId xmlns:p14="http://schemas.microsoft.com/office/powerpoint/2010/main" val="34111316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2">
            <a:extLst>
              <a:ext uri="{FF2B5EF4-FFF2-40B4-BE49-F238E27FC236}">
                <a16:creationId xmlns:a16="http://schemas.microsoft.com/office/drawing/2014/main" id="{8108AC33-819B-41C4-AC67-7C09B062CD16}"/>
              </a:ext>
            </a:extLst>
          </p:cNvPr>
          <p:cNvSpPr txBox="1">
            <a:spLocks/>
          </p:cNvSpPr>
          <p:nvPr/>
        </p:nvSpPr>
        <p:spPr>
          <a:xfrm>
            <a:off x="135079" y="182798"/>
            <a:ext cx="11059394" cy="923330"/>
          </a:xfrm>
          <a:prstGeom prst="rect">
            <a:avLst/>
          </a:prstGeom>
          <a:noFill/>
          <a:ln w="9525">
            <a:noFill/>
            <a:miter lim="800000"/>
            <a:headEnd/>
            <a:tailEnd/>
          </a:ln>
        </p:spPr>
        <p:txBody>
          <a:bodyPr vert="horz" wrap="square" lIns="0" tIns="0" rIns="0" bIns="0" numCol="1" rtlCol="0" anchor="ctr" anchorCtr="0" compatLnSpc="1">
            <a:prstTxWarp prst="textNoShape">
              <a:avLst/>
            </a:prstTxWarp>
            <a:spAutoFit/>
          </a:bodyPr>
          <a:lstStyle>
            <a:defPPr>
              <a:defRPr lang="es-VE"/>
            </a:defPPr>
            <a:lvl1pPr algn="ctr">
              <a:lnSpc>
                <a:spcPct val="100000"/>
              </a:lnSpc>
              <a:spcBef>
                <a:spcPct val="0"/>
              </a:spcBef>
              <a:buNone/>
              <a:defRPr sz="3600" b="1" kern="10">
                <a:ln w="25400">
                  <a:solidFill>
                    <a:srgbClr val="000000"/>
                  </a:solidFill>
                  <a:round/>
                  <a:headEnd/>
                  <a:tailEnd/>
                </a:ln>
                <a:solidFill>
                  <a:srgbClr val="FFCCFF"/>
                </a:solidFill>
                <a:latin typeface="Arial Black"/>
                <a:ea typeface="+mj-ea"/>
                <a:cs typeface="Arial" charset="0"/>
              </a:defRPr>
            </a:lvl1pPr>
            <a:lvl2pPr eaLnBrk="0" fontAlgn="base" hangingPunct="0">
              <a:lnSpc>
                <a:spcPct val="90000"/>
              </a:lnSpc>
              <a:spcBef>
                <a:spcPct val="0"/>
              </a:spcBef>
              <a:spcAft>
                <a:spcPct val="0"/>
              </a:spcAft>
              <a:defRPr sz="4400">
                <a:latin typeface="Calibri Light" pitchFamily="34" charset="0"/>
              </a:defRPr>
            </a:lvl2pPr>
            <a:lvl3pPr eaLnBrk="0" fontAlgn="base" hangingPunct="0">
              <a:lnSpc>
                <a:spcPct val="90000"/>
              </a:lnSpc>
              <a:spcBef>
                <a:spcPct val="0"/>
              </a:spcBef>
              <a:spcAft>
                <a:spcPct val="0"/>
              </a:spcAft>
              <a:defRPr sz="4400">
                <a:latin typeface="Calibri Light" pitchFamily="34" charset="0"/>
              </a:defRPr>
            </a:lvl3pPr>
            <a:lvl4pPr eaLnBrk="0" fontAlgn="base" hangingPunct="0">
              <a:lnSpc>
                <a:spcPct val="90000"/>
              </a:lnSpc>
              <a:spcBef>
                <a:spcPct val="0"/>
              </a:spcBef>
              <a:spcAft>
                <a:spcPct val="0"/>
              </a:spcAft>
              <a:defRPr sz="4400">
                <a:latin typeface="Calibri Light" pitchFamily="34" charset="0"/>
              </a:defRPr>
            </a:lvl4pPr>
            <a:lvl5pPr eaLnBrk="0" fontAlgn="base" hangingPunct="0">
              <a:lnSpc>
                <a:spcPct val="90000"/>
              </a:lnSpc>
              <a:spcBef>
                <a:spcPct val="0"/>
              </a:spcBef>
              <a:spcAft>
                <a:spcPct val="0"/>
              </a:spcAft>
              <a:defRPr sz="4400">
                <a:latin typeface="Calibri Light" pitchFamily="34" charset="0"/>
              </a:defRPr>
            </a:lvl5pPr>
            <a:lvl6pPr marL="457200" fontAlgn="base">
              <a:lnSpc>
                <a:spcPct val="90000"/>
              </a:lnSpc>
              <a:spcBef>
                <a:spcPct val="0"/>
              </a:spcBef>
              <a:spcAft>
                <a:spcPct val="0"/>
              </a:spcAft>
              <a:defRPr sz="4400">
                <a:latin typeface="Calibri Light" pitchFamily="34" charset="0"/>
              </a:defRPr>
            </a:lvl6pPr>
            <a:lvl7pPr marL="914400" fontAlgn="base">
              <a:lnSpc>
                <a:spcPct val="90000"/>
              </a:lnSpc>
              <a:spcBef>
                <a:spcPct val="0"/>
              </a:spcBef>
              <a:spcAft>
                <a:spcPct val="0"/>
              </a:spcAft>
              <a:defRPr sz="4400">
                <a:latin typeface="Calibri Light" pitchFamily="34" charset="0"/>
              </a:defRPr>
            </a:lvl7pPr>
            <a:lvl8pPr marL="1371600" fontAlgn="base">
              <a:lnSpc>
                <a:spcPct val="90000"/>
              </a:lnSpc>
              <a:spcBef>
                <a:spcPct val="0"/>
              </a:spcBef>
              <a:spcAft>
                <a:spcPct val="0"/>
              </a:spcAft>
              <a:defRPr sz="4400">
                <a:latin typeface="Calibri Light" pitchFamily="34" charset="0"/>
              </a:defRPr>
            </a:lvl8pPr>
            <a:lvl9pPr marL="1828800" fontAlgn="base">
              <a:lnSpc>
                <a:spcPct val="90000"/>
              </a:lnSpc>
              <a:spcBef>
                <a:spcPct val="0"/>
              </a:spcBef>
              <a:spcAft>
                <a:spcPct val="0"/>
              </a:spcAft>
              <a:defRPr sz="4400">
                <a:latin typeface="Calibri Light" pitchFamily="34" charset="0"/>
              </a:defRPr>
            </a:lvl9pPr>
          </a:lstStyle>
          <a:p>
            <a:r>
              <a:rPr lang="es-VE" sz="3000" dirty="0"/>
              <a:t>Protección y Conservación de Cuencas Hidrográficas</a:t>
            </a:r>
          </a:p>
        </p:txBody>
      </p:sp>
      <p:sp>
        <p:nvSpPr>
          <p:cNvPr id="3" name="Marcador de contenido 3">
            <a:extLst>
              <a:ext uri="{FF2B5EF4-FFF2-40B4-BE49-F238E27FC236}">
                <a16:creationId xmlns:a16="http://schemas.microsoft.com/office/drawing/2014/main" id="{7E6897B6-F2C9-438C-8354-681812CA18F5}"/>
              </a:ext>
            </a:extLst>
          </p:cNvPr>
          <p:cNvSpPr txBox="1">
            <a:spLocks/>
          </p:cNvSpPr>
          <p:nvPr/>
        </p:nvSpPr>
        <p:spPr>
          <a:xfrm>
            <a:off x="148933" y="1240992"/>
            <a:ext cx="10879430" cy="4616648"/>
          </a:xfrm>
          <a:prstGeom prst="rect">
            <a:avLst/>
          </a:prstGeom>
        </p:spPr>
        <p:txBody>
          <a:bodyPr wrap="square" lIns="0" tIns="0" rIns="0" bIns="0" rtlCol="0">
            <a:sp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24000" indent="-324000">
              <a:lnSpc>
                <a:spcPct val="100000"/>
              </a:lnSpc>
              <a:spcBef>
                <a:spcPts val="0"/>
              </a:spcBef>
              <a:buClr>
                <a:srgbClr val="FF0000"/>
              </a:buClr>
              <a:buFont typeface="Wingdings" panose="05000000000000000000" pitchFamily="2" charset="2"/>
              <a:buChar char="Ø"/>
            </a:pPr>
            <a:r>
              <a:rPr lang="es-VE" sz="3000" kern="10" dirty="0">
                <a:ln w="15875">
                  <a:solidFill>
                    <a:srgbClr val="000000"/>
                  </a:solidFill>
                  <a:round/>
                  <a:headEnd/>
                  <a:tailEnd/>
                </a:ln>
                <a:solidFill>
                  <a:schemeClr val="accent6">
                    <a:lumMod val="75000"/>
                  </a:schemeClr>
                </a:solidFill>
                <a:latin typeface="Arial Black"/>
              </a:rPr>
              <a:t>Promover la </a:t>
            </a:r>
            <a:r>
              <a:rPr lang="es-ES_tradnl" sz="3000" kern="10" dirty="0">
                <a:ln w="15875">
                  <a:solidFill>
                    <a:srgbClr val="000000"/>
                  </a:solidFill>
                  <a:round/>
                  <a:headEnd/>
                  <a:tailEnd/>
                </a:ln>
                <a:solidFill>
                  <a:schemeClr val="accent6">
                    <a:lumMod val="75000"/>
                  </a:schemeClr>
                </a:solidFill>
                <a:latin typeface="Arial Black"/>
              </a:rPr>
              <a:t>Micro Misión de Cuencas Hidrográficas con la estrategia: </a:t>
            </a:r>
            <a:r>
              <a:rPr lang="es-ES_tradnl" sz="3000" kern="10" dirty="0">
                <a:ln w="15875">
                  <a:solidFill>
                    <a:srgbClr val="000000"/>
                  </a:solidFill>
                  <a:round/>
                  <a:headEnd/>
                  <a:tailEnd/>
                </a:ln>
                <a:solidFill>
                  <a:srgbClr val="00B0F0"/>
                </a:solidFill>
                <a:latin typeface="Arial Black"/>
              </a:rPr>
              <a:t>“</a:t>
            </a:r>
            <a:r>
              <a:rPr lang="es-ES" sz="3000" kern="10" dirty="0">
                <a:ln w="15875">
                  <a:solidFill>
                    <a:srgbClr val="000000"/>
                  </a:solidFill>
                  <a:round/>
                  <a:headEnd/>
                  <a:tailEnd/>
                </a:ln>
                <a:solidFill>
                  <a:srgbClr val="00B0F0"/>
                </a:solidFill>
                <a:latin typeface="Arial Black"/>
              </a:rPr>
              <a:t>Sembrando el Agua Preservamos la Vida</a:t>
            </a:r>
            <a:r>
              <a:rPr lang="es-ES_tradnl" sz="3000" kern="10" dirty="0">
                <a:ln w="15875">
                  <a:solidFill>
                    <a:srgbClr val="000000"/>
                  </a:solidFill>
                  <a:round/>
                  <a:headEnd/>
                  <a:tailEnd/>
                </a:ln>
                <a:solidFill>
                  <a:srgbClr val="00B0F0"/>
                </a:solidFill>
                <a:latin typeface="Arial Black"/>
              </a:rPr>
              <a:t>”</a:t>
            </a:r>
            <a:r>
              <a:rPr lang="es-VE" sz="3000" kern="10" dirty="0">
                <a:ln w="15875">
                  <a:solidFill>
                    <a:srgbClr val="000000"/>
                  </a:solidFill>
                  <a:round/>
                  <a:headEnd/>
                  <a:tailEnd/>
                </a:ln>
                <a:solidFill>
                  <a:schemeClr val="accent6">
                    <a:lumMod val="75000"/>
                  </a:schemeClr>
                </a:solidFill>
                <a:latin typeface="Arial Black"/>
              </a:rPr>
              <a:t>, con el objetivo de impulsar una política pública destinada a </a:t>
            </a:r>
            <a:br>
              <a:rPr lang="es-VE" sz="3000" kern="10" dirty="0">
                <a:ln w="15875">
                  <a:solidFill>
                    <a:srgbClr val="000000"/>
                  </a:solidFill>
                  <a:round/>
                  <a:headEnd/>
                  <a:tailEnd/>
                </a:ln>
                <a:solidFill>
                  <a:schemeClr val="accent6">
                    <a:lumMod val="75000"/>
                  </a:schemeClr>
                </a:solidFill>
                <a:latin typeface="Arial Black"/>
              </a:rPr>
            </a:br>
            <a:r>
              <a:rPr lang="es-VE" sz="3000" kern="10" dirty="0">
                <a:ln w="15875">
                  <a:solidFill>
                    <a:srgbClr val="000000"/>
                  </a:solidFill>
                  <a:round/>
                  <a:headEnd/>
                  <a:tailEnd/>
                </a:ln>
                <a:solidFill>
                  <a:schemeClr val="accent6">
                    <a:lumMod val="75000"/>
                  </a:schemeClr>
                </a:solidFill>
                <a:latin typeface="Arial Black"/>
              </a:rPr>
              <a:t>atender y resolver la situación particular </a:t>
            </a:r>
            <a:br>
              <a:rPr lang="es-VE" sz="3000" kern="10" dirty="0">
                <a:ln w="15875">
                  <a:solidFill>
                    <a:srgbClr val="000000"/>
                  </a:solidFill>
                  <a:round/>
                  <a:headEnd/>
                  <a:tailEnd/>
                </a:ln>
                <a:solidFill>
                  <a:schemeClr val="accent6">
                    <a:lumMod val="75000"/>
                  </a:schemeClr>
                </a:solidFill>
                <a:latin typeface="Arial Black"/>
              </a:rPr>
            </a:br>
            <a:r>
              <a:rPr lang="es-VE" sz="3000" kern="10" dirty="0">
                <a:ln w="15875">
                  <a:solidFill>
                    <a:srgbClr val="000000"/>
                  </a:solidFill>
                  <a:round/>
                  <a:headEnd/>
                  <a:tailEnd/>
                </a:ln>
                <a:solidFill>
                  <a:schemeClr val="accent6">
                    <a:lumMod val="75000"/>
                  </a:schemeClr>
                </a:solidFill>
                <a:latin typeface="Arial Black"/>
              </a:rPr>
              <a:t>en la producción de agua, y su utilidad </a:t>
            </a:r>
            <a:br>
              <a:rPr lang="es-VE" sz="3000" kern="10" dirty="0">
                <a:ln w="15875">
                  <a:solidFill>
                    <a:srgbClr val="000000"/>
                  </a:solidFill>
                  <a:round/>
                  <a:headEnd/>
                  <a:tailEnd/>
                </a:ln>
                <a:solidFill>
                  <a:schemeClr val="accent6">
                    <a:lumMod val="75000"/>
                  </a:schemeClr>
                </a:solidFill>
                <a:latin typeface="Arial Black"/>
              </a:rPr>
            </a:br>
            <a:r>
              <a:rPr lang="es-VE" sz="3000" kern="10" dirty="0">
                <a:ln w="15875">
                  <a:solidFill>
                    <a:srgbClr val="000000"/>
                  </a:solidFill>
                  <a:round/>
                  <a:headEnd/>
                  <a:tailEnd/>
                </a:ln>
                <a:solidFill>
                  <a:schemeClr val="accent6">
                    <a:lumMod val="75000"/>
                  </a:schemeClr>
                </a:solidFill>
                <a:latin typeface="Arial Black"/>
              </a:rPr>
              <a:t>como recurso indispensable para la </a:t>
            </a:r>
            <a:br>
              <a:rPr lang="es-VE" sz="3000" kern="10" dirty="0">
                <a:ln w="15875">
                  <a:solidFill>
                    <a:srgbClr val="000000"/>
                  </a:solidFill>
                  <a:round/>
                  <a:headEnd/>
                  <a:tailEnd/>
                </a:ln>
                <a:solidFill>
                  <a:schemeClr val="accent6">
                    <a:lumMod val="75000"/>
                  </a:schemeClr>
                </a:solidFill>
                <a:latin typeface="Arial Black"/>
              </a:rPr>
            </a:br>
            <a:r>
              <a:rPr lang="es-VE" sz="3000" kern="10" dirty="0">
                <a:ln w="15875">
                  <a:solidFill>
                    <a:srgbClr val="000000"/>
                  </a:solidFill>
                  <a:round/>
                  <a:headEnd/>
                  <a:tailEnd/>
                </a:ln>
                <a:solidFill>
                  <a:schemeClr val="accent6">
                    <a:lumMod val="75000"/>
                  </a:schemeClr>
                </a:solidFill>
                <a:latin typeface="Arial Black"/>
              </a:rPr>
              <a:t>vida, asumiendo las cuencas </a:t>
            </a:r>
            <a:br>
              <a:rPr lang="es-VE" sz="3000" kern="10" dirty="0">
                <a:ln w="15875">
                  <a:solidFill>
                    <a:srgbClr val="000000"/>
                  </a:solidFill>
                  <a:round/>
                  <a:headEnd/>
                  <a:tailEnd/>
                </a:ln>
                <a:solidFill>
                  <a:schemeClr val="accent6">
                    <a:lumMod val="75000"/>
                  </a:schemeClr>
                </a:solidFill>
                <a:latin typeface="Arial Black"/>
              </a:rPr>
            </a:br>
            <a:r>
              <a:rPr lang="es-VE" sz="3000" kern="10" dirty="0">
                <a:ln w="15875">
                  <a:solidFill>
                    <a:srgbClr val="000000"/>
                  </a:solidFill>
                  <a:round/>
                  <a:headEnd/>
                  <a:tailEnd/>
                </a:ln>
                <a:solidFill>
                  <a:schemeClr val="accent6">
                    <a:lumMod val="75000"/>
                  </a:schemeClr>
                </a:solidFill>
                <a:latin typeface="Arial Black"/>
              </a:rPr>
              <a:t>hidrográficas como unidades de </a:t>
            </a:r>
            <a:br>
              <a:rPr lang="es-VE" sz="3000" kern="10" dirty="0">
                <a:ln w="15875">
                  <a:solidFill>
                    <a:srgbClr val="000000"/>
                  </a:solidFill>
                  <a:round/>
                  <a:headEnd/>
                  <a:tailEnd/>
                </a:ln>
                <a:solidFill>
                  <a:schemeClr val="accent6">
                    <a:lumMod val="75000"/>
                  </a:schemeClr>
                </a:solidFill>
                <a:latin typeface="Arial Black"/>
              </a:rPr>
            </a:br>
            <a:r>
              <a:rPr lang="es-VE" sz="3000" kern="10" dirty="0">
                <a:ln w="15875">
                  <a:solidFill>
                    <a:srgbClr val="000000"/>
                  </a:solidFill>
                  <a:round/>
                  <a:headEnd/>
                  <a:tailEnd/>
                </a:ln>
                <a:solidFill>
                  <a:schemeClr val="accent6">
                    <a:lumMod val="75000"/>
                  </a:schemeClr>
                </a:solidFill>
                <a:latin typeface="Arial Black"/>
              </a:rPr>
              <a:t>gestión territorial.</a:t>
            </a:r>
          </a:p>
        </p:txBody>
      </p:sp>
      <p:pic>
        <p:nvPicPr>
          <p:cNvPr id="4" name="Imagen 3">
            <a:extLst>
              <a:ext uri="{FF2B5EF4-FFF2-40B4-BE49-F238E27FC236}">
                <a16:creationId xmlns:a16="http://schemas.microsoft.com/office/drawing/2014/main" id="{8741A168-3021-4CDB-9C14-3270C7B6C66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409709" y="2847953"/>
            <a:ext cx="2621976" cy="3898764"/>
          </a:xfrm>
          <a:prstGeom prst="rect">
            <a:avLst/>
          </a:prstGeom>
        </p:spPr>
      </p:pic>
    </p:spTree>
    <p:extLst>
      <p:ext uri="{BB962C8B-B14F-4D97-AF65-F5344CB8AC3E}">
        <p14:creationId xmlns:p14="http://schemas.microsoft.com/office/powerpoint/2010/main" val="41541806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2">
            <a:extLst>
              <a:ext uri="{FF2B5EF4-FFF2-40B4-BE49-F238E27FC236}">
                <a16:creationId xmlns:a16="http://schemas.microsoft.com/office/drawing/2014/main" id="{3FA00859-54CB-40DA-99F9-88D31200430D}"/>
              </a:ext>
            </a:extLst>
          </p:cNvPr>
          <p:cNvSpPr txBox="1">
            <a:spLocks/>
          </p:cNvSpPr>
          <p:nvPr/>
        </p:nvSpPr>
        <p:spPr>
          <a:xfrm>
            <a:off x="135079" y="92199"/>
            <a:ext cx="11059394" cy="492443"/>
          </a:xfrm>
          <a:prstGeom prst="rect">
            <a:avLst/>
          </a:prstGeom>
          <a:noFill/>
          <a:ln w="9525">
            <a:noFill/>
            <a:miter lim="800000"/>
            <a:headEnd/>
            <a:tailEnd/>
          </a:ln>
        </p:spPr>
        <p:txBody>
          <a:bodyPr vert="horz" wrap="square" lIns="0" tIns="0" rIns="0" bIns="0" numCol="1" rtlCol="0" anchor="ctr" anchorCtr="0" compatLnSpc="1">
            <a:prstTxWarp prst="textNoShape">
              <a:avLst/>
            </a:prstTxWarp>
            <a:spAutoFit/>
          </a:bodyPr>
          <a:lstStyle>
            <a:defPPr>
              <a:defRPr lang="es-VE"/>
            </a:defPPr>
            <a:lvl1pPr algn="ctr">
              <a:lnSpc>
                <a:spcPct val="100000"/>
              </a:lnSpc>
              <a:spcBef>
                <a:spcPct val="0"/>
              </a:spcBef>
              <a:buNone/>
              <a:defRPr sz="3600" b="1" kern="10">
                <a:ln w="25400">
                  <a:solidFill>
                    <a:srgbClr val="000000"/>
                  </a:solidFill>
                  <a:round/>
                  <a:headEnd/>
                  <a:tailEnd/>
                </a:ln>
                <a:solidFill>
                  <a:srgbClr val="FFCCFF"/>
                </a:solidFill>
                <a:latin typeface="Arial Black"/>
                <a:ea typeface="+mj-ea"/>
                <a:cs typeface="Arial" charset="0"/>
              </a:defRPr>
            </a:lvl1pPr>
            <a:lvl2pPr eaLnBrk="0" fontAlgn="base" hangingPunct="0">
              <a:lnSpc>
                <a:spcPct val="90000"/>
              </a:lnSpc>
              <a:spcBef>
                <a:spcPct val="0"/>
              </a:spcBef>
              <a:spcAft>
                <a:spcPct val="0"/>
              </a:spcAft>
              <a:defRPr sz="4400">
                <a:latin typeface="Calibri Light" pitchFamily="34" charset="0"/>
              </a:defRPr>
            </a:lvl2pPr>
            <a:lvl3pPr eaLnBrk="0" fontAlgn="base" hangingPunct="0">
              <a:lnSpc>
                <a:spcPct val="90000"/>
              </a:lnSpc>
              <a:spcBef>
                <a:spcPct val="0"/>
              </a:spcBef>
              <a:spcAft>
                <a:spcPct val="0"/>
              </a:spcAft>
              <a:defRPr sz="4400">
                <a:latin typeface="Calibri Light" pitchFamily="34" charset="0"/>
              </a:defRPr>
            </a:lvl3pPr>
            <a:lvl4pPr eaLnBrk="0" fontAlgn="base" hangingPunct="0">
              <a:lnSpc>
                <a:spcPct val="90000"/>
              </a:lnSpc>
              <a:spcBef>
                <a:spcPct val="0"/>
              </a:spcBef>
              <a:spcAft>
                <a:spcPct val="0"/>
              </a:spcAft>
              <a:defRPr sz="4400">
                <a:latin typeface="Calibri Light" pitchFamily="34" charset="0"/>
              </a:defRPr>
            </a:lvl4pPr>
            <a:lvl5pPr eaLnBrk="0" fontAlgn="base" hangingPunct="0">
              <a:lnSpc>
                <a:spcPct val="90000"/>
              </a:lnSpc>
              <a:spcBef>
                <a:spcPct val="0"/>
              </a:spcBef>
              <a:spcAft>
                <a:spcPct val="0"/>
              </a:spcAft>
              <a:defRPr sz="4400">
                <a:latin typeface="Calibri Light" pitchFamily="34" charset="0"/>
              </a:defRPr>
            </a:lvl5pPr>
            <a:lvl6pPr marL="457200" fontAlgn="base">
              <a:lnSpc>
                <a:spcPct val="90000"/>
              </a:lnSpc>
              <a:spcBef>
                <a:spcPct val="0"/>
              </a:spcBef>
              <a:spcAft>
                <a:spcPct val="0"/>
              </a:spcAft>
              <a:defRPr sz="4400">
                <a:latin typeface="Calibri Light" pitchFamily="34" charset="0"/>
              </a:defRPr>
            </a:lvl6pPr>
            <a:lvl7pPr marL="914400" fontAlgn="base">
              <a:lnSpc>
                <a:spcPct val="90000"/>
              </a:lnSpc>
              <a:spcBef>
                <a:spcPct val="0"/>
              </a:spcBef>
              <a:spcAft>
                <a:spcPct val="0"/>
              </a:spcAft>
              <a:defRPr sz="4400">
                <a:latin typeface="Calibri Light" pitchFamily="34" charset="0"/>
              </a:defRPr>
            </a:lvl7pPr>
            <a:lvl8pPr marL="1371600" fontAlgn="base">
              <a:lnSpc>
                <a:spcPct val="90000"/>
              </a:lnSpc>
              <a:spcBef>
                <a:spcPct val="0"/>
              </a:spcBef>
              <a:spcAft>
                <a:spcPct val="0"/>
              </a:spcAft>
              <a:defRPr sz="4400">
                <a:latin typeface="Calibri Light" pitchFamily="34" charset="0"/>
              </a:defRPr>
            </a:lvl8pPr>
            <a:lvl9pPr marL="1828800" fontAlgn="base">
              <a:lnSpc>
                <a:spcPct val="90000"/>
              </a:lnSpc>
              <a:spcBef>
                <a:spcPct val="0"/>
              </a:spcBef>
              <a:spcAft>
                <a:spcPct val="0"/>
              </a:spcAft>
              <a:defRPr sz="4400">
                <a:latin typeface="Calibri Light" pitchFamily="34" charset="0"/>
              </a:defRPr>
            </a:lvl9pPr>
          </a:lstStyle>
          <a:p>
            <a:r>
              <a:rPr lang="es-VE" sz="3200" dirty="0"/>
              <a:t>Formación en Gestión de Cuencas Hidrográficas</a:t>
            </a:r>
          </a:p>
        </p:txBody>
      </p:sp>
      <p:sp>
        <p:nvSpPr>
          <p:cNvPr id="3" name="Marcador de contenido 3">
            <a:extLst>
              <a:ext uri="{FF2B5EF4-FFF2-40B4-BE49-F238E27FC236}">
                <a16:creationId xmlns:a16="http://schemas.microsoft.com/office/drawing/2014/main" id="{61C947B3-70C6-4376-B567-2445C5135656}"/>
              </a:ext>
            </a:extLst>
          </p:cNvPr>
          <p:cNvSpPr txBox="1">
            <a:spLocks/>
          </p:cNvSpPr>
          <p:nvPr/>
        </p:nvSpPr>
        <p:spPr>
          <a:xfrm>
            <a:off x="142099" y="752442"/>
            <a:ext cx="10886264" cy="3693319"/>
          </a:xfrm>
          <a:prstGeom prst="rect">
            <a:avLst/>
          </a:prstGeom>
        </p:spPr>
        <p:txBody>
          <a:bodyPr wrap="square" lIns="0" tIns="0" rIns="0" bIns="0" rtlCol="0">
            <a:sp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24000" indent="-324000">
              <a:lnSpc>
                <a:spcPct val="100000"/>
              </a:lnSpc>
              <a:spcBef>
                <a:spcPts val="0"/>
              </a:spcBef>
              <a:buClr>
                <a:srgbClr val="FF0000"/>
              </a:buClr>
              <a:buFont typeface="Wingdings" panose="05000000000000000000" pitchFamily="2" charset="2"/>
              <a:buChar char="Ø"/>
            </a:pPr>
            <a:r>
              <a:rPr lang="es-VE" sz="3000" kern="10" dirty="0">
                <a:ln w="15875">
                  <a:solidFill>
                    <a:srgbClr val="000000"/>
                  </a:solidFill>
                  <a:round/>
                  <a:headEnd/>
                  <a:tailEnd/>
                </a:ln>
                <a:solidFill>
                  <a:schemeClr val="accent6">
                    <a:lumMod val="75000"/>
                  </a:schemeClr>
                </a:solidFill>
                <a:latin typeface="Arial Black"/>
              </a:rPr>
              <a:t>Desarrollar un programa de formación con la participación de los profesionales activos y jubilados especializados en el manejo de la </a:t>
            </a:r>
            <a:br>
              <a:rPr lang="es-VE" sz="3000" kern="10" dirty="0">
                <a:ln w="15875">
                  <a:solidFill>
                    <a:srgbClr val="000000"/>
                  </a:solidFill>
                  <a:round/>
                  <a:headEnd/>
                  <a:tailEnd/>
                </a:ln>
                <a:solidFill>
                  <a:schemeClr val="accent6">
                    <a:lumMod val="75000"/>
                  </a:schemeClr>
                </a:solidFill>
                <a:latin typeface="Arial Black"/>
              </a:rPr>
            </a:br>
            <a:r>
              <a:rPr lang="es-VE" sz="3000" kern="10" dirty="0">
                <a:ln w="15875">
                  <a:solidFill>
                    <a:srgbClr val="000000"/>
                  </a:solidFill>
                  <a:round/>
                  <a:headEnd/>
                  <a:tailEnd/>
                </a:ln>
                <a:solidFill>
                  <a:schemeClr val="accent6">
                    <a:lumMod val="75000"/>
                  </a:schemeClr>
                </a:solidFill>
                <a:latin typeface="Arial Black"/>
              </a:rPr>
              <a:t>temática de los recursos hídricos con el fin de formar a la generación de relevo en la atención </a:t>
            </a:r>
            <a:br>
              <a:rPr lang="es-VE" sz="3000" kern="10" dirty="0">
                <a:ln w="15875">
                  <a:solidFill>
                    <a:srgbClr val="000000"/>
                  </a:solidFill>
                  <a:round/>
                  <a:headEnd/>
                  <a:tailEnd/>
                </a:ln>
                <a:solidFill>
                  <a:schemeClr val="accent6">
                    <a:lumMod val="75000"/>
                  </a:schemeClr>
                </a:solidFill>
                <a:latin typeface="Arial Black"/>
              </a:rPr>
            </a:br>
            <a:r>
              <a:rPr lang="es-VE" sz="3000" kern="10" dirty="0">
                <a:ln w="15875">
                  <a:solidFill>
                    <a:srgbClr val="000000"/>
                  </a:solidFill>
                  <a:round/>
                  <a:headEnd/>
                  <a:tailEnd/>
                </a:ln>
                <a:solidFill>
                  <a:schemeClr val="accent6">
                    <a:lumMod val="75000"/>
                  </a:schemeClr>
                </a:solidFill>
                <a:latin typeface="Arial Black"/>
              </a:rPr>
              <a:t>de los procesos </a:t>
            </a:r>
            <a:br>
              <a:rPr lang="es-VE" sz="3000" kern="10" dirty="0">
                <a:ln w="15875">
                  <a:solidFill>
                    <a:srgbClr val="000000"/>
                  </a:solidFill>
                  <a:round/>
                  <a:headEnd/>
                  <a:tailEnd/>
                </a:ln>
                <a:solidFill>
                  <a:schemeClr val="accent6">
                    <a:lumMod val="75000"/>
                  </a:schemeClr>
                </a:solidFill>
                <a:latin typeface="Arial Black"/>
              </a:rPr>
            </a:br>
            <a:r>
              <a:rPr lang="es-VE" sz="3000" kern="10" dirty="0">
                <a:ln w="15875">
                  <a:solidFill>
                    <a:srgbClr val="000000"/>
                  </a:solidFill>
                  <a:round/>
                  <a:headEnd/>
                  <a:tailEnd/>
                </a:ln>
                <a:solidFill>
                  <a:schemeClr val="accent6">
                    <a:lumMod val="75000"/>
                  </a:schemeClr>
                </a:solidFill>
                <a:latin typeface="Arial Black"/>
              </a:rPr>
              <a:t>involucrados en la gestión </a:t>
            </a:r>
            <a:br>
              <a:rPr lang="es-VE" sz="3000" kern="10" dirty="0">
                <a:ln w="15875">
                  <a:solidFill>
                    <a:srgbClr val="000000"/>
                  </a:solidFill>
                  <a:round/>
                  <a:headEnd/>
                  <a:tailEnd/>
                </a:ln>
                <a:solidFill>
                  <a:schemeClr val="accent6">
                    <a:lumMod val="75000"/>
                  </a:schemeClr>
                </a:solidFill>
                <a:latin typeface="Arial Black"/>
              </a:rPr>
            </a:br>
            <a:r>
              <a:rPr lang="es-VE" sz="3000" kern="10" dirty="0">
                <a:ln w="15875">
                  <a:solidFill>
                    <a:srgbClr val="000000"/>
                  </a:solidFill>
                  <a:round/>
                  <a:headEnd/>
                  <a:tailEnd/>
                </a:ln>
                <a:solidFill>
                  <a:schemeClr val="accent6">
                    <a:lumMod val="75000"/>
                  </a:schemeClr>
                </a:solidFill>
                <a:latin typeface="Arial Black"/>
              </a:rPr>
              <a:t>de cuencas.</a:t>
            </a:r>
          </a:p>
        </p:txBody>
      </p:sp>
      <p:grpSp>
        <p:nvGrpSpPr>
          <p:cNvPr id="4" name="5 Grupo">
            <a:extLst>
              <a:ext uri="{FF2B5EF4-FFF2-40B4-BE49-F238E27FC236}">
                <a16:creationId xmlns:a16="http://schemas.microsoft.com/office/drawing/2014/main" id="{9191FBE0-33A3-4361-8E50-327D1AAFA6C4}"/>
              </a:ext>
            </a:extLst>
          </p:cNvPr>
          <p:cNvGrpSpPr>
            <a:grpSpLocks noChangeAspect="1"/>
          </p:cNvGrpSpPr>
          <p:nvPr/>
        </p:nvGrpSpPr>
        <p:grpSpPr>
          <a:xfrm>
            <a:off x="6462086" y="3182974"/>
            <a:ext cx="4459110" cy="3554387"/>
            <a:chOff x="-612775" y="0"/>
            <a:chExt cx="9756775" cy="6858000"/>
          </a:xfrm>
        </p:grpSpPr>
        <p:pic>
          <p:nvPicPr>
            <p:cNvPr id="5" name="3 Imagen" descr="Watershed 2.jpg">
              <a:extLst>
                <a:ext uri="{FF2B5EF4-FFF2-40B4-BE49-F238E27FC236}">
                  <a16:creationId xmlns:a16="http://schemas.microsoft.com/office/drawing/2014/main" id="{4DEBD73A-A21E-443F-922E-2ECE47E5A610}"/>
                </a:ext>
              </a:extLst>
            </p:cNvPr>
            <p:cNvPicPr>
              <a:picLocks noChangeAspect="1"/>
            </p:cNvPicPr>
            <p:nvPr/>
          </p:nvPicPr>
          <p:blipFill>
            <a:blip r:embed="rId2" cstate="print"/>
            <a:srcRect/>
            <a:stretch>
              <a:fillRect/>
            </a:stretch>
          </p:blipFill>
          <p:spPr bwMode="auto">
            <a:xfrm>
              <a:off x="-612775" y="1460500"/>
              <a:ext cx="9756775" cy="5397500"/>
            </a:xfrm>
            <a:prstGeom prst="rect">
              <a:avLst/>
            </a:prstGeom>
            <a:solidFill>
              <a:schemeClr val="bg1"/>
            </a:solidFill>
            <a:ln w="9525">
              <a:noFill/>
              <a:miter lim="800000"/>
              <a:headEnd/>
              <a:tailEnd/>
            </a:ln>
            <a:effectLst>
              <a:outerShdw dist="17961" dir="2700000" algn="ctr" rotWithShape="0">
                <a:schemeClr val="tx1"/>
              </a:outerShdw>
            </a:effectLst>
          </p:spPr>
        </p:pic>
        <p:sp>
          <p:nvSpPr>
            <p:cNvPr id="6" name="8 Rectángulo">
              <a:extLst>
                <a:ext uri="{FF2B5EF4-FFF2-40B4-BE49-F238E27FC236}">
                  <a16:creationId xmlns:a16="http://schemas.microsoft.com/office/drawing/2014/main" id="{62437318-B5B5-4F87-962D-577668FAE51C}"/>
                </a:ext>
              </a:extLst>
            </p:cNvPr>
            <p:cNvSpPr/>
            <p:nvPr/>
          </p:nvSpPr>
          <p:spPr bwMode="auto">
            <a:xfrm>
              <a:off x="-612775" y="0"/>
              <a:ext cx="9756775" cy="1428750"/>
            </a:xfrm>
            <a:prstGeom prst="rect">
              <a:avLst/>
            </a:prstGeom>
            <a:solidFill>
              <a:srgbClr val="D9F5FF"/>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s-CO" sz="1050" dirty="0">
                <a:solidFill>
                  <a:prstClr val="white"/>
                </a:solidFill>
              </a:endParaRPr>
            </a:p>
          </p:txBody>
        </p:sp>
        <p:sp>
          <p:nvSpPr>
            <p:cNvPr id="7" name="105 Llamada rectangular">
              <a:extLst>
                <a:ext uri="{FF2B5EF4-FFF2-40B4-BE49-F238E27FC236}">
                  <a16:creationId xmlns:a16="http://schemas.microsoft.com/office/drawing/2014/main" id="{FDFBB50B-4734-49DF-B9CB-7E0A68713B3F}"/>
                </a:ext>
              </a:extLst>
            </p:cNvPr>
            <p:cNvSpPr>
              <a:spLocks noChangeArrowheads="1"/>
            </p:cNvSpPr>
            <p:nvPr/>
          </p:nvSpPr>
          <p:spPr bwMode="auto">
            <a:xfrm>
              <a:off x="5219700" y="1628775"/>
              <a:ext cx="2447925" cy="504824"/>
            </a:xfrm>
            <a:prstGeom prst="wedgeRectCallout">
              <a:avLst>
                <a:gd name="adj1" fmla="val -55384"/>
                <a:gd name="adj2" fmla="val 200315"/>
              </a:avLst>
            </a:prstGeom>
            <a:solidFill>
              <a:srgbClr val="CC0099"/>
            </a:solidFill>
            <a:ln w="25400" algn="ctr">
              <a:solidFill>
                <a:srgbClr val="89A4A7"/>
              </a:solidFill>
              <a:miter lim="800000"/>
              <a:headEnd/>
              <a:tailEnd/>
            </a:ln>
          </p:spPr>
          <p:txBody>
            <a:bodyPr anchor="ctr"/>
            <a:lstStyle/>
            <a:p>
              <a:pPr algn="ctr"/>
              <a:r>
                <a:rPr lang="es-CO" sz="1200" b="1" dirty="0">
                  <a:solidFill>
                    <a:srgbClr val="FFFFFF"/>
                  </a:solidFill>
                </a:rPr>
                <a:t>La unidad de gestión: Cuenca Hidrográfica</a:t>
              </a:r>
            </a:p>
          </p:txBody>
        </p:sp>
        <p:pic>
          <p:nvPicPr>
            <p:cNvPr id="8" name="Picture 2">
              <a:extLst>
                <a:ext uri="{FF2B5EF4-FFF2-40B4-BE49-F238E27FC236}">
                  <a16:creationId xmlns:a16="http://schemas.microsoft.com/office/drawing/2014/main" id="{4358957E-7A87-40F2-A72B-94C8F271601F}"/>
                </a:ext>
              </a:extLst>
            </p:cNvPr>
            <p:cNvPicPr>
              <a:picLocks noChangeAspect="1" noChangeArrowheads="1"/>
            </p:cNvPicPr>
            <p:nvPr/>
          </p:nvPicPr>
          <p:blipFill>
            <a:blip r:embed="rId3" cstate="print"/>
            <a:srcRect/>
            <a:stretch>
              <a:fillRect/>
            </a:stretch>
          </p:blipFill>
          <p:spPr bwMode="auto">
            <a:xfrm>
              <a:off x="-252413" y="4508500"/>
              <a:ext cx="1873251" cy="1816100"/>
            </a:xfrm>
            <a:prstGeom prst="rect">
              <a:avLst/>
            </a:prstGeom>
            <a:solidFill>
              <a:schemeClr val="bg1"/>
            </a:solidFill>
            <a:ln w="9525">
              <a:noFill/>
              <a:miter lim="800000"/>
              <a:headEnd/>
              <a:tailEnd/>
            </a:ln>
            <a:effectLst>
              <a:outerShdw dist="17961" dir="2700000" algn="ctr" rotWithShape="0">
                <a:schemeClr val="tx1"/>
              </a:outerShdw>
            </a:effectLst>
          </p:spPr>
        </p:pic>
        <p:sp>
          <p:nvSpPr>
            <p:cNvPr id="9" name="107 Llamada rectangular">
              <a:extLst>
                <a:ext uri="{FF2B5EF4-FFF2-40B4-BE49-F238E27FC236}">
                  <a16:creationId xmlns:a16="http://schemas.microsoft.com/office/drawing/2014/main" id="{9A3076CC-3CD7-4641-B879-08A9A4951C53}"/>
                </a:ext>
              </a:extLst>
            </p:cNvPr>
            <p:cNvSpPr>
              <a:spLocks noChangeArrowheads="1"/>
            </p:cNvSpPr>
            <p:nvPr/>
          </p:nvSpPr>
          <p:spPr bwMode="auto">
            <a:xfrm>
              <a:off x="-541338" y="3716338"/>
              <a:ext cx="2786063" cy="712787"/>
            </a:xfrm>
            <a:prstGeom prst="wedgeRectCallout">
              <a:avLst>
                <a:gd name="adj1" fmla="val -9884"/>
                <a:gd name="adj2" fmla="val -31958"/>
              </a:avLst>
            </a:prstGeom>
            <a:solidFill>
              <a:srgbClr val="CC0099"/>
            </a:solidFill>
            <a:ln w="25400" algn="ctr">
              <a:solidFill>
                <a:srgbClr val="89A4A7"/>
              </a:solidFill>
              <a:miter lim="800000"/>
              <a:headEnd/>
              <a:tailEnd/>
            </a:ln>
          </p:spPr>
          <p:txBody>
            <a:bodyPr anchor="ctr"/>
            <a:lstStyle/>
            <a:p>
              <a:pPr algn="ctr"/>
              <a:r>
                <a:rPr lang="es-CO" sz="1100" b="1" dirty="0">
                  <a:solidFill>
                    <a:srgbClr val="FFFFFF"/>
                  </a:solidFill>
                </a:rPr>
                <a:t>Interacción Aguas Superficiales y Subterráneas</a:t>
              </a:r>
            </a:p>
          </p:txBody>
        </p:sp>
        <p:sp>
          <p:nvSpPr>
            <p:cNvPr id="10" name="108 Llamada rectangular">
              <a:extLst>
                <a:ext uri="{FF2B5EF4-FFF2-40B4-BE49-F238E27FC236}">
                  <a16:creationId xmlns:a16="http://schemas.microsoft.com/office/drawing/2014/main" id="{CA72B4D5-9B6D-4C4E-AB91-F72B1610172C}"/>
                </a:ext>
              </a:extLst>
            </p:cNvPr>
            <p:cNvSpPr>
              <a:spLocks noChangeArrowheads="1"/>
            </p:cNvSpPr>
            <p:nvPr/>
          </p:nvSpPr>
          <p:spPr bwMode="auto">
            <a:xfrm>
              <a:off x="3132138" y="5949950"/>
              <a:ext cx="2643187" cy="692150"/>
            </a:xfrm>
            <a:prstGeom prst="wedgeRectCallout">
              <a:avLst>
                <a:gd name="adj1" fmla="val 91620"/>
                <a:gd name="adj2" fmla="val -57338"/>
              </a:avLst>
            </a:prstGeom>
            <a:solidFill>
              <a:srgbClr val="CC0099"/>
            </a:solidFill>
            <a:ln w="25400" algn="ctr">
              <a:solidFill>
                <a:srgbClr val="89A4A7"/>
              </a:solidFill>
              <a:miter lim="800000"/>
              <a:headEnd/>
              <a:tailEnd/>
            </a:ln>
          </p:spPr>
          <p:txBody>
            <a:bodyPr anchor="ctr"/>
            <a:lstStyle/>
            <a:p>
              <a:pPr algn="ctr"/>
              <a:r>
                <a:rPr lang="es-CO" sz="1200" b="1" dirty="0">
                  <a:solidFill>
                    <a:srgbClr val="FFFFFF"/>
                  </a:solidFill>
                </a:rPr>
                <a:t>Transición cuenca hidrográfica  y zona costera</a:t>
              </a:r>
            </a:p>
          </p:txBody>
        </p:sp>
        <p:sp>
          <p:nvSpPr>
            <p:cNvPr id="11" name="13 CuadroTexto">
              <a:extLst>
                <a:ext uri="{FF2B5EF4-FFF2-40B4-BE49-F238E27FC236}">
                  <a16:creationId xmlns:a16="http://schemas.microsoft.com/office/drawing/2014/main" id="{377EE428-AE61-4C4A-963B-193099335E99}"/>
                </a:ext>
              </a:extLst>
            </p:cNvPr>
            <p:cNvSpPr txBox="1"/>
            <p:nvPr/>
          </p:nvSpPr>
          <p:spPr>
            <a:xfrm>
              <a:off x="971600" y="116632"/>
              <a:ext cx="6645933" cy="493769"/>
            </a:xfrm>
            <a:prstGeom prst="rect">
              <a:avLst/>
            </a:prstGeom>
          </p:spPr>
          <p:style>
            <a:lnRef idx="0">
              <a:schemeClr val="accent2"/>
            </a:lnRef>
            <a:fillRef idx="3">
              <a:schemeClr val="accent2"/>
            </a:fillRef>
            <a:effectRef idx="3">
              <a:schemeClr val="accent2"/>
            </a:effectRef>
            <a:fontRef idx="minor">
              <a:schemeClr val="lt1"/>
            </a:fontRef>
          </p:style>
          <p:txBody>
            <a:bodyPr anchor="ctr"/>
            <a:lstStyle/>
            <a:p>
              <a:pPr algn="ctr">
                <a:defRPr/>
              </a:pPr>
              <a:r>
                <a:rPr lang="es-CO" sz="1050" b="1" dirty="0">
                  <a:solidFill>
                    <a:srgbClr val="FFFFFF"/>
                  </a:solidFill>
                  <a:latin typeface="Arial" charset="0"/>
                  <a:cs typeface="Arial" charset="0"/>
                </a:rPr>
                <a:t>ASPECTOS CLAVES PARA LA GIRH</a:t>
              </a:r>
            </a:p>
          </p:txBody>
        </p:sp>
        <p:pic>
          <p:nvPicPr>
            <p:cNvPr id="12" name="Picture 3">
              <a:extLst>
                <a:ext uri="{FF2B5EF4-FFF2-40B4-BE49-F238E27FC236}">
                  <a16:creationId xmlns:a16="http://schemas.microsoft.com/office/drawing/2014/main" id="{4D953E46-0368-4EFB-9DE0-22343D7EA384}"/>
                </a:ext>
              </a:extLst>
            </p:cNvPr>
            <p:cNvPicPr>
              <a:picLocks noChangeAspect="1" noChangeArrowheads="1"/>
            </p:cNvPicPr>
            <p:nvPr/>
          </p:nvPicPr>
          <p:blipFill>
            <a:blip r:embed="rId4" cstate="print"/>
            <a:srcRect/>
            <a:stretch>
              <a:fillRect/>
            </a:stretch>
          </p:blipFill>
          <p:spPr bwMode="auto">
            <a:xfrm>
              <a:off x="2771775" y="1052513"/>
              <a:ext cx="2159000" cy="1866900"/>
            </a:xfrm>
            <a:prstGeom prst="rect">
              <a:avLst/>
            </a:prstGeom>
            <a:noFill/>
            <a:ln w="9525">
              <a:solidFill>
                <a:srgbClr val="7030A0"/>
              </a:solidFill>
              <a:miter lim="800000"/>
              <a:headEnd/>
              <a:tailEnd/>
            </a:ln>
          </p:spPr>
        </p:pic>
        <p:sp>
          <p:nvSpPr>
            <p:cNvPr id="13" name="105 Llamada rectangular">
              <a:extLst>
                <a:ext uri="{FF2B5EF4-FFF2-40B4-BE49-F238E27FC236}">
                  <a16:creationId xmlns:a16="http://schemas.microsoft.com/office/drawing/2014/main" id="{C1F70E0E-7EA7-4C3D-9A4D-83A5141E1B53}"/>
                </a:ext>
              </a:extLst>
            </p:cNvPr>
            <p:cNvSpPr>
              <a:spLocks noChangeArrowheads="1"/>
            </p:cNvSpPr>
            <p:nvPr/>
          </p:nvSpPr>
          <p:spPr bwMode="auto">
            <a:xfrm>
              <a:off x="6011863" y="2493818"/>
              <a:ext cx="2786061" cy="646257"/>
            </a:xfrm>
            <a:prstGeom prst="wedgeRectCallout">
              <a:avLst>
                <a:gd name="adj1" fmla="val -74046"/>
                <a:gd name="adj2" fmla="val 281856"/>
              </a:avLst>
            </a:prstGeom>
            <a:solidFill>
              <a:srgbClr val="CC0099"/>
            </a:solidFill>
            <a:ln w="25400" algn="ctr">
              <a:solidFill>
                <a:srgbClr val="89A4A7"/>
              </a:solidFill>
              <a:miter lim="800000"/>
              <a:headEnd/>
              <a:tailEnd/>
            </a:ln>
          </p:spPr>
          <p:txBody>
            <a:bodyPr anchor="ctr"/>
            <a:lstStyle/>
            <a:p>
              <a:pPr algn="ctr"/>
              <a:r>
                <a:rPr lang="es-CO" sz="1200" b="1" dirty="0">
                  <a:solidFill>
                    <a:srgbClr val="FFFFFF"/>
                  </a:solidFill>
                </a:rPr>
                <a:t>Usos y Conflictos de Uso</a:t>
              </a:r>
            </a:p>
          </p:txBody>
        </p:sp>
        <p:sp>
          <p:nvSpPr>
            <p:cNvPr id="14" name="105 Llamada rectangular">
              <a:extLst>
                <a:ext uri="{FF2B5EF4-FFF2-40B4-BE49-F238E27FC236}">
                  <a16:creationId xmlns:a16="http://schemas.microsoft.com/office/drawing/2014/main" id="{CD9B3238-1AAB-48E3-8566-C27D2C8ADB5C}"/>
                </a:ext>
              </a:extLst>
            </p:cNvPr>
            <p:cNvSpPr>
              <a:spLocks noChangeArrowheads="1"/>
            </p:cNvSpPr>
            <p:nvPr/>
          </p:nvSpPr>
          <p:spPr bwMode="auto">
            <a:xfrm>
              <a:off x="-323850" y="1125538"/>
              <a:ext cx="2786063" cy="504825"/>
            </a:xfrm>
            <a:prstGeom prst="wedgeRectCallout">
              <a:avLst>
                <a:gd name="adj1" fmla="val -17120"/>
                <a:gd name="adj2" fmla="val 39310"/>
              </a:avLst>
            </a:prstGeom>
            <a:solidFill>
              <a:srgbClr val="CC0099"/>
            </a:solidFill>
            <a:ln w="25400" algn="ctr">
              <a:solidFill>
                <a:srgbClr val="89A4A7"/>
              </a:solidFill>
              <a:miter lim="800000"/>
              <a:headEnd/>
              <a:tailEnd/>
            </a:ln>
          </p:spPr>
          <p:txBody>
            <a:bodyPr anchor="ctr"/>
            <a:lstStyle/>
            <a:p>
              <a:pPr algn="ctr"/>
              <a:r>
                <a:rPr lang="es-CO" sz="1400" b="1" dirty="0">
                  <a:solidFill>
                    <a:srgbClr val="FFFFFF"/>
                  </a:solidFill>
                </a:rPr>
                <a:t>Ciclo Hidrológico</a:t>
              </a:r>
            </a:p>
          </p:txBody>
        </p:sp>
        <p:sp>
          <p:nvSpPr>
            <p:cNvPr id="15" name="108 Llamada rectangular">
              <a:extLst>
                <a:ext uri="{FF2B5EF4-FFF2-40B4-BE49-F238E27FC236}">
                  <a16:creationId xmlns:a16="http://schemas.microsoft.com/office/drawing/2014/main" id="{989F301D-2A96-453D-A134-BE267AA9E074}"/>
                </a:ext>
              </a:extLst>
            </p:cNvPr>
            <p:cNvSpPr>
              <a:spLocks noChangeArrowheads="1"/>
            </p:cNvSpPr>
            <p:nvPr/>
          </p:nvSpPr>
          <p:spPr bwMode="auto">
            <a:xfrm>
              <a:off x="7235825" y="3716338"/>
              <a:ext cx="1908175" cy="360362"/>
            </a:xfrm>
            <a:prstGeom prst="wedgeRectCallout">
              <a:avLst>
                <a:gd name="adj1" fmla="val 1250"/>
                <a:gd name="adj2" fmla="val 304625"/>
              </a:avLst>
            </a:prstGeom>
            <a:solidFill>
              <a:srgbClr val="CC0099"/>
            </a:solidFill>
            <a:ln w="25400" algn="ctr">
              <a:solidFill>
                <a:srgbClr val="89A4A7"/>
              </a:solidFill>
              <a:miter lim="800000"/>
              <a:headEnd/>
              <a:tailEnd/>
            </a:ln>
          </p:spPr>
          <p:txBody>
            <a:bodyPr anchor="ctr"/>
            <a:lstStyle/>
            <a:p>
              <a:pPr algn="ctr"/>
              <a:r>
                <a:rPr lang="es-CO" sz="1200" b="1" dirty="0">
                  <a:solidFill>
                    <a:srgbClr val="FFFFFF"/>
                  </a:solidFill>
                </a:rPr>
                <a:t>Contaminación</a:t>
              </a:r>
            </a:p>
          </p:txBody>
        </p:sp>
        <p:sp>
          <p:nvSpPr>
            <p:cNvPr id="16" name="108 Llamada rectangular">
              <a:extLst>
                <a:ext uri="{FF2B5EF4-FFF2-40B4-BE49-F238E27FC236}">
                  <a16:creationId xmlns:a16="http://schemas.microsoft.com/office/drawing/2014/main" id="{3E0CF7C7-807E-4C25-A4AF-34DAF58F261F}"/>
                </a:ext>
              </a:extLst>
            </p:cNvPr>
            <p:cNvSpPr>
              <a:spLocks noChangeArrowheads="1"/>
            </p:cNvSpPr>
            <p:nvPr/>
          </p:nvSpPr>
          <p:spPr bwMode="auto">
            <a:xfrm>
              <a:off x="4211638" y="4724400"/>
              <a:ext cx="1223962" cy="433388"/>
            </a:xfrm>
            <a:prstGeom prst="wedgeRectCallout">
              <a:avLst>
                <a:gd name="adj1" fmla="val -100583"/>
                <a:gd name="adj2" fmla="val -158060"/>
              </a:avLst>
            </a:prstGeom>
            <a:solidFill>
              <a:srgbClr val="CC0099"/>
            </a:solidFill>
            <a:ln w="25400" algn="ctr">
              <a:solidFill>
                <a:srgbClr val="89A4A7"/>
              </a:solidFill>
              <a:miter lim="800000"/>
              <a:headEnd/>
              <a:tailEnd/>
            </a:ln>
          </p:spPr>
          <p:txBody>
            <a:bodyPr anchor="ctr"/>
            <a:lstStyle/>
            <a:p>
              <a:pPr algn="ctr"/>
              <a:r>
                <a:rPr lang="es-CO" sz="1400" b="1" dirty="0">
                  <a:solidFill>
                    <a:srgbClr val="FFFFFF"/>
                  </a:solidFill>
                </a:rPr>
                <a:t>Riesgos</a:t>
              </a:r>
            </a:p>
          </p:txBody>
        </p:sp>
      </p:grpSp>
    </p:spTree>
    <p:extLst>
      <p:ext uri="{BB962C8B-B14F-4D97-AF65-F5344CB8AC3E}">
        <p14:creationId xmlns:p14="http://schemas.microsoft.com/office/powerpoint/2010/main" val="23881402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2">
            <a:extLst>
              <a:ext uri="{FF2B5EF4-FFF2-40B4-BE49-F238E27FC236}">
                <a16:creationId xmlns:a16="http://schemas.microsoft.com/office/drawing/2014/main" id="{DB090B83-BF1D-4E15-A7BB-A43A2F67FAE3}"/>
              </a:ext>
            </a:extLst>
          </p:cNvPr>
          <p:cNvSpPr txBox="1">
            <a:spLocks/>
          </p:cNvSpPr>
          <p:nvPr/>
        </p:nvSpPr>
        <p:spPr>
          <a:xfrm>
            <a:off x="137822" y="334239"/>
            <a:ext cx="10890541" cy="492443"/>
          </a:xfrm>
          <a:prstGeom prst="rect">
            <a:avLst/>
          </a:prstGeom>
          <a:noFill/>
          <a:ln w="9525">
            <a:noFill/>
            <a:miter lim="800000"/>
            <a:headEnd/>
            <a:tailEnd/>
          </a:ln>
        </p:spPr>
        <p:txBody>
          <a:bodyPr vert="horz" wrap="square" lIns="0" tIns="0" rIns="0" bIns="0" numCol="1" rtlCol="0" anchor="ctr" anchorCtr="0" compatLnSpc="1">
            <a:prstTxWarp prst="textNoShape">
              <a:avLst/>
            </a:prstTxWarp>
            <a:spAutoFit/>
          </a:bodyPr>
          <a:lstStyle>
            <a:defPPr>
              <a:defRPr lang="es-VE"/>
            </a:defPPr>
            <a:lvl1pPr algn="ctr">
              <a:lnSpc>
                <a:spcPct val="100000"/>
              </a:lnSpc>
              <a:spcBef>
                <a:spcPct val="0"/>
              </a:spcBef>
              <a:buNone/>
              <a:defRPr sz="3600" b="1" kern="10">
                <a:ln w="25400">
                  <a:solidFill>
                    <a:srgbClr val="000000"/>
                  </a:solidFill>
                  <a:round/>
                  <a:headEnd/>
                  <a:tailEnd/>
                </a:ln>
                <a:solidFill>
                  <a:srgbClr val="FFCCFF"/>
                </a:solidFill>
                <a:latin typeface="Arial Black"/>
                <a:ea typeface="+mj-ea"/>
                <a:cs typeface="Arial" charset="0"/>
              </a:defRPr>
            </a:lvl1pPr>
            <a:lvl2pPr eaLnBrk="0" fontAlgn="base" hangingPunct="0">
              <a:lnSpc>
                <a:spcPct val="90000"/>
              </a:lnSpc>
              <a:spcBef>
                <a:spcPct val="0"/>
              </a:spcBef>
              <a:spcAft>
                <a:spcPct val="0"/>
              </a:spcAft>
              <a:defRPr sz="4400">
                <a:latin typeface="Calibri Light" pitchFamily="34" charset="0"/>
              </a:defRPr>
            </a:lvl2pPr>
            <a:lvl3pPr eaLnBrk="0" fontAlgn="base" hangingPunct="0">
              <a:lnSpc>
                <a:spcPct val="90000"/>
              </a:lnSpc>
              <a:spcBef>
                <a:spcPct val="0"/>
              </a:spcBef>
              <a:spcAft>
                <a:spcPct val="0"/>
              </a:spcAft>
              <a:defRPr sz="4400">
                <a:latin typeface="Calibri Light" pitchFamily="34" charset="0"/>
              </a:defRPr>
            </a:lvl3pPr>
            <a:lvl4pPr eaLnBrk="0" fontAlgn="base" hangingPunct="0">
              <a:lnSpc>
                <a:spcPct val="90000"/>
              </a:lnSpc>
              <a:spcBef>
                <a:spcPct val="0"/>
              </a:spcBef>
              <a:spcAft>
                <a:spcPct val="0"/>
              </a:spcAft>
              <a:defRPr sz="4400">
                <a:latin typeface="Calibri Light" pitchFamily="34" charset="0"/>
              </a:defRPr>
            </a:lvl4pPr>
            <a:lvl5pPr eaLnBrk="0" fontAlgn="base" hangingPunct="0">
              <a:lnSpc>
                <a:spcPct val="90000"/>
              </a:lnSpc>
              <a:spcBef>
                <a:spcPct val="0"/>
              </a:spcBef>
              <a:spcAft>
                <a:spcPct val="0"/>
              </a:spcAft>
              <a:defRPr sz="4400">
                <a:latin typeface="Calibri Light" pitchFamily="34" charset="0"/>
              </a:defRPr>
            </a:lvl5pPr>
            <a:lvl6pPr marL="457200" fontAlgn="base">
              <a:lnSpc>
                <a:spcPct val="90000"/>
              </a:lnSpc>
              <a:spcBef>
                <a:spcPct val="0"/>
              </a:spcBef>
              <a:spcAft>
                <a:spcPct val="0"/>
              </a:spcAft>
              <a:defRPr sz="4400">
                <a:latin typeface="Calibri Light" pitchFamily="34" charset="0"/>
              </a:defRPr>
            </a:lvl6pPr>
            <a:lvl7pPr marL="914400" fontAlgn="base">
              <a:lnSpc>
                <a:spcPct val="90000"/>
              </a:lnSpc>
              <a:spcBef>
                <a:spcPct val="0"/>
              </a:spcBef>
              <a:spcAft>
                <a:spcPct val="0"/>
              </a:spcAft>
              <a:defRPr sz="4400">
                <a:latin typeface="Calibri Light" pitchFamily="34" charset="0"/>
              </a:defRPr>
            </a:lvl7pPr>
            <a:lvl8pPr marL="1371600" fontAlgn="base">
              <a:lnSpc>
                <a:spcPct val="90000"/>
              </a:lnSpc>
              <a:spcBef>
                <a:spcPct val="0"/>
              </a:spcBef>
              <a:spcAft>
                <a:spcPct val="0"/>
              </a:spcAft>
              <a:defRPr sz="4400">
                <a:latin typeface="Calibri Light" pitchFamily="34" charset="0"/>
              </a:defRPr>
            </a:lvl8pPr>
            <a:lvl9pPr marL="1828800" fontAlgn="base">
              <a:lnSpc>
                <a:spcPct val="90000"/>
              </a:lnSpc>
              <a:spcBef>
                <a:spcPct val="0"/>
              </a:spcBef>
              <a:spcAft>
                <a:spcPct val="0"/>
              </a:spcAft>
              <a:defRPr sz="4400">
                <a:latin typeface="Calibri Light" pitchFamily="34" charset="0"/>
              </a:defRPr>
            </a:lvl9pPr>
          </a:lstStyle>
          <a:p>
            <a:r>
              <a:rPr lang="es-VE" dirty="0"/>
              <a:t>Combatir el </a:t>
            </a:r>
            <a:r>
              <a:rPr lang="es-VE" dirty="0" err="1"/>
              <a:t>Extractivismo</a:t>
            </a:r>
            <a:endParaRPr lang="es-VE" dirty="0"/>
          </a:p>
        </p:txBody>
      </p:sp>
      <p:sp>
        <p:nvSpPr>
          <p:cNvPr id="3" name="Marcador de contenido 3">
            <a:extLst>
              <a:ext uri="{FF2B5EF4-FFF2-40B4-BE49-F238E27FC236}">
                <a16:creationId xmlns:a16="http://schemas.microsoft.com/office/drawing/2014/main" id="{AEDE12E0-8440-4337-A5A5-794BE4746D0D}"/>
              </a:ext>
            </a:extLst>
          </p:cNvPr>
          <p:cNvSpPr txBox="1">
            <a:spLocks/>
          </p:cNvSpPr>
          <p:nvPr/>
        </p:nvSpPr>
        <p:spPr>
          <a:xfrm>
            <a:off x="137822" y="1038541"/>
            <a:ext cx="10846711" cy="1969770"/>
          </a:xfrm>
          <a:prstGeom prst="rect">
            <a:avLst/>
          </a:prstGeom>
        </p:spPr>
        <p:txBody>
          <a:bodyPr wrap="square" lIns="0" tIns="0" rIns="0" bIns="0" rtlCol="0">
            <a:sp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60000" indent="-360000" algn="just" defTabSz="360000">
              <a:lnSpc>
                <a:spcPct val="100000"/>
              </a:lnSpc>
              <a:spcBef>
                <a:spcPts val="1200"/>
              </a:spcBef>
              <a:buClr>
                <a:srgbClr val="FF0000"/>
              </a:buClr>
              <a:buFont typeface="Wingdings" panose="05000000000000000000" pitchFamily="2" charset="2"/>
              <a:buChar char="Ø"/>
              <a:defRPr/>
            </a:pPr>
            <a:r>
              <a:rPr lang="es-VE" sz="3200" kern="10">
                <a:ln w="15875">
                  <a:solidFill>
                    <a:srgbClr val="000000"/>
                  </a:solidFill>
                  <a:round/>
                  <a:headEnd/>
                  <a:tailEnd/>
                </a:ln>
                <a:solidFill>
                  <a:schemeClr val="accent2">
                    <a:lumMod val="75000"/>
                  </a:schemeClr>
                </a:solidFill>
                <a:latin typeface="Arial Black"/>
              </a:rPr>
              <a:t>Divulgar información sobre el impacto ambiental de los proyectos extractivistas y de megaminería que puedan afectar ecosistemas vitales en nuestro territorio.</a:t>
            </a:r>
            <a:endParaRPr lang="es-VE" sz="3200" kern="10" dirty="0">
              <a:ln w="15875">
                <a:solidFill>
                  <a:srgbClr val="000000"/>
                </a:solidFill>
                <a:round/>
                <a:headEnd/>
                <a:tailEnd/>
              </a:ln>
              <a:solidFill>
                <a:schemeClr val="accent2">
                  <a:lumMod val="75000"/>
                </a:schemeClr>
              </a:solidFill>
              <a:latin typeface="Arial Black"/>
            </a:endParaRPr>
          </a:p>
        </p:txBody>
      </p:sp>
      <p:pic>
        <p:nvPicPr>
          <p:cNvPr id="4" name="Imagen 3">
            <a:extLst>
              <a:ext uri="{FF2B5EF4-FFF2-40B4-BE49-F238E27FC236}">
                <a16:creationId xmlns:a16="http://schemas.microsoft.com/office/drawing/2014/main" id="{FD45B4E8-2CC9-4957-BDF4-1D8433A1599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792534" y="3248557"/>
            <a:ext cx="6192000" cy="3477704"/>
          </a:xfrm>
          <a:prstGeom prst="rect">
            <a:avLst/>
          </a:prstGeom>
          <a:noFill/>
          <a:ln w="38100">
            <a:solidFill>
              <a:schemeClr val="tx2">
                <a:lumMod val="50000"/>
              </a:schemeClr>
            </a:solidFill>
            <a:miter lim="800000"/>
            <a:headEnd/>
            <a:tailEnd/>
          </a:ln>
        </p:spPr>
      </p:pic>
    </p:spTree>
    <p:extLst>
      <p:ext uri="{BB962C8B-B14F-4D97-AF65-F5344CB8AC3E}">
        <p14:creationId xmlns:p14="http://schemas.microsoft.com/office/powerpoint/2010/main" val="30817621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2">
            <a:extLst>
              <a:ext uri="{FF2B5EF4-FFF2-40B4-BE49-F238E27FC236}">
                <a16:creationId xmlns:a16="http://schemas.microsoft.com/office/drawing/2014/main" id="{E49F1CA9-F5BC-4C14-B2A4-C344449A2EDF}"/>
              </a:ext>
            </a:extLst>
          </p:cNvPr>
          <p:cNvSpPr txBox="1">
            <a:spLocks/>
          </p:cNvSpPr>
          <p:nvPr/>
        </p:nvSpPr>
        <p:spPr>
          <a:xfrm>
            <a:off x="131911" y="92008"/>
            <a:ext cx="10896452" cy="769441"/>
          </a:xfrm>
          <a:prstGeom prst="rect">
            <a:avLst/>
          </a:prstGeom>
        </p:spPr>
        <p:txBody>
          <a:bodyPr wrap="square" lIns="0" tIns="0" rIns="0" bIns="0" rtlCol="0">
            <a:spAutoFit/>
          </a:bodyPr>
          <a:lstStyle>
            <a:lvl1pPr algn="ctr" rtl="0" eaLnBrk="0" fontAlgn="base" hangingPunct="0">
              <a:spcBef>
                <a:spcPct val="0"/>
              </a:spcBef>
              <a:spcAft>
                <a:spcPct val="0"/>
              </a:spcAft>
              <a:defRPr sz="3600" b="1">
                <a:solidFill>
                  <a:srgbClr val="CCFFFF"/>
                </a:solidFill>
                <a:latin typeface="+mj-lt"/>
                <a:ea typeface="+mj-ea"/>
                <a:cs typeface="+mj-cs"/>
              </a:defRPr>
            </a:lvl1pPr>
            <a:lvl2pPr algn="ctr" rtl="0" eaLnBrk="0" fontAlgn="base" hangingPunct="0">
              <a:spcBef>
                <a:spcPct val="0"/>
              </a:spcBef>
              <a:spcAft>
                <a:spcPct val="0"/>
              </a:spcAft>
              <a:defRPr sz="3600" b="1">
                <a:solidFill>
                  <a:srgbClr val="CCFFFF"/>
                </a:solidFill>
                <a:latin typeface="Tahoma" pitchFamily="34" charset="0"/>
              </a:defRPr>
            </a:lvl2pPr>
            <a:lvl3pPr algn="ctr" rtl="0" eaLnBrk="0" fontAlgn="base" hangingPunct="0">
              <a:spcBef>
                <a:spcPct val="0"/>
              </a:spcBef>
              <a:spcAft>
                <a:spcPct val="0"/>
              </a:spcAft>
              <a:defRPr sz="3600" b="1">
                <a:solidFill>
                  <a:srgbClr val="CCFFFF"/>
                </a:solidFill>
                <a:latin typeface="Tahoma" pitchFamily="34" charset="0"/>
              </a:defRPr>
            </a:lvl3pPr>
            <a:lvl4pPr algn="ctr" rtl="0" eaLnBrk="0" fontAlgn="base" hangingPunct="0">
              <a:spcBef>
                <a:spcPct val="0"/>
              </a:spcBef>
              <a:spcAft>
                <a:spcPct val="0"/>
              </a:spcAft>
              <a:defRPr sz="3600" b="1">
                <a:solidFill>
                  <a:srgbClr val="CCFFFF"/>
                </a:solidFill>
                <a:latin typeface="Tahoma" pitchFamily="34" charset="0"/>
              </a:defRPr>
            </a:lvl4pPr>
            <a:lvl5pPr algn="ctr" rtl="0" eaLnBrk="0" fontAlgn="base" hangingPunct="0">
              <a:spcBef>
                <a:spcPct val="0"/>
              </a:spcBef>
              <a:spcAft>
                <a:spcPct val="0"/>
              </a:spcAft>
              <a:defRPr sz="3600" b="1">
                <a:solidFill>
                  <a:srgbClr val="CCFFFF"/>
                </a:solidFill>
                <a:latin typeface="Tahoma" pitchFamily="34" charset="0"/>
              </a:defRPr>
            </a:lvl5pPr>
            <a:lvl6pPr marL="457200" algn="ctr" rtl="0" eaLnBrk="0" fontAlgn="base" hangingPunct="0">
              <a:spcBef>
                <a:spcPct val="0"/>
              </a:spcBef>
              <a:spcAft>
                <a:spcPct val="0"/>
              </a:spcAft>
              <a:defRPr sz="3600" b="1">
                <a:solidFill>
                  <a:srgbClr val="CCFFFF"/>
                </a:solidFill>
                <a:latin typeface="Tahoma" pitchFamily="34" charset="0"/>
              </a:defRPr>
            </a:lvl6pPr>
            <a:lvl7pPr marL="914400" algn="ctr" rtl="0" eaLnBrk="0" fontAlgn="base" hangingPunct="0">
              <a:spcBef>
                <a:spcPct val="0"/>
              </a:spcBef>
              <a:spcAft>
                <a:spcPct val="0"/>
              </a:spcAft>
              <a:defRPr sz="3600" b="1">
                <a:solidFill>
                  <a:srgbClr val="CCFFFF"/>
                </a:solidFill>
                <a:latin typeface="Tahoma" pitchFamily="34" charset="0"/>
              </a:defRPr>
            </a:lvl7pPr>
            <a:lvl8pPr marL="1371600" algn="ctr" rtl="0" eaLnBrk="0" fontAlgn="base" hangingPunct="0">
              <a:spcBef>
                <a:spcPct val="0"/>
              </a:spcBef>
              <a:spcAft>
                <a:spcPct val="0"/>
              </a:spcAft>
              <a:defRPr sz="3600" b="1">
                <a:solidFill>
                  <a:srgbClr val="CCFFFF"/>
                </a:solidFill>
                <a:latin typeface="Tahoma" pitchFamily="34" charset="0"/>
              </a:defRPr>
            </a:lvl8pPr>
            <a:lvl9pPr marL="1828800" algn="ctr" rtl="0" eaLnBrk="0" fontAlgn="base" hangingPunct="0">
              <a:spcBef>
                <a:spcPct val="0"/>
              </a:spcBef>
              <a:spcAft>
                <a:spcPct val="0"/>
              </a:spcAft>
              <a:defRPr sz="3600" b="1">
                <a:solidFill>
                  <a:srgbClr val="CCFFFF"/>
                </a:solidFill>
                <a:latin typeface="Tahoma" pitchFamily="34" charset="0"/>
              </a:defRPr>
            </a:lvl9pPr>
          </a:lstStyle>
          <a:p>
            <a:pPr fontAlgn="auto">
              <a:spcAft>
                <a:spcPts val="0"/>
              </a:spcAft>
              <a:defRPr/>
            </a:pPr>
            <a:r>
              <a:rPr lang="es-VE" sz="5000" kern="10" dirty="0">
                <a:ln w="31750">
                  <a:solidFill>
                    <a:srgbClr val="001400"/>
                  </a:solidFill>
                  <a:round/>
                  <a:headEnd/>
                  <a:tailEnd/>
                </a:ln>
                <a:solidFill>
                  <a:srgbClr val="92D050"/>
                </a:solidFill>
                <a:latin typeface="Arial Black"/>
                <a:cs typeface="Arial" charset="0"/>
              </a:rPr>
              <a:t>Mensaje Clave</a:t>
            </a:r>
          </a:p>
        </p:txBody>
      </p:sp>
      <p:sp>
        <p:nvSpPr>
          <p:cNvPr id="3" name="Rectangle 3">
            <a:extLst>
              <a:ext uri="{FF2B5EF4-FFF2-40B4-BE49-F238E27FC236}">
                <a16:creationId xmlns:a16="http://schemas.microsoft.com/office/drawing/2014/main" id="{3FBEF439-4102-44C7-AE8A-0EBC5C594214}"/>
              </a:ext>
            </a:extLst>
          </p:cNvPr>
          <p:cNvSpPr txBox="1">
            <a:spLocks noChangeArrowheads="1"/>
          </p:cNvSpPr>
          <p:nvPr/>
        </p:nvSpPr>
        <p:spPr>
          <a:xfrm>
            <a:off x="153007" y="954882"/>
            <a:ext cx="10875355" cy="4190763"/>
          </a:xfrm>
          <a:prstGeom prst="rect">
            <a:avLst/>
          </a:prstGeom>
        </p:spPr>
        <p:txBody>
          <a:bodyPr wrap="square" lIns="0" tIns="0" rIns="0" bIns="0">
            <a:spAutoFit/>
          </a:bodyPr>
          <a:lstStyle>
            <a:lvl1pPr marL="228600" indent="-228600" algn="l" rtl="0" fontAlgn="base">
              <a:lnSpc>
                <a:spcPct val="90000"/>
              </a:lnSpc>
              <a:spcBef>
                <a:spcPts val="1000"/>
              </a:spcBef>
              <a:spcAft>
                <a:spcPct val="0"/>
              </a:spcAft>
              <a:buFont typeface="Arial" charset="0"/>
              <a:buChar char="•"/>
              <a:defRPr lang="es-ES" altLang="es-VE" sz="2800" b="1" kern="1200">
                <a:ln w="19050">
                  <a:solidFill>
                    <a:srgbClr val="000000"/>
                  </a:solidFill>
                </a:ln>
                <a:solidFill>
                  <a:srgbClr val="009900"/>
                </a:solidFill>
                <a:latin typeface="Arial" panose="020B0604020202020204" pitchFamily="34" charset="0"/>
                <a:ea typeface="+mn-ea"/>
                <a:cs typeface="Arial" panose="020B0604020202020204" pitchFamily="34" charset="0"/>
              </a:defRPr>
            </a:lvl1pPr>
            <a:lvl2pPr marL="685800" indent="-228600" algn="l" rtl="0" fontAlgn="base">
              <a:lnSpc>
                <a:spcPct val="90000"/>
              </a:lnSpc>
              <a:spcBef>
                <a:spcPts val="500"/>
              </a:spcBef>
              <a:spcAft>
                <a:spcPct val="0"/>
              </a:spcAft>
              <a:buFont typeface="Arial" charset="0"/>
              <a:buChar char="•"/>
              <a:defRPr lang="es-ES" altLang="es-VE" sz="2400" b="1" kern="1200">
                <a:ln w="19050">
                  <a:solidFill>
                    <a:srgbClr val="000000"/>
                  </a:solidFill>
                </a:ln>
                <a:solidFill>
                  <a:srgbClr val="009900"/>
                </a:solidFill>
                <a:latin typeface="Arial" panose="020B0604020202020204" pitchFamily="34" charset="0"/>
                <a:ea typeface="+mn-ea"/>
                <a:cs typeface="Arial" panose="020B0604020202020204" pitchFamily="34" charset="0"/>
              </a:defRPr>
            </a:lvl2pPr>
            <a:lvl3pPr marL="1143000" indent="-228600" algn="l" rtl="0" fontAlgn="base">
              <a:lnSpc>
                <a:spcPct val="90000"/>
              </a:lnSpc>
              <a:spcBef>
                <a:spcPts val="500"/>
              </a:spcBef>
              <a:spcAft>
                <a:spcPct val="0"/>
              </a:spcAft>
              <a:buFont typeface="Arial" charset="0"/>
              <a:buChar char="•"/>
              <a:defRPr lang="es-ES" altLang="es-VE" sz="2000" b="1" kern="1200">
                <a:ln w="19050">
                  <a:solidFill>
                    <a:srgbClr val="000000"/>
                  </a:solidFill>
                </a:ln>
                <a:solidFill>
                  <a:srgbClr val="009900"/>
                </a:solidFill>
                <a:latin typeface="Arial" panose="020B0604020202020204" pitchFamily="34" charset="0"/>
                <a:ea typeface="+mn-ea"/>
                <a:cs typeface="Arial" panose="020B0604020202020204" pitchFamily="34" charset="0"/>
              </a:defRPr>
            </a:lvl3pPr>
            <a:lvl4pPr marL="1600200" indent="-228600" algn="l" rtl="0" fontAlgn="base">
              <a:lnSpc>
                <a:spcPct val="90000"/>
              </a:lnSpc>
              <a:spcBef>
                <a:spcPts val="500"/>
              </a:spcBef>
              <a:spcAft>
                <a:spcPct val="0"/>
              </a:spcAft>
              <a:buFont typeface="Arial" charset="0"/>
              <a:buChar char="•"/>
              <a:defRPr lang="es-ES" altLang="es-VE" sz="2000" b="1" kern="1200">
                <a:ln w="19050">
                  <a:solidFill>
                    <a:srgbClr val="000000"/>
                  </a:solidFill>
                </a:ln>
                <a:solidFill>
                  <a:srgbClr val="009900"/>
                </a:solidFill>
                <a:latin typeface="Arial" panose="020B0604020202020204" pitchFamily="34" charset="0"/>
                <a:ea typeface="+mn-ea"/>
                <a:cs typeface="Arial" panose="020B0604020202020204" pitchFamily="34" charset="0"/>
              </a:defRPr>
            </a:lvl4pPr>
            <a:lvl5pPr marL="2057400" indent="-228600" algn="l" rtl="0" fontAlgn="base">
              <a:lnSpc>
                <a:spcPct val="90000"/>
              </a:lnSpc>
              <a:spcBef>
                <a:spcPts val="500"/>
              </a:spcBef>
              <a:spcAft>
                <a:spcPct val="0"/>
              </a:spcAft>
              <a:buFont typeface="Arial" charset="0"/>
              <a:buChar char="•"/>
              <a:defRPr lang="es-VE" altLang="es-VE" sz="2000" b="1" kern="1200">
                <a:ln w="19050">
                  <a:solidFill>
                    <a:srgbClr val="000000"/>
                  </a:solidFill>
                </a:ln>
                <a:solidFill>
                  <a:srgbClr val="009900"/>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60000" indent="-360000">
              <a:lnSpc>
                <a:spcPts val="5500"/>
              </a:lnSpc>
              <a:spcBef>
                <a:spcPts val="1800"/>
              </a:spcBef>
              <a:buClr>
                <a:srgbClr val="CC0000"/>
              </a:buClr>
              <a:buFont typeface="Wingdings" panose="05000000000000000000" pitchFamily="2" charset="2"/>
              <a:buChar char="Ø"/>
              <a:defRPr/>
            </a:pPr>
            <a:r>
              <a:rPr lang="es-CO" altLang="es-VE" sz="4000" dirty="0">
                <a:ln w="19050">
                  <a:solidFill>
                    <a:schemeClr val="tx1"/>
                  </a:solidFill>
                </a:ln>
                <a:solidFill>
                  <a:srgbClr val="92D050"/>
                </a:solidFill>
                <a:effectLst>
                  <a:outerShdw blurRad="38100" dist="38100" dir="2700000" algn="tl">
                    <a:srgbClr val="C0C0C0"/>
                  </a:outerShdw>
                </a:effectLst>
                <a:latin typeface="Arial Black" panose="020B0A04020102020204" pitchFamily="34" charset="0"/>
              </a:rPr>
              <a:t>¡La conservación necesita </a:t>
            </a:r>
            <a:r>
              <a:rPr lang="es-CO" altLang="es-VE" sz="4000" dirty="0">
                <a:ln w="19050">
                  <a:solidFill>
                    <a:schemeClr val="tx1"/>
                  </a:solidFill>
                </a:ln>
                <a:solidFill>
                  <a:schemeClr val="hlink"/>
                </a:solidFill>
                <a:effectLst>
                  <a:outerShdw blurRad="38100" dist="38100" dir="2700000" algn="tl">
                    <a:srgbClr val="C0C0C0"/>
                  </a:outerShdw>
                </a:effectLst>
                <a:latin typeface="Arial Black" panose="020B0A04020102020204" pitchFamily="34" charset="0"/>
              </a:rPr>
              <a:t>las capacidades</a:t>
            </a:r>
            <a:r>
              <a:rPr lang="es-CO" altLang="es-VE" sz="4000" dirty="0">
                <a:ln w="19050">
                  <a:solidFill>
                    <a:schemeClr val="tx1"/>
                  </a:solidFill>
                </a:ln>
                <a:solidFill>
                  <a:srgbClr val="92D050"/>
                </a:solidFill>
                <a:effectLst>
                  <a:outerShdw blurRad="38100" dist="38100" dir="2700000" algn="tl">
                    <a:srgbClr val="C0C0C0"/>
                  </a:outerShdw>
                </a:effectLst>
                <a:latin typeface="Arial Black" panose="020B0A04020102020204" pitchFamily="34" charset="0"/>
              </a:rPr>
              <a:t>, las </a:t>
            </a:r>
            <a:r>
              <a:rPr lang="es-CO" altLang="es-VE" sz="4000" dirty="0">
                <a:ln w="19050">
                  <a:solidFill>
                    <a:schemeClr val="tx1"/>
                  </a:solidFill>
                </a:ln>
                <a:solidFill>
                  <a:schemeClr val="hlink"/>
                </a:solidFill>
                <a:effectLst>
                  <a:outerShdw blurRad="38100" dist="38100" dir="2700000" algn="tl">
                    <a:srgbClr val="C0C0C0"/>
                  </a:outerShdw>
                </a:effectLst>
                <a:latin typeface="Arial Black" panose="020B0A04020102020204" pitchFamily="34" charset="0"/>
              </a:rPr>
              <a:t>preocupaciones</a:t>
            </a:r>
            <a:r>
              <a:rPr lang="es-CO" altLang="es-VE" sz="4000" dirty="0">
                <a:ln w="19050">
                  <a:solidFill>
                    <a:schemeClr val="tx1"/>
                  </a:solidFill>
                </a:ln>
                <a:solidFill>
                  <a:srgbClr val="92D050"/>
                </a:solidFill>
                <a:effectLst>
                  <a:outerShdw blurRad="38100" dist="38100" dir="2700000" algn="tl">
                    <a:srgbClr val="C0C0C0"/>
                  </a:outerShdw>
                </a:effectLst>
                <a:latin typeface="Arial Black" panose="020B0A04020102020204" pitchFamily="34" charset="0"/>
              </a:rPr>
              <a:t> y el </a:t>
            </a:r>
            <a:r>
              <a:rPr lang="es-CO" altLang="es-VE" sz="4000" dirty="0">
                <a:ln w="19050">
                  <a:solidFill>
                    <a:schemeClr val="tx1"/>
                  </a:solidFill>
                </a:ln>
                <a:solidFill>
                  <a:schemeClr val="hlink"/>
                </a:solidFill>
                <a:effectLst>
                  <a:outerShdw blurRad="38100" dist="38100" dir="2700000" algn="tl">
                    <a:srgbClr val="C0C0C0"/>
                  </a:outerShdw>
                </a:effectLst>
                <a:latin typeface="Arial Black" panose="020B0A04020102020204" pitchFamily="34" charset="0"/>
              </a:rPr>
              <a:t>compromiso de la sociedad en su conjunto…</a:t>
            </a:r>
            <a:r>
              <a:rPr lang="es-CO" altLang="es-VE" sz="4000" dirty="0">
                <a:ln w="19050">
                  <a:solidFill>
                    <a:schemeClr val="tx1"/>
                  </a:solidFill>
                </a:ln>
                <a:solidFill>
                  <a:srgbClr val="92D050"/>
                </a:solidFill>
                <a:effectLst>
                  <a:outerShdw blurRad="38100" dist="38100" dir="2700000" algn="tl">
                    <a:srgbClr val="C0C0C0"/>
                  </a:outerShdw>
                </a:effectLst>
                <a:latin typeface="Arial Black" panose="020B0A04020102020204" pitchFamily="34" charset="0"/>
              </a:rPr>
              <a:t>, no sólo de los profesionales expertos o de los funcionarios del gobierno!</a:t>
            </a:r>
            <a:endParaRPr lang="es-VE" altLang="es-VE" sz="4000" dirty="0">
              <a:ln w="19050">
                <a:solidFill>
                  <a:schemeClr val="tx1"/>
                </a:solidFill>
              </a:ln>
              <a:solidFill>
                <a:srgbClr val="92D050"/>
              </a:solidFill>
              <a:effectLst>
                <a:outerShdw blurRad="38100" dist="38100" dir="2700000" algn="tl">
                  <a:srgbClr val="C0C0C0"/>
                </a:outerShdw>
              </a:effectLst>
              <a:latin typeface="Arial Black" panose="020B0A04020102020204" pitchFamily="34" charset="0"/>
            </a:endParaRPr>
          </a:p>
        </p:txBody>
      </p:sp>
    </p:spTree>
    <p:extLst>
      <p:ext uri="{BB962C8B-B14F-4D97-AF65-F5344CB8AC3E}">
        <p14:creationId xmlns:p14="http://schemas.microsoft.com/office/powerpoint/2010/main" val="8743044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2">
            <a:extLst>
              <a:ext uri="{FF2B5EF4-FFF2-40B4-BE49-F238E27FC236}">
                <a16:creationId xmlns:a16="http://schemas.microsoft.com/office/drawing/2014/main" id="{1B3779E8-06B0-43F0-B4B4-05B1C659319F}"/>
              </a:ext>
            </a:extLst>
          </p:cNvPr>
          <p:cNvSpPr txBox="1">
            <a:spLocks/>
          </p:cNvSpPr>
          <p:nvPr/>
        </p:nvSpPr>
        <p:spPr>
          <a:xfrm>
            <a:off x="131909" y="92008"/>
            <a:ext cx="10896453" cy="615553"/>
          </a:xfrm>
          <a:prstGeom prst="rect">
            <a:avLst/>
          </a:prstGeom>
        </p:spPr>
        <p:txBody>
          <a:bodyPr wrap="square" lIns="0" tIns="0" rIns="0" bIns="0" rtlCol="0">
            <a:spAutoFit/>
          </a:bodyPr>
          <a:lstStyle>
            <a:defPPr>
              <a:defRPr lang="es-VE"/>
            </a:defPPr>
            <a:lvl1pPr algn="ctr" eaLnBrk="0" fontAlgn="auto" hangingPunct="0">
              <a:spcBef>
                <a:spcPct val="0"/>
              </a:spcBef>
              <a:spcAft>
                <a:spcPts val="0"/>
              </a:spcAft>
              <a:defRPr sz="5000" b="1" kern="10">
                <a:ln w="31750">
                  <a:solidFill>
                    <a:srgbClr val="001400"/>
                  </a:solidFill>
                  <a:round/>
                  <a:headEnd/>
                  <a:tailEnd/>
                </a:ln>
                <a:solidFill>
                  <a:srgbClr val="92D050"/>
                </a:solidFill>
                <a:latin typeface="Arial Black"/>
                <a:ea typeface="+mj-ea"/>
                <a:cs typeface="Arial" charset="0"/>
              </a:defRPr>
            </a:lvl1pPr>
            <a:lvl2pPr algn="ctr" eaLnBrk="0" fontAlgn="base" hangingPunct="0">
              <a:spcBef>
                <a:spcPct val="0"/>
              </a:spcBef>
              <a:spcAft>
                <a:spcPct val="0"/>
              </a:spcAft>
              <a:defRPr sz="3600" b="1">
                <a:solidFill>
                  <a:srgbClr val="CCFFFF"/>
                </a:solidFill>
                <a:latin typeface="Tahoma" pitchFamily="34" charset="0"/>
              </a:defRPr>
            </a:lvl2pPr>
            <a:lvl3pPr algn="ctr" eaLnBrk="0" fontAlgn="base" hangingPunct="0">
              <a:spcBef>
                <a:spcPct val="0"/>
              </a:spcBef>
              <a:spcAft>
                <a:spcPct val="0"/>
              </a:spcAft>
              <a:defRPr sz="3600" b="1">
                <a:solidFill>
                  <a:srgbClr val="CCFFFF"/>
                </a:solidFill>
                <a:latin typeface="Tahoma" pitchFamily="34" charset="0"/>
              </a:defRPr>
            </a:lvl3pPr>
            <a:lvl4pPr algn="ctr" eaLnBrk="0" fontAlgn="base" hangingPunct="0">
              <a:spcBef>
                <a:spcPct val="0"/>
              </a:spcBef>
              <a:spcAft>
                <a:spcPct val="0"/>
              </a:spcAft>
              <a:defRPr sz="3600" b="1">
                <a:solidFill>
                  <a:srgbClr val="CCFFFF"/>
                </a:solidFill>
                <a:latin typeface="Tahoma" pitchFamily="34" charset="0"/>
              </a:defRPr>
            </a:lvl4pPr>
            <a:lvl5pPr algn="ctr" eaLnBrk="0" fontAlgn="base" hangingPunct="0">
              <a:spcBef>
                <a:spcPct val="0"/>
              </a:spcBef>
              <a:spcAft>
                <a:spcPct val="0"/>
              </a:spcAft>
              <a:defRPr sz="3600" b="1">
                <a:solidFill>
                  <a:srgbClr val="CCFFFF"/>
                </a:solidFill>
                <a:latin typeface="Tahoma" pitchFamily="34" charset="0"/>
              </a:defRPr>
            </a:lvl5pPr>
            <a:lvl6pPr marL="457200" algn="ctr" eaLnBrk="0" fontAlgn="base" hangingPunct="0">
              <a:spcBef>
                <a:spcPct val="0"/>
              </a:spcBef>
              <a:spcAft>
                <a:spcPct val="0"/>
              </a:spcAft>
              <a:defRPr sz="3600" b="1">
                <a:solidFill>
                  <a:srgbClr val="CCFFFF"/>
                </a:solidFill>
                <a:latin typeface="Tahoma" pitchFamily="34" charset="0"/>
              </a:defRPr>
            </a:lvl6pPr>
            <a:lvl7pPr marL="914400" algn="ctr" eaLnBrk="0" fontAlgn="base" hangingPunct="0">
              <a:spcBef>
                <a:spcPct val="0"/>
              </a:spcBef>
              <a:spcAft>
                <a:spcPct val="0"/>
              </a:spcAft>
              <a:defRPr sz="3600" b="1">
                <a:solidFill>
                  <a:srgbClr val="CCFFFF"/>
                </a:solidFill>
                <a:latin typeface="Tahoma" pitchFamily="34" charset="0"/>
              </a:defRPr>
            </a:lvl7pPr>
            <a:lvl8pPr marL="1371600" algn="ctr" eaLnBrk="0" fontAlgn="base" hangingPunct="0">
              <a:spcBef>
                <a:spcPct val="0"/>
              </a:spcBef>
              <a:spcAft>
                <a:spcPct val="0"/>
              </a:spcAft>
              <a:defRPr sz="3600" b="1">
                <a:solidFill>
                  <a:srgbClr val="CCFFFF"/>
                </a:solidFill>
                <a:latin typeface="Tahoma" pitchFamily="34" charset="0"/>
              </a:defRPr>
            </a:lvl8pPr>
            <a:lvl9pPr marL="1828800" algn="ctr" eaLnBrk="0" fontAlgn="base" hangingPunct="0">
              <a:spcBef>
                <a:spcPct val="0"/>
              </a:spcBef>
              <a:spcAft>
                <a:spcPct val="0"/>
              </a:spcAft>
              <a:defRPr sz="3600" b="1">
                <a:solidFill>
                  <a:srgbClr val="CCFFFF"/>
                </a:solidFill>
                <a:latin typeface="Tahoma" pitchFamily="34" charset="0"/>
              </a:defRPr>
            </a:lvl9pPr>
          </a:lstStyle>
          <a:p>
            <a:r>
              <a:rPr lang="es-VE" dirty="0"/>
              <a:t>Mensaje Clave</a:t>
            </a:r>
          </a:p>
        </p:txBody>
      </p:sp>
      <p:sp>
        <p:nvSpPr>
          <p:cNvPr id="3" name="Rectangle 3">
            <a:extLst>
              <a:ext uri="{FF2B5EF4-FFF2-40B4-BE49-F238E27FC236}">
                <a16:creationId xmlns:a16="http://schemas.microsoft.com/office/drawing/2014/main" id="{7E51217E-2247-4FB3-BE98-E7E59259E2FF}"/>
              </a:ext>
            </a:extLst>
          </p:cNvPr>
          <p:cNvSpPr txBox="1">
            <a:spLocks noChangeArrowheads="1"/>
          </p:cNvSpPr>
          <p:nvPr/>
        </p:nvSpPr>
        <p:spPr>
          <a:xfrm>
            <a:off x="140713" y="952549"/>
            <a:ext cx="10896453" cy="3877985"/>
          </a:xfrm>
          <a:prstGeom prst="rect">
            <a:avLst/>
          </a:prstGeom>
        </p:spPr>
        <p:txBody>
          <a:bodyPr wrap="square" lIns="0" tIns="0" rIns="0" bIns="0">
            <a:spAutoFit/>
          </a:bodyPr>
          <a:lstStyle>
            <a:defPPr>
              <a:defRPr lang="es-VE"/>
            </a:defPPr>
            <a:lvl1pPr marL="360000" indent="-360000" fontAlgn="base">
              <a:lnSpc>
                <a:spcPts val="5500"/>
              </a:lnSpc>
              <a:spcBef>
                <a:spcPts val="1800"/>
              </a:spcBef>
              <a:spcAft>
                <a:spcPct val="0"/>
              </a:spcAft>
              <a:buClr>
                <a:srgbClr val="CC0000"/>
              </a:buClr>
              <a:buFont typeface="Wingdings" panose="05000000000000000000" pitchFamily="2" charset="2"/>
              <a:buChar char="Ø"/>
              <a:defRPr sz="4000" b="1">
                <a:ln w="19050">
                  <a:solidFill>
                    <a:schemeClr val="tx1"/>
                  </a:solidFill>
                </a:ln>
                <a:solidFill>
                  <a:srgbClr val="92D050"/>
                </a:solidFill>
                <a:effectLst>
                  <a:outerShdw blurRad="38100" dist="38100" dir="2700000" algn="tl">
                    <a:srgbClr val="C0C0C0"/>
                  </a:outerShdw>
                </a:effectLst>
                <a:latin typeface="Arial Black" panose="020B0A04020102020204" pitchFamily="34" charset="0"/>
                <a:cs typeface="Arial" panose="020B0604020202020204" pitchFamily="34" charset="0"/>
              </a:defRPr>
            </a:lvl1pPr>
            <a:lvl2pPr marL="685800" indent="-228600" fontAlgn="base">
              <a:lnSpc>
                <a:spcPct val="90000"/>
              </a:lnSpc>
              <a:spcBef>
                <a:spcPts val="500"/>
              </a:spcBef>
              <a:spcAft>
                <a:spcPct val="0"/>
              </a:spcAft>
              <a:buFont typeface="Arial" charset="0"/>
              <a:buChar char="•"/>
              <a:defRPr sz="2400" b="1">
                <a:ln w="19050">
                  <a:solidFill>
                    <a:srgbClr val="000000"/>
                  </a:solidFill>
                </a:ln>
                <a:solidFill>
                  <a:srgbClr val="009900"/>
                </a:solidFill>
                <a:latin typeface="Arial" panose="020B0604020202020204" pitchFamily="34" charset="0"/>
                <a:cs typeface="Arial" panose="020B0604020202020204" pitchFamily="34" charset="0"/>
              </a:defRPr>
            </a:lvl2pPr>
            <a:lvl3pPr marL="1143000" indent="-228600" fontAlgn="base">
              <a:lnSpc>
                <a:spcPct val="90000"/>
              </a:lnSpc>
              <a:spcBef>
                <a:spcPts val="500"/>
              </a:spcBef>
              <a:spcAft>
                <a:spcPct val="0"/>
              </a:spcAft>
              <a:buFont typeface="Arial" charset="0"/>
              <a:buChar char="•"/>
              <a:defRPr sz="2000" b="1">
                <a:ln w="19050">
                  <a:solidFill>
                    <a:srgbClr val="000000"/>
                  </a:solidFill>
                </a:ln>
                <a:solidFill>
                  <a:srgbClr val="009900"/>
                </a:solidFill>
                <a:latin typeface="Arial" panose="020B0604020202020204" pitchFamily="34" charset="0"/>
                <a:cs typeface="Arial" panose="020B0604020202020204" pitchFamily="34" charset="0"/>
              </a:defRPr>
            </a:lvl3pPr>
            <a:lvl4pPr marL="1600200" indent="-228600" fontAlgn="base">
              <a:lnSpc>
                <a:spcPct val="90000"/>
              </a:lnSpc>
              <a:spcBef>
                <a:spcPts val="500"/>
              </a:spcBef>
              <a:spcAft>
                <a:spcPct val="0"/>
              </a:spcAft>
              <a:buFont typeface="Arial" charset="0"/>
              <a:buChar char="•"/>
              <a:defRPr sz="2000" b="1">
                <a:ln w="19050">
                  <a:solidFill>
                    <a:srgbClr val="000000"/>
                  </a:solidFill>
                </a:ln>
                <a:solidFill>
                  <a:srgbClr val="009900"/>
                </a:solidFill>
                <a:latin typeface="Arial" panose="020B0604020202020204" pitchFamily="34" charset="0"/>
                <a:cs typeface="Arial" panose="020B0604020202020204" pitchFamily="34" charset="0"/>
              </a:defRPr>
            </a:lvl4pPr>
            <a:lvl5pPr marL="2057400" indent="-228600" fontAlgn="base">
              <a:lnSpc>
                <a:spcPct val="90000"/>
              </a:lnSpc>
              <a:spcBef>
                <a:spcPts val="500"/>
              </a:spcBef>
              <a:spcAft>
                <a:spcPct val="0"/>
              </a:spcAft>
              <a:buFont typeface="Arial" charset="0"/>
              <a:buChar char="•"/>
              <a:defRPr sz="2000" b="1">
                <a:ln w="19050">
                  <a:solidFill>
                    <a:srgbClr val="000000"/>
                  </a:solidFill>
                </a:ln>
                <a:solidFill>
                  <a:srgbClr val="009900"/>
                </a:solidFill>
                <a:latin typeface="Arial" panose="020B0604020202020204" pitchFamily="34" charset="0"/>
                <a:cs typeface="Arial" panose="020B0604020202020204" pitchFamily="34" charset="0"/>
              </a:defRPr>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r>
              <a:rPr lang="es-CO" dirty="0"/>
              <a:t>La conservación debe prestar más atención a los </a:t>
            </a:r>
            <a:r>
              <a:rPr lang="es-CO" altLang="es-VE" dirty="0">
                <a:solidFill>
                  <a:schemeClr val="hlink"/>
                </a:solidFill>
              </a:rPr>
              <a:t>vínculos</a:t>
            </a:r>
            <a:r>
              <a:rPr lang="es-CO" dirty="0"/>
              <a:t> cruciales </a:t>
            </a:r>
            <a:r>
              <a:rPr lang="es-CO" altLang="es-VE" dirty="0">
                <a:solidFill>
                  <a:schemeClr val="hlink"/>
                </a:solidFill>
              </a:rPr>
              <a:t>entre</a:t>
            </a:r>
            <a:r>
              <a:rPr lang="es-CO" dirty="0"/>
              <a:t> la </a:t>
            </a:r>
            <a:r>
              <a:rPr lang="es-CO" altLang="es-VE" dirty="0">
                <a:solidFill>
                  <a:schemeClr val="hlink"/>
                </a:solidFill>
              </a:rPr>
              <a:t>diversidad biológica y cultural</a:t>
            </a:r>
            <a:r>
              <a:rPr lang="es-CO" dirty="0"/>
              <a:t> y a las </a:t>
            </a:r>
            <a:r>
              <a:rPr lang="es-CO" altLang="es-VE" dirty="0">
                <a:solidFill>
                  <a:schemeClr val="hlink"/>
                </a:solidFill>
              </a:rPr>
              <a:t>condiciones para empoderar</a:t>
            </a:r>
            <a:r>
              <a:rPr lang="es-CO" dirty="0"/>
              <a:t> a los </a:t>
            </a:r>
            <a:r>
              <a:rPr lang="es-CO" altLang="es-VE" dirty="0">
                <a:solidFill>
                  <a:schemeClr val="hlink"/>
                </a:solidFill>
              </a:rPr>
              <a:t>pueblos</a:t>
            </a:r>
            <a:r>
              <a:rPr lang="es-CO" dirty="0"/>
              <a:t> indígenas y a las </a:t>
            </a:r>
            <a:r>
              <a:rPr lang="es-CO" altLang="es-VE" dirty="0">
                <a:solidFill>
                  <a:schemeClr val="hlink"/>
                </a:solidFill>
              </a:rPr>
              <a:t>comunidades</a:t>
            </a:r>
            <a:r>
              <a:rPr lang="es-CO" dirty="0"/>
              <a:t> locales para conservar la naturaleza y sus recursos.</a:t>
            </a:r>
          </a:p>
        </p:txBody>
      </p:sp>
    </p:spTree>
    <p:extLst>
      <p:ext uri="{BB962C8B-B14F-4D97-AF65-F5344CB8AC3E}">
        <p14:creationId xmlns:p14="http://schemas.microsoft.com/office/powerpoint/2010/main" val="32256123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2">
            <a:extLst>
              <a:ext uri="{FF2B5EF4-FFF2-40B4-BE49-F238E27FC236}">
                <a16:creationId xmlns:a16="http://schemas.microsoft.com/office/drawing/2014/main" id="{4381CAD5-C9ED-4DB1-B04F-183BC29D033B}"/>
              </a:ext>
            </a:extLst>
          </p:cNvPr>
          <p:cNvSpPr txBox="1">
            <a:spLocks/>
          </p:cNvSpPr>
          <p:nvPr/>
        </p:nvSpPr>
        <p:spPr>
          <a:xfrm>
            <a:off x="131909" y="92008"/>
            <a:ext cx="10896453" cy="615553"/>
          </a:xfrm>
          <a:prstGeom prst="rect">
            <a:avLst/>
          </a:prstGeom>
        </p:spPr>
        <p:txBody>
          <a:bodyPr wrap="square" lIns="0" tIns="0" rIns="0" bIns="0" rtlCol="0">
            <a:spAutoFit/>
          </a:bodyPr>
          <a:lstStyle>
            <a:defPPr>
              <a:defRPr lang="es-VE"/>
            </a:defPPr>
            <a:lvl1pPr algn="ctr" eaLnBrk="0" fontAlgn="auto" hangingPunct="0">
              <a:spcBef>
                <a:spcPct val="0"/>
              </a:spcBef>
              <a:spcAft>
                <a:spcPts val="0"/>
              </a:spcAft>
              <a:defRPr sz="5000" b="1" kern="10">
                <a:ln w="31750">
                  <a:solidFill>
                    <a:srgbClr val="001400"/>
                  </a:solidFill>
                  <a:round/>
                  <a:headEnd/>
                  <a:tailEnd/>
                </a:ln>
                <a:solidFill>
                  <a:srgbClr val="92D050"/>
                </a:solidFill>
                <a:latin typeface="Arial Black"/>
                <a:ea typeface="+mj-ea"/>
                <a:cs typeface="Arial" charset="0"/>
              </a:defRPr>
            </a:lvl1pPr>
            <a:lvl2pPr algn="ctr" eaLnBrk="0" fontAlgn="base" hangingPunct="0">
              <a:spcBef>
                <a:spcPct val="0"/>
              </a:spcBef>
              <a:spcAft>
                <a:spcPct val="0"/>
              </a:spcAft>
              <a:defRPr sz="3600" b="1">
                <a:solidFill>
                  <a:srgbClr val="CCFFFF"/>
                </a:solidFill>
                <a:latin typeface="Tahoma" pitchFamily="34" charset="0"/>
              </a:defRPr>
            </a:lvl2pPr>
            <a:lvl3pPr algn="ctr" eaLnBrk="0" fontAlgn="base" hangingPunct="0">
              <a:spcBef>
                <a:spcPct val="0"/>
              </a:spcBef>
              <a:spcAft>
                <a:spcPct val="0"/>
              </a:spcAft>
              <a:defRPr sz="3600" b="1">
                <a:solidFill>
                  <a:srgbClr val="CCFFFF"/>
                </a:solidFill>
                <a:latin typeface="Tahoma" pitchFamily="34" charset="0"/>
              </a:defRPr>
            </a:lvl3pPr>
            <a:lvl4pPr algn="ctr" eaLnBrk="0" fontAlgn="base" hangingPunct="0">
              <a:spcBef>
                <a:spcPct val="0"/>
              </a:spcBef>
              <a:spcAft>
                <a:spcPct val="0"/>
              </a:spcAft>
              <a:defRPr sz="3600" b="1">
                <a:solidFill>
                  <a:srgbClr val="CCFFFF"/>
                </a:solidFill>
                <a:latin typeface="Tahoma" pitchFamily="34" charset="0"/>
              </a:defRPr>
            </a:lvl4pPr>
            <a:lvl5pPr algn="ctr" eaLnBrk="0" fontAlgn="base" hangingPunct="0">
              <a:spcBef>
                <a:spcPct val="0"/>
              </a:spcBef>
              <a:spcAft>
                <a:spcPct val="0"/>
              </a:spcAft>
              <a:defRPr sz="3600" b="1">
                <a:solidFill>
                  <a:srgbClr val="CCFFFF"/>
                </a:solidFill>
                <a:latin typeface="Tahoma" pitchFamily="34" charset="0"/>
              </a:defRPr>
            </a:lvl5pPr>
            <a:lvl6pPr marL="457200" algn="ctr" eaLnBrk="0" fontAlgn="base" hangingPunct="0">
              <a:spcBef>
                <a:spcPct val="0"/>
              </a:spcBef>
              <a:spcAft>
                <a:spcPct val="0"/>
              </a:spcAft>
              <a:defRPr sz="3600" b="1">
                <a:solidFill>
                  <a:srgbClr val="CCFFFF"/>
                </a:solidFill>
                <a:latin typeface="Tahoma" pitchFamily="34" charset="0"/>
              </a:defRPr>
            </a:lvl6pPr>
            <a:lvl7pPr marL="914400" algn="ctr" eaLnBrk="0" fontAlgn="base" hangingPunct="0">
              <a:spcBef>
                <a:spcPct val="0"/>
              </a:spcBef>
              <a:spcAft>
                <a:spcPct val="0"/>
              </a:spcAft>
              <a:defRPr sz="3600" b="1">
                <a:solidFill>
                  <a:srgbClr val="CCFFFF"/>
                </a:solidFill>
                <a:latin typeface="Tahoma" pitchFamily="34" charset="0"/>
              </a:defRPr>
            </a:lvl7pPr>
            <a:lvl8pPr marL="1371600" algn="ctr" eaLnBrk="0" fontAlgn="base" hangingPunct="0">
              <a:spcBef>
                <a:spcPct val="0"/>
              </a:spcBef>
              <a:spcAft>
                <a:spcPct val="0"/>
              </a:spcAft>
              <a:defRPr sz="3600" b="1">
                <a:solidFill>
                  <a:srgbClr val="CCFFFF"/>
                </a:solidFill>
                <a:latin typeface="Tahoma" pitchFamily="34" charset="0"/>
              </a:defRPr>
            </a:lvl8pPr>
            <a:lvl9pPr marL="1828800" algn="ctr" eaLnBrk="0" fontAlgn="base" hangingPunct="0">
              <a:spcBef>
                <a:spcPct val="0"/>
              </a:spcBef>
              <a:spcAft>
                <a:spcPct val="0"/>
              </a:spcAft>
              <a:defRPr sz="3600" b="1">
                <a:solidFill>
                  <a:srgbClr val="CCFFFF"/>
                </a:solidFill>
                <a:latin typeface="Tahoma" pitchFamily="34" charset="0"/>
              </a:defRPr>
            </a:lvl9pPr>
          </a:lstStyle>
          <a:p>
            <a:r>
              <a:rPr lang="es-VE" dirty="0"/>
              <a:t>Mensaje Clave</a:t>
            </a:r>
          </a:p>
        </p:txBody>
      </p:sp>
      <p:sp>
        <p:nvSpPr>
          <p:cNvPr id="3" name="Rectangle 3">
            <a:extLst>
              <a:ext uri="{FF2B5EF4-FFF2-40B4-BE49-F238E27FC236}">
                <a16:creationId xmlns:a16="http://schemas.microsoft.com/office/drawing/2014/main" id="{B0C408DB-8C01-4709-AF7B-5D74C0EED861}"/>
              </a:ext>
            </a:extLst>
          </p:cNvPr>
          <p:cNvSpPr txBox="1">
            <a:spLocks noChangeArrowheads="1"/>
          </p:cNvSpPr>
          <p:nvPr/>
        </p:nvSpPr>
        <p:spPr>
          <a:xfrm>
            <a:off x="129717" y="955255"/>
            <a:ext cx="10896453" cy="2769989"/>
          </a:xfrm>
          <a:prstGeom prst="rect">
            <a:avLst/>
          </a:prstGeom>
        </p:spPr>
        <p:txBody>
          <a:bodyPr wrap="square" lIns="0" tIns="0" rIns="0" bIns="0">
            <a:spAutoFit/>
          </a:bodyPr>
          <a:lstStyle>
            <a:defPPr>
              <a:defRPr lang="es-VE"/>
            </a:defPPr>
            <a:lvl1pPr marL="360000" indent="-360000" fontAlgn="base">
              <a:lnSpc>
                <a:spcPts val="5500"/>
              </a:lnSpc>
              <a:spcBef>
                <a:spcPts val="1800"/>
              </a:spcBef>
              <a:spcAft>
                <a:spcPct val="0"/>
              </a:spcAft>
              <a:buClr>
                <a:srgbClr val="CC0000"/>
              </a:buClr>
              <a:buFont typeface="Wingdings" panose="05000000000000000000" pitchFamily="2" charset="2"/>
              <a:buChar char="Ø"/>
              <a:defRPr sz="4000" b="1">
                <a:ln w="19050">
                  <a:solidFill>
                    <a:schemeClr val="tx1"/>
                  </a:solidFill>
                </a:ln>
                <a:solidFill>
                  <a:srgbClr val="92D050"/>
                </a:solidFill>
                <a:effectLst>
                  <a:outerShdw blurRad="38100" dist="38100" dir="2700000" algn="tl">
                    <a:srgbClr val="C0C0C0"/>
                  </a:outerShdw>
                </a:effectLst>
                <a:latin typeface="Arial Black" panose="020B0A04020102020204" pitchFamily="34" charset="0"/>
                <a:cs typeface="Arial" panose="020B0604020202020204" pitchFamily="34" charset="0"/>
              </a:defRPr>
            </a:lvl1pPr>
            <a:lvl2pPr marL="685800" indent="-228600" fontAlgn="base">
              <a:lnSpc>
                <a:spcPct val="90000"/>
              </a:lnSpc>
              <a:spcBef>
                <a:spcPts val="500"/>
              </a:spcBef>
              <a:spcAft>
                <a:spcPct val="0"/>
              </a:spcAft>
              <a:buFont typeface="Arial" charset="0"/>
              <a:buChar char="•"/>
              <a:defRPr sz="2400" b="1">
                <a:ln w="19050">
                  <a:solidFill>
                    <a:srgbClr val="000000"/>
                  </a:solidFill>
                </a:ln>
                <a:solidFill>
                  <a:srgbClr val="009900"/>
                </a:solidFill>
                <a:latin typeface="Arial" panose="020B0604020202020204" pitchFamily="34" charset="0"/>
                <a:cs typeface="Arial" panose="020B0604020202020204" pitchFamily="34" charset="0"/>
              </a:defRPr>
            </a:lvl2pPr>
            <a:lvl3pPr marL="1143000" indent="-228600" fontAlgn="base">
              <a:lnSpc>
                <a:spcPct val="90000"/>
              </a:lnSpc>
              <a:spcBef>
                <a:spcPts val="500"/>
              </a:spcBef>
              <a:spcAft>
                <a:spcPct val="0"/>
              </a:spcAft>
              <a:buFont typeface="Arial" charset="0"/>
              <a:buChar char="•"/>
              <a:defRPr sz="2000" b="1">
                <a:ln w="19050">
                  <a:solidFill>
                    <a:srgbClr val="000000"/>
                  </a:solidFill>
                </a:ln>
                <a:solidFill>
                  <a:srgbClr val="009900"/>
                </a:solidFill>
                <a:latin typeface="Arial" panose="020B0604020202020204" pitchFamily="34" charset="0"/>
                <a:cs typeface="Arial" panose="020B0604020202020204" pitchFamily="34" charset="0"/>
              </a:defRPr>
            </a:lvl3pPr>
            <a:lvl4pPr marL="1600200" indent="-228600" fontAlgn="base">
              <a:lnSpc>
                <a:spcPct val="90000"/>
              </a:lnSpc>
              <a:spcBef>
                <a:spcPts val="500"/>
              </a:spcBef>
              <a:spcAft>
                <a:spcPct val="0"/>
              </a:spcAft>
              <a:buFont typeface="Arial" charset="0"/>
              <a:buChar char="•"/>
              <a:defRPr sz="2000" b="1">
                <a:ln w="19050">
                  <a:solidFill>
                    <a:srgbClr val="000000"/>
                  </a:solidFill>
                </a:ln>
                <a:solidFill>
                  <a:srgbClr val="009900"/>
                </a:solidFill>
                <a:latin typeface="Arial" panose="020B0604020202020204" pitchFamily="34" charset="0"/>
                <a:cs typeface="Arial" panose="020B0604020202020204" pitchFamily="34" charset="0"/>
              </a:defRPr>
            </a:lvl4pPr>
            <a:lvl5pPr marL="2057400" indent="-228600" fontAlgn="base">
              <a:lnSpc>
                <a:spcPct val="90000"/>
              </a:lnSpc>
              <a:spcBef>
                <a:spcPts val="500"/>
              </a:spcBef>
              <a:spcAft>
                <a:spcPct val="0"/>
              </a:spcAft>
              <a:buFont typeface="Arial" charset="0"/>
              <a:buChar char="•"/>
              <a:defRPr sz="2000" b="1">
                <a:ln w="19050">
                  <a:solidFill>
                    <a:srgbClr val="000000"/>
                  </a:solidFill>
                </a:ln>
                <a:solidFill>
                  <a:srgbClr val="009900"/>
                </a:solidFill>
                <a:latin typeface="Arial" panose="020B0604020202020204" pitchFamily="34" charset="0"/>
                <a:cs typeface="Arial" panose="020B0604020202020204" pitchFamily="34" charset="0"/>
              </a:defRPr>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r>
              <a:rPr lang="es-CO" dirty="0"/>
              <a:t>La conservación necesita la </a:t>
            </a:r>
            <a:r>
              <a:rPr lang="es-CO" dirty="0">
                <a:solidFill>
                  <a:schemeClr val="hlink"/>
                </a:solidFill>
              </a:rPr>
              <a:t>equidad</a:t>
            </a:r>
            <a:r>
              <a:rPr lang="es-CO" dirty="0"/>
              <a:t>: </a:t>
            </a:r>
            <a:r>
              <a:rPr lang="es-CO" dirty="0">
                <a:solidFill>
                  <a:schemeClr val="hlink"/>
                </a:solidFill>
              </a:rPr>
              <a:t>compartir de manera justa y sostenible</a:t>
            </a:r>
            <a:r>
              <a:rPr lang="es-CO" dirty="0"/>
              <a:t> los </a:t>
            </a:r>
            <a:r>
              <a:rPr lang="es-CO" dirty="0">
                <a:solidFill>
                  <a:schemeClr val="hlink"/>
                </a:solidFill>
              </a:rPr>
              <a:t>costos</a:t>
            </a:r>
            <a:r>
              <a:rPr lang="es-CO" dirty="0"/>
              <a:t> y los </a:t>
            </a:r>
            <a:r>
              <a:rPr lang="es-CO" dirty="0">
                <a:solidFill>
                  <a:schemeClr val="hlink"/>
                </a:solidFill>
              </a:rPr>
              <a:t>beneficios</a:t>
            </a:r>
            <a:r>
              <a:rPr lang="es-CO" dirty="0"/>
              <a:t> de preservar la biodiversidad y de manejar los recursos naturales. </a:t>
            </a:r>
          </a:p>
        </p:txBody>
      </p:sp>
    </p:spTree>
    <p:extLst>
      <p:ext uri="{BB962C8B-B14F-4D97-AF65-F5344CB8AC3E}">
        <p14:creationId xmlns:p14="http://schemas.microsoft.com/office/powerpoint/2010/main" val="10743086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2">
            <a:extLst>
              <a:ext uri="{FF2B5EF4-FFF2-40B4-BE49-F238E27FC236}">
                <a16:creationId xmlns:a16="http://schemas.microsoft.com/office/drawing/2014/main" id="{C3AFBF47-1A7F-4D9C-B5A5-6D0B88054880}"/>
              </a:ext>
            </a:extLst>
          </p:cNvPr>
          <p:cNvSpPr txBox="1">
            <a:spLocks/>
          </p:cNvSpPr>
          <p:nvPr/>
        </p:nvSpPr>
        <p:spPr>
          <a:xfrm>
            <a:off x="131909" y="92008"/>
            <a:ext cx="10896454" cy="615553"/>
          </a:xfrm>
          <a:prstGeom prst="rect">
            <a:avLst/>
          </a:prstGeom>
        </p:spPr>
        <p:txBody>
          <a:bodyPr wrap="square" lIns="0" tIns="0" rIns="0" bIns="0" rtlCol="0">
            <a:spAutoFit/>
          </a:bodyPr>
          <a:lstStyle>
            <a:defPPr>
              <a:defRPr lang="es-VE"/>
            </a:defPPr>
            <a:lvl1pPr algn="ctr" eaLnBrk="0" fontAlgn="auto" hangingPunct="0">
              <a:spcBef>
                <a:spcPct val="0"/>
              </a:spcBef>
              <a:spcAft>
                <a:spcPts val="0"/>
              </a:spcAft>
              <a:defRPr sz="5000" b="1" kern="10">
                <a:ln w="31750">
                  <a:solidFill>
                    <a:srgbClr val="001400"/>
                  </a:solidFill>
                  <a:round/>
                  <a:headEnd/>
                  <a:tailEnd/>
                </a:ln>
                <a:solidFill>
                  <a:srgbClr val="92D050"/>
                </a:solidFill>
                <a:latin typeface="Arial Black"/>
                <a:ea typeface="+mj-ea"/>
                <a:cs typeface="Arial" charset="0"/>
              </a:defRPr>
            </a:lvl1pPr>
            <a:lvl2pPr algn="ctr" eaLnBrk="0" fontAlgn="base" hangingPunct="0">
              <a:spcBef>
                <a:spcPct val="0"/>
              </a:spcBef>
              <a:spcAft>
                <a:spcPct val="0"/>
              </a:spcAft>
              <a:defRPr sz="3600" b="1">
                <a:solidFill>
                  <a:srgbClr val="CCFFFF"/>
                </a:solidFill>
                <a:latin typeface="Tahoma" pitchFamily="34" charset="0"/>
              </a:defRPr>
            </a:lvl2pPr>
            <a:lvl3pPr algn="ctr" eaLnBrk="0" fontAlgn="base" hangingPunct="0">
              <a:spcBef>
                <a:spcPct val="0"/>
              </a:spcBef>
              <a:spcAft>
                <a:spcPct val="0"/>
              </a:spcAft>
              <a:defRPr sz="3600" b="1">
                <a:solidFill>
                  <a:srgbClr val="CCFFFF"/>
                </a:solidFill>
                <a:latin typeface="Tahoma" pitchFamily="34" charset="0"/>
              </a:defRPr>
            </a:lvl3pPr>
            <a:lvl4pPr algn="ctr" eaLnBrk="0" fontAlgn="base" hangingPunct="0">
              <a:spcBef>
                <a:spcPct val="0"/>
              </a:spcBef>
              <a:spcAft>
                <a:spcPct val="0"/>
              </a:spcAft>
              <a:defRPr sz="3600" b="1">
                <a:solidFill>
                  <a:srgbClr val="CCFFFF"/>
                </a:solidFill>
                <a:latin typeface="Tahoma" pitchFamily="34" charset="0"/>
              </a:defRPr>
            </a:lvl4pPr>
            <a:lvl5pPr algn="ctr" eaLnBrk="0" fontAlgn="base" hangingPunct="0">
              <a:spcBef>
                <a:spcPct val="0"/>
              </a:spcBef>
              <a:spcAft>
                <a:spcPct val="0"/>
              </a:spcAft>
              <a:defRPr sz="3600" b="1">
                <a:solidFill>
                  <a:srgbClr val="CCFFFF"/>
                </a:solidFill>
                <a:latin typeface="Tahoma" pitchFamily="34" charset="0"/>
              </a:defRPr>
            </a:lvl5pPr>
            <a:lvl6pPr marL="457200" algn="ctr" eaLnBrk="0" fontAlgn="base" hangingPunct="0">
              <a:spcBef>
                <a:spcPct val="0"/>
              </a:spcBef>
              <a:spcAft>
                <a:spcPct val="0"/>
              </a:spcAft>
              <a:defRPr sz="3600" b="1">
                <a:solidFill>
                  <a:srgbClr val="CCFFFF"/>
                </a:solidFill>
                <a:latin typeface="Tahoma" pitchFamily="34" charset="0"/>
              </a:defRPr>
            </a:lvl6pPr>
            <a:lvl7pPr marL="914400" algn="ctr" eaLnBrk="0" fontAlgn="base" hangingPunct="0">
              <a:spcBef>
                <a:spcPct val="0"/>
              </a:spcBef>
              <a:spcAft>
                <a:spcPct val="0"/>
              </a:spcAft>
              <a:defRPr sz="3600" b="1">
                <a:solidFill>
                  <a:srgbClr val="CCFFFF"/>
                </a:solidFill>
                <a:latin typeface="Tahoma" pitchFamily="34" charset="0"/>
              </a:defRPr>
            </a:lvl7pPr>
            <a:lvl8pPr marL="1371600" algn="ctr" eaLnBrk="0" fontAlgn="base" hangingPunct="0">
              <a:spcBef>
                <a:spcPct val="0"/>
              </a:spcBef>
              <a:spcAft>
                <a:spcPct val="0"/>
              </a:spcAft>
              <a:defRPr sz="3600" b="1">
                <a:solidFill>
                  <a:srgbClr val="CCFFFF"/>
                </a:solidFill>
                <a:latin typeface="Tahoma" pitchFamily="34" charset="0"/>
              </a:defRPr>
            </a:lvl8pPr>
            <a:lvl9pPr marL="1828800" algn="ctr" eaLnBrk="0" fontAlgn="base" hangingPunct="0">
              <a:spcBef>
                <a:spcPct val="0"/>
              </a:spcBef>
              <a:spcAft>
                <a:spcPct val="0"/>
              </a:spcAft>
              <a:defRPr sz="3600" b="1">
                <a:solidFill>
                  <a:srgbClr val="CCFFFF"/>
                </a:solidFill>
                <a:latin typeface="Tahoma" pitchFamily="34" charset="0"/>
              </a:defRPr>
            </a:lvl9pPr>
          </a:lstStyle>
          <a:p>
            <a:r>
              <a:rPr lang="es-VE" dirty="0"/>
              <a:t>Mensaje Clave</a:t>
            </a:r>
          </a:p>
        </p:txBody>
      </p:sp>
      <p:sp>
        <p:nvSpPr>
          <p:cNvPr id="3" name="Rectangle 3">
            <a:extLst>
              <a:ext uri="{FF2B5EF4-FFF2-40B4-BE49-F238E27FC236}">
                <a16:creationId xmlns:a16="http://schemas.microsoft.com/office/drawing/2014/main" id="{0B350FE6-E91F-4964-9CCB-8B8B5C087931}"/>
              </a:ext>
            </a:extLst>
          </p:cNvPr>
          <p:cNvSpPr txBox="1">
            <a:spLocks noChangeArrowheads="1"/>
          </p:cNvSpPr>
          <p:nvPr/>
        </p:nvSpPr>
        <p:spPr>
          <a:xfrm>
            <a:off x="119062" y="963646"/>
            <a:ext cx="10896453" cy="3046988"/>
          </a:xfrm>
          <a:prstGeom prst="rect">
            <a:avLst/>
          </a:prstGeom>
        </p:spPr>
        <p:txBody>
          <a:bodyPr wrap="square" lIns="0" tIns="0" rIns="0" bIns="0">
            <a:spAutoFit/>
          </a:bodyPr>
          <a:lstStyle>
            <a:defPPr>
              <a:defRPr lang="es-VE"/>
            </a:defPPr>
            <a:lvl1pPr marL="360000" indent="-360000" fontAlgn="base">
              <a:lnSpc>
                <a:spcPts val="5500"/>
              </a:lnSpc>
              <a:spcBef>
                <a:spcPts val="1800"/>
              </a:spcBef>
              <a:spcAft>
                <a:spcPct val="0"/>
              </a:spcAft>
              <a:buClr>
                <a:srgbClr val="CC0000"/>
              </a:buClr>
              <a:buFont typeface="Wingdings" panose="05000000000000000000" pitchFamily="2" charset="2"/>
              <a:buChar char="Ø"/>
              <a:defRPr sz="4000" b="1">
                <a:ln w="19050">
                  <a:solidFill>
                    <a:schemeClr val="tx1"/>
                  </a:solidFill>
                </a:ln>
                <a:solidFill>
                  <a:srgbClr val="92D050"/>
                </a:solidFill>
                <a:effectLst>
                  <a:outerShdw blurRad="38100" dist="38100" dir="2700000" algn="tl">
                    <a:srgbClr val="C0C0C0"/>
                  </a:outerShdw>
                </a:effectLst>
                <a:latin typeface="Arial Black" panose="020B0A04020102020204" pitchFamily="34" charset="0"/>
                <a:cs typeface="Arial" panose="020B0604020202020204" pitchFamily="34" charset="0"/>
              </a:defRPr>
            </a:lvl1pPr>
            <a:lvl2pPr marL="685800" indent="-228600" fontAlgn="base">
              <a:lnSpc>
                <a:spcPct val="90000"/>
              </a:lnSpc>
              <a:spcBef>
                <a:spcPts val="500"/>
              </a:spcBef>
              <a:spcAft>
                <a:spcPct val="0"/>
              </a:spcAft>
              <a:buFont typeface="Arial" charset="0"/>
              <a:buChar char="•"/>
              <a:defRPr sz="2400" b="1">
                <a:ln w="19050">
                  <a:solidFill>
                    <a:srgbClr val="000000"/>
                  </a:solidFill>
                </a:ln>
                <a:solidFill>
                  <a:srgbClr val="009900"/>
                </a:solidFill>
                <a:latin typeface="Arial" panose="020B0604020202020204" pitchFamily="34" charset="0"/>
                <a:cs typeface="Arial" panose="020B0604020202020204" pitchFamily="34" charset="0"/>
              </a:defRPr>
            </a:lvl2pPr>
            <a:lvl3pPr marL="1143000" indent="-228600" fontAlgn="base">
              <a:lnSpc>
                <a:spcPct val="90000"/>
              </a:lnSpc>
              <a:spcBef>
                <a:spcPts val="500"/>
              </a:spcBef>
              <a:spcAft>
                <a:spcPct val="0"/>
              </a:spcAft>
              <a:buFont typeface="Arial" charset="0"/>
              <a:buChar char="•"/>
              <a:defRPr sz="2000" b="1">
                <a:ln w="19050">
                  <a:solidFill>
                    <a:srgbClr val="000000"/>
                  </a:solidFill>
                </a:ln>
                <a:solidFill>
                  <a:srgbClr val="009900"/>
                </a:solidFill>
                <a:latin typeface="Arial" panose="020B0604020202020204" pitchFamily="34" charset="0"/>
                <a:cs typeface="Arial" panose="020B0604020202020204" pitchFamily="34" charset="0"/>
              </a:defRPr>
            </a:lvl3pPr>
            <a:lvl4pPr marL="1600200" indent="-228600" fontAlgn="base">
              <a:lnSpc>
                <a:spcPct val="90000"/>
              </a:lnSpc>
              <a:spcBef>
                <a:spcPts val="500"/>
              </a:spcBef>
              <a:spcAft>
                <a:spcPct val="0"/>
              </a:spcAft>
              <a:buFont typeface="Arial" charset="0"/>
              <a:buChar char="•"/>
              <a:defRPr sz="2000" b="1">
                <a:ln w="19050">
                  <a:solidFill>
                    <a:srgbClr val="000000"/>
                  </a:solidFill>
                </a:ln>
                <a:solidFill>
                  <a:srgbClr val="009900"/>
                </a:solidFill>
                <a:latin typeface="Arial" panose="020B0604020202020204" pitchFamily="34" charset="0"/>
                <a:cs typeface="Arial" panose="020B0604020202020204" pitchFamily="34" charset="0"/>
              </a:defRPr>
            </a:lvl4pPr>
            <a:lvl5pPr marL="2057400" indent="-228600" fontAlgn="base">
              <a:lnSpc>
                <a:spcPct val="90000"/>
              </a:lnSpc>
              <a:spcBef>
                <a:spcPts val="500"/>
              </a:spcBef>
              <a:spcAft>
                <a:spcPct val="0"/>
              </a:spcAft>
              <a:buFont typeface="Arial" charset="0"/>
              <a:buChar char="•"/>
              <a:defRPr sz="2000" b="1">
                <a:ln w="19050">
                  <a:solidFill>
                    <a:srgbClr val="000000"/>
                  </a:solidFill>
                </a:ln>
                <a:solidFill>
                  <a:srgbClr val="009900"/>
                </a:solidFill>
                <a:latin typeface="Arial" panose="020B0604020202020204" pitchFamily="34" charset="0"/>
                <a:cs typeface="Arial" panose="020B0604020202020204" pitchFamily="34" charset="0"/>
              </a:defRPr>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r>
              <a:rPr lang="es-CO" dirty="0"/>
              <a:t>La conservación tiene que </a:t>
            </a:r>
            <a:r>
              <a:rPr lang="es-CO" dirty="0">
                <a:solidFill>
                  <a:schemeClr val="hlink"/>
                </a:solidFill>
              </a:rPr>
              <a:t>respetar los derechos humanos</a:t>
            </a:r>
            <a:r>
              <a:rPr lang="es-CO" dirty="0"/>
              <a:t>: "</a:t>
            </a:r>
            <a:r>
              <a:rPr lang="es-CO" dirty="0">
                <a:solidFill>
                  <a:schemeClr val="hlink"/>
                </a:solidFill>
              </a:rPr>
              <a:t>No hacer daño</a:t>
            </a:r>
            <a:r>
              <a:rPr lang="es-CO" dirty="0"/>
              <a:t>”... y tener un impacto positivo sobre los medios de vida cada vez que sea posible. </a:t>
            </a:r>
          </a:p>
        </p:txBody>
      </p:sp>
    </p:spTree>
    <p:extLst>
      <p:ext uri="{BB962C8B-B14F-4D97-AF65-F5344CB8AC3E}">
        <p14:creationId xmlns:p14="http://schemas.microsoft.com/office/powerpoint/2010/main" val="25307468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7.xml><?xml version="1.0" encoding="utf-8"?>
<p:sld xmlns:a="http://schemas.openxmlformats.org/drawingml/2006/main" xmlns:r="http://schemas.openxmlformats.org/officeDocument/2006/relationships" xmlns:p="http://schemas.openxmlformats.org/presentationml/2006/main">
  <p:cSld>
    <p:bg>
      <p:bgPr>
        <a:blipFill dpi="0" rotWithShape="1">
          <a:blip r:embed="rId2"/>
          <a:srcRect/>
          <a:stretch>
            <a:fillRect/>
          </a:stretch>
        </a:blipFill>
        <a:effectLst/>
      </p:bgPr>
    </p:bg>
    <p:spTree>
      <p:nvGrpSpPr>
        <p:cNvPr id="1" name=""/>
        <p:cNvGrpSpPr/>
        <p:nvPr/>
      </p:nvGrpSpPr>
      <p:grpSpPr>
        <a:xfrm>
          <a:off x="0" y="0"/>
          <a:ext cx="0" cy="0"/>
          <a:chOff x="0" y="0"/>
          <a:chExt cx="0" cy="0"/>
        </a:xfrm>
      </p:grpSpPr>
      <p:sp>
        <p:nvSpPr>
          <p:cNvPr id="2" name="Text Box 4">
            <a:extLst>
              <a:ext uri="{FF2B5EF4-FFF2-40B4-BE49-F238E27FC236}">
                <a16:creationId xmlns:a16="http://schemas.microsoft.com/office/drawing/2014/main" id="{9AC45344-5331-472E-B04E-9B7FE7664060}"/>
              </a:ext>
            </a:extLst>
          </p:cNvPr>
          <p:cNvSpPr txBox="1">
            <a:spLocks noChangeArrowheads="1"/>
          </p:cNvSpPr>
          <p:nvPr/>
        </p:nvSpPr>
        <p:spPr bwMode="auto">
          <a:xfrm>
            <a:off x="121312" y="891561"/>
            <a:ext cx="11951625" cy="4770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a:r>
              <a:rPr lang="es-VE" altLang="es-VE" sz="3800" dirty="0">
                <a:ln w="25400">
                  <a:solidFill>
                    <a:schemeClr val="tx1"/>
                  </a:solidFill>
                </a:ln>
                <a:solidFill>
                  <a:schemeClr val="bg1"/>
                </a:solidFill>
                <a:effectLst/>
                <a:latin typeface="Arial Black" panose="020B0A04020102020204" pitchFamily="34" charset="0"/>
              </a:rPr>
              <a:t>Como país megadiverso, tenemos el gran compromiso de conservar nuestra diversidad biológica y los recursos naturales disponibles y manejarlos con criterios de sustentabilidad, garantizándole a las generaciones futuras la permanencia de esta importante riqueza biológica, cultural y social, en el tiempo y el espacio.</a:t>
            </a:r>
            <a:endParaRPr lang="es-ES" altLang="es-VE" sz="3800" dirty="0">
              <a:ln w="25400">
                <a:solidFill>
                  <a:schemeClr val="tx1"/>
                </a:solidFill>
              </a:ln>
              <a:solidFill>
                <a:schemeClr val="bg1"/>
              </a:solidFill>
              <a:effectLst/>
              <a:latin typeface="Arial Black" panose="020B0A04020102020204" pitchFamily="34" charset="0"/>
            </a:endParaRPr>
          </a:p>
        </p:txBody>
      </p:sp>
      <p:sp>
        <p:nvSpPr>
          <p:cNvPr id="3" name="Rectángulo 2">
            <a:extLst>
              <a:ext uri="{FF2B5EF4-FFF2-40B4-BE49-F238E27FC236}">
                <a16:creationId xmlns:a16="http://schemas.microsoft.com/office/drawing/2014/main" id="{09DDA794-7886-4ECC-829B-33114766C519}"/>
              </a:ext>
            </a:extLst>
          </p:cNvPr>
          <p:cNvSpPr/>
          <p:nvPr/>
        </p:nvSpPr>
        <p:spPr>
          <a:xfrm>
            <a:off x="3430121" y="5887920"/>
            <a:ext cx="5195654" cy="707886"/>
          </a:xfrm>
          <a:prstGeom prst="rect">
            <a:avLst/>
          </a:prstGeom>
          <a:noFill/>
        </p:spPr>
        <p:txBody>
          <a:bodyPr wrap="none" lIns="91440" tIns="45720" rIns="91440" bIns="45720">
            <a:spAutoFit/>
          </a:bodyPr>
          <a:lstStyle/>
          <a:p>
            <a:pPr algn="ctr"/>
            <a:r>
              <a:rPr lang="es-ES" sz="4000" b="1" dirty="0">
                <a:ln w="25400">
                  <a:solidFill>
                    <a:srgbClr val="221100"/>
                  </a:solidFill>
                  <a:prstDash val="solid"/>
                </a:ln>
                <a:solidFill>
                  <a:srgbClr val="FFFF00"/>
                </a:solidFill>
                <a:latin typeface="Arial Black" panose="020B0A04020102020204" pitchFamily="34" charset="0"/>
              </a:rPr>
              <a:t>Muchas Gracias…</a:t>
            </a:r>
          </a:p>
        </p:txBody>
      </p:sp>
    </p:spTree>
    <p:extLst>
      <p:ext uri="{BB962C8B-B14F-4D97-AF65-F5344CB8AC3E}">
        <p14:creationId xmlns:p14="http://schemas.microsoft.com/office/powerpoint/2010/main" val="9474484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n 1">
            <a:extLst>
              <a:ext uri="{FF2B5EF4-FFF2-40B4-BE49-F238E27FC236}">
                <a16:creationId xmlns:a16="http://schemas.microsoft.com/office/drawing/2014/main" id="{B626AD52-0748-40DD-92C0-3FF2B5AA503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3292" y="978059"/>
            <a:ext cx="6300000" cy="5124510"/>
          </a:xfrm>
          <a:prstGeom prst="rect">
            <a:avLst/>
          </a:prstGeom>
        </p:spPr>
      </p:pic>
      <p:sp>
        <p:nvSpPr>
          <p:cNvPr id="3" name="Rectángulo 2">
            <a:extLst>
              <a:ext uri="{FF2B5EF4-FFF2-40B4-BE49-F238E27FC236}">
                <a16:creationId xmlns:a16="http://schemas.microsoft.com/office/drawing/2014/main" id="{7E00F676-2876-4E82-98E9-CC981BD0519F}"/>
              </a:ext>
            </a:extLst>
          </p:cNvPr>
          <p:cNvSpPr/>
          <p:nvPr/>
        </p:nvSpPr>
        <p:spPr>
          <a:xfrm>
            <a:off x="6233548" y="960106"/>
            <a:ext cx="4794815" cy="2215991"/>
          </a:xfrm>
          <a:prstGeom prst="rect">
            <a:avLst/>
          </a:prstGeom>
        </p:spPr>
        <p:txBody>
          <a:bodyPr wrap="square" lIns="0" tIns="0" rIns="0" bIns="0">
            <a:spAutoFit/>
          </a:bodyPr>
          <a:lstStyle/>
          <a:p>
            <a:pPr algn="r"/>
            <a:r>
              <a:rPr lang="es-VE" sz="3600" b="1" kern="10" dirty="0">
                <a:ln w="22225">
                  <a:solidFill>
                    <a:srgbClr val="000000"/>
                  </a:solidFill>
                  <a:round/>
                  <a:headEnd/>
                  <a:tailEnd/>
                </a:ln>
                <a:solidFill>
                  <a:srgbClr val="00B0F0"/>
                </a:solidFill>
                <a:latin typeface="Arial Black"/>
              </a:rPr>
              <a:t>Tema:</a:t>
            </a:r>
            <a:r>
              <a:rPr lang="es-VE" sz="3600" b="1" kern="10" dirty="0">
                <a:ln w="22225">
                  <a:solidFill>
                    <a:srgbClr val="000000"/>
                  </a:solidFill>
                  <a:round/>
                  <a:headEnd/>
                  <a:tailEnd/>
                </a:ln>
                <a:solidFill>
                  <a:srgbClr val="FFFF00"/>
                </a:solidFill>
                <a:latin typeface="Arial Black"/>
              </a:rPr>
              <a:t> </a:t>
            </a:r>
            <a:r>
              <a:rPr lang="es-VE" sz="3600" b="1" kern="10" dirty="0">
                <a:ln w="22225">
                  <a:solidFill>
                    <a:srgbClr val="000000"/>
                  </a:solidFill>
                  <a:round/>
                  <a:headEnd/>
                  <a:tailEnd/>
                </a:ln>
                <a:solidFill>
                  <a:srgbClr val="92D050"/>
                </a:solidFill>
                <a:latin typeface="Arial Black"/>
              </a:rPr>
              <a:t>Proteger</a:t>
            </a:r>
            <a:br>
              <a:rPr lang="es-VE" sz="3600" b="1" kern="10" dirty="0">
                <a:ln w="22225">
                  <a:solidFill>
                    <a:srgbClr val="000000"/>
                  </a:solidFill>
                  <a:round/>
                  <a:headEnd/>
                  <a:tailEnd/>
                </a:ln>
                <a:solidFill>
                  <a:srgbClr val="92D050"/>
                </a:solidFill>
                <a:latin typeface="Arial Black"/>
              </a:rPr>
            </a:br>
            <a:r>
              <a:rPr lang="es-VE" sz="3600" b="1" kern="10" dirty="0">
                <a:ln w="22225">
                  <a:solidFill>
                    <a:srgbClr val="000000"/>
                  </a:solidFill>
                  <a:round/>
                  <a:headEnd/>
                  <a:tailEnd/>
                </a:ln>
                <a:solidFill>
                  <a:srgbClr val="92D050"/>
                </a:solidFill>
                <a:latin typeface="Arial Black"/>
              </a:rPr>
              <a:t>la Naturaleza es</a:t>
            </a:r>
          </a:p>
          <a:p>
            <a:pPr algn="r"/>
            <a:r>
              <a:rPr lang="es-VE" sz="3600" b="1" kern="10" dirty="0">
                <a:ln w="22225">
                  <a:solidFill>
                    <a:srgbClr val="000000"/>
                  </a:solidFill>
                  <a:round/>
                  <a:headEnd/>
                  <a:tailEnd/>
                </a:ln>
                <a:solidFill>
                  <a:srgbClr val="92D050"/>
                </a:solidFill>
                <a:latin typeface="Arial Black"/>
              </a:rPr>
              <a:t>Resguardar</a:t>
            </a:r>
          </a:p>
          <a:p>
            <a:pPr algn="r"/>
            <a:r>
              <a:rPr lang="es-VE" sz="3600" b="1" kern="10" dirty="0">
                <a:ln w="22225">
                  <a:solidFill>
                    <a:srgbClr val="000000"/>
                  </a:solidFill>
                  <a:round/>
                  <a:headEnd/>
                  <a:tailEnd/>
                </a:ln>
                <a:solidFill>
                  <a:srgbClr val="92D050"/>
                </a:solidFill>
                <a:latin typeface="Arial Black"/>
              </a:rPr>
              <a:t>la Vida</a:t>
            </a:r>
          </a:p>
        </p:txBody>
      </p:sp>
      <p:sp>
        <p:nvSpPr>
          <p:cNvPr id="4" name="Rectángulo 3">
            <a:extLst>
              <a:ext uri="{FF2B5EF4-FFF2-40B4-BE49-F238E27FC236}">
                <a16:creationId xmlns:a16="http://schemas.microsoft.com/office/drawing/2014/main" id="{7C92FCFF-F450-462D-B5A1-998DD9CDEF78}"/>
              </a:ext>
            </a:extLst>
          </p:cNvPr>
          <p:cNvSpPr/>
          <p:nvPr/>
        </p:nvSpPr>
        <p:spPr>
          <a:xfrm>
            <a:off x="5271333" y="5614497"/>
            <a:ext cx="5746318" cy="1107996"/>
          </a:xfrm>
          <a:prstGeom prst="rect">
            <a:avLst/>
          </a:prstGeom>
        </p:spPr>
        <p:txBody>
          <a:bodyPr wrap="none" lIns="0" tIns="0" rIns="0" bIns="0">
            <a:spAutoFit/>
          </a:bodyPr>
          <a:lstStyle/>
          <a:p>
            <a:pPr algn="r"/>
            <a:r>
              <a:rPr lang="es-VE" sz="3600" b="1" kern="10" dirty="0">
                <a:ln w="22225">
                  <a:solidFill>
                    <a:srgbClr val="000000"/>
                  </a:solidFill>
                  <a:round/>
                  <a:headEnd/>
                  <a:tailEnd/>
                </a:ln>
                <a:solidFill>
                  <a:srgbClr val="00B0F0"/>
                </a:solidFill>
                <a:latin typeface="Arial Black"/>
              </a:rPr>
              <a:t>Lema:</a:t>
            </a:r>
          </a:p>
          <a:p>
            <a:pPr algn="r"/>
            <a:r>
              <a:rPr lang="es-VE" sz="3600" b="1" kern="10" dirty="0">
                <a:ln w="22225">
                  <a:solidFill>
                    <a:srgbClr val="000000"/>
                  </a:solidFill>
                  <a:round/>
                  <a:headEnd/>
                  <a:tailEnd/>
                </a:ln>
                <a:solidFill>
                  <a:srgbClr val="92D050"/>
                </a:solidFill>
                <a:latin typeface="Arial Black"/>
              </a:rPr>
              <a:t>Conocer para Proteger</a:t>
            </a:r>
          </a:p>
        </p:txBody>
      </p:sp>
      <p:sp>
        <p:nvSpPr>
          <p:cNvPr id="5" name="Rectángulo 4">
            <a:extLst>
              <a:ext uri="{FF2B5EF4-FFF2-40B4-BE49-F238E27FC236}">
                <a16:creationId xmlns:a16="http://schemas.microsoft.com/office/drawing/2014/main" id="{38B20C13-AE13-492D-BA4F-21348804310A}"/>
              </a:ext>
            </a:extLst>
          </p:cNvPr>
          <p:cNvSpPr/>
          <p:nvPr/>
        </p:nvSpPr>
        <p:spPr>
          <a:xfrm>
            <a:off x="129533" y="105427"/>
            <a:ext cx="10898830" cy="615553"/>
          </a:xfrm>
          <a:prstGeom prst="rect">
            <a:avLst/>
          </a:prstGeom>
        </p:spPr>
        <p:txBody>
          <a:bodyPr wrap="square" lIns="0" tIns="0" rIns="0" bIns="0">
            <a:spAutoFit/>
          </a:bodyPr>
          <a:lstStyle/>
          <a:p>
            <a:pPr algn="ctr"/>
            <a:r>
              <a:rPr lang="es-VE" sz="4000" b="1" kern="10" dirty="0">
                <a:ln w="22225">
                  <a:solidFill>
                    <a:srgbClr val="000000"/>
                  </a:solidFill>
                  <a:round/>
                  <a:headEnd/>
                  <a:tailEnd/>
                </a:ln>
                <a:solidFill>
                  <a:srgbClr val="FFFF00"/>
                </a:solidFill>
                <a:latin typeface="Arial Black"/>
              </a:rPr>
              <a:t>XVII Campaña Ambiental 2020 - 2021</a:t>
            </a:r>
            <a:endParaRPr lang="es-VE" sz="4000" dirty="0">
              <a:solidFill>
                <a:srgbClr val="000000"/>
              </a:solidFill>
            </a:endParaRPr>
          </a:p>
        </p:txBody>
      </p:sp>
    </p:spTree>
    <p:extLst>
      <p:ext uri="{BB962C8B-B14F-4D97-AF65-F5344CB8AC3E}">
        <p14:creationId xmlns:p14="http://schemas.microsoft.com/office/powerpoint/2010/main" val="281805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Tema de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Tema de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Tema de Office">
  <a:themeElements>
    <a:clrScheme name="Tema de 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Tema de 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Tema de 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ema de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1512</TotalTime>
  <Words>4991</Words>
  <Application>Microsoft Office PowerPoint</Application>
  <PresentationFormat>Panorámica</PresentationFormat>
  <Paragraphs>519</Paragraphs>
  <Slides>148</Slides>
  <Notes>3</Notes>
  <HiddenSlides>0</HiddenSlides>
  <MMClips>2</MMClips>
  <ScaleCrop>false</ScaleCrop>
  <HeadingPairs>
    <vt:vector size="8" baseType="variant">
      <vt:variant>
        <vt:lpstr>Fuentes usadas</vt:lpstr>
      </vt:variant>
      <vt:variant>
        <vt:i4>11</vt:i4>
      </vt:variant>
      <vt:variant>
        <vt:lpstr>Tema</vt:lpstr>
      </vt:variant>
      <vt:variant>
        <vt:i4>3</vt:i4>
      </vt:variant>
      <vt:variant>
        <vt:lpstr>Servidores OLE incrustados</vt:lpstr>
      </vt:variant>
      <vt:variant>
        <vt:i4>1</vt:i4>
      </vt:variant>
      <vt:variant>
        <vt:lpstr>Títulos de diapositiva</vt:lpstr>
      </vt:variant>
      <vt:variant>
        <vt:i4>148</vt:i4>
      </vt:variant>
    </vt:vector>
  </HeadingPairs>
  <TitlesOfParts>
    <vt:vector size="163" baseType="lpstr">
      <vt:lpstr>Aral</vt:lpstr>
      <vt:lpstr>Arial</vt:lpstr>
      <vt:lpstr>Arial Black</vt:lpstr>
      <vt:lpstr>B Helvetica Bold</vt:lpstr>
      <vt:lpstr>Calibri</vt:lpstr>
      <vt:lpstr>Calibri Light</vt:lpstr>
      <vt:lpstr>Helvetica</vt:lpstr>
      <vt:lpstr>Plump MT</vt:lpstr>
      <vt:lpstr>Tahoma</vt:lpstr>
      <vt:lpstr>Times New Roman</vt:lpstr>
      <vt:lpstr>Wingdings</vt:lpstr>
      <vt:lpstr>Tema de Office</vt:lpstr>
      <vt:lpstr>1_Tema de Office</vt:lpstr>
      <vt:lpstr>2_Tema de Office</vt:lpstr>
      <vt:lpstr>Fotografía de Photo Editor</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Presentación de PowerPoint</dc:title>
  <dc:creator>Francisco Lau</dc:creator>
  <cp:lastModifiedBy>Francisco Lau</cp:lastModifiedBy>
  <cp:revision>123</cp:revision>
  <dcterms:created xsi:type="dcterms:W3CDTF">2020-11-23T16:14:35Z</dcterms:created>
  <dcterms:modified xsi:type="dcterms:W3CDTF">2020-11-26T18:48:29Z</dcterms:modified>
</cp:coreProperties>
</file>