
<file path=[Content_Types].xml><?xml version="1.0" encoding="utf-8"?>
<Types xmlns="http://schemas.openxmlformats.org/package/2006/content-types">
  <Default Extension="png" ContentType="image/png"/>
  <Default Extension="mp3" ContentType="audio/mpeg"/>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2" r:id="rId2"/>
    <p:sldMasterId id="2147483668" r:id="rId3"/>
  </p:sldMasterIdLst>
  <p:notesMasterIdLst>
    <p:notesMasterId r:id="rId51"/>
  </p:notesMasterIdLst>
  <p:sldIdLst>
    <p:sldId id="284" r:id="rId4"/>
    <p:sldId id="467" r:id="rId5"/>
    <p:sldId id="304" r:id="rId6"/>
    <p:sldId id="652" r:id="rId7"/>
    <p:sldId id="297" r:id="rId8"/>
    <p:sldId id="298" r:id="rId9"/>
    <p:sldId id="567" r:id="rId10"/>
    <p:sldId id="300" r:id="rId11"/>
    <p:sldId id="287" r:id="rId12"/>
    <p:sldId id="656" r:id="rId13"/>
    <p:sldId id="433" r:id="rId14"/>
    <p:sldId id="665" r:id="rId15"/>
    <p:sldId id="288" r:id="rId16"/>
    <p:sldId id="293" r:id="rId17"/>
    <p:sldId id="477" r:id="rId18"/>
    <p:sldId id="305" r:id="rId19"/>
    <p:sldId id="488" r:id="rId20"/>
    <p:sldId id="481" r:id="rId21"/>
    <p:sldId id="301" r:id="rId22"/>
    <p:sldId id="289" r:id="rId23"/>
    <p:sldId id="291" r:id="rId24"/>
    <p:sldId id="524" r:id="rId25"/>
    <p:sldId id="405" r:id="rId26"/>
    <p:sldId id="479" r:id="rId27"/>
    <p:sldId id="610" r:id="rId28"/>
    <p:sldId id="482" r:id="rId29"/>
    <p:sldId id="566" r:id="rId30"/>
    <p:sldId id="638" r:id="rId31"/>
    <p:sldId id="430" r:id="rId32"/>
    <p:sldId id="496" r:id="rId33"/>
    <p:sldId id="290" r:id="rId34"/>
    <p:sldId id="407" r:id="rId35"/>
    <p:sldId id="654" r:id="rId36"/>
    <p:sldId id="354" r:id="rId37"/>
    <p:sldId id="303" r:id="rId38"/>
    <p:sldId id="528" r:id="rId39"/>
    <p:sldId id="663" r:id="rId40"/>
    <p:sldId id="491" r:id="rId41"/>
    <p:sldId id="302" r:id="rId42"/>
    <p:sldId id="344" r:id="rId43"/>
    <p:sldId id="483" r:id="rId44"/>
    <p:sldId id="345" r:id="rId45"/>
    <p:sldId id="497" r:id="rId46"/>
    <p:sldId id="657" r:id="rId47"/>
    <p:sldId id="306" r:id="rId48"/>
    <p:sldId id="486" r:id="rId49"/>
    <p:sldId id="664" r:id="rId50"/>
  </p:sldIdLst>
  <p:sldSz cx="9144000" cy="6858000" type="screen4x3"/>
  <p:notesSz cx="6858000" cy="9144000"/>
  <p:embeddedFontLst>
    <p:embeddedFont>
      <p:font typeface="Tahoma" panose="020B0604030504040204" pitchFamily="34" charset="0"/>
      <p:regular r:id="rId52"/>
      <p:bold r:id="rId53"/>
    </p:embeddedFont>
    <p:embeddedFont>
      <p:font typeface="Calibri Light" panose="020F0302020204030204" pitchFamily="34" charset="0"/>
      <p:regular r:id="rId54"/>
      <p:italic r:id="rId55"/>
    </p:embeddedFont>
    <p:embeddedFont>
      <p:font typeface="Times" panose="02020603050405020304" pitchFamily="18" charset="0"/>
      <p:regular r:id="rId56"/>
      <p:bold r:id="rId57"/>
      <p:italic r:id="rId58"/>
      <p:boldItalic r:id="rId59"/>
    </p:embeddedFont>
    <p:embeddedFont>
      <p:font typeface="Arial Black" panose="020B0A04020102020204" pitchFamily="34" charset="0"/>
      <p:bold r:id="rId60"/>
    </p:embeddedFont>
    <p:embeddedFont>
      <p:font typeface="Calibri" panose="020F0502020204030204" pitchFamily="34" charset="0"/>
      <p:regular r:id="rId61"/>
      <p:bold r:id="rId62"/>
      <p:italic r:id="rId63"/>
      <p:boldItalic r:id="rId64"/>
    </p:embeddedFont>
  </p:embeddedFontLst>
  <p:custDataLst>
    <p:tags r:id="rId65"/>
  </p:custDataLst>
  <p:defaultTextStyle>
    <a:defPPr>
      <a:defRPr lang="es-VE"/>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3589" userDrawn="1">
          <p15:clr>
            <a:srgbClr val="A4A3A4"/>
          </p15:clr>
        </p15:guide>
        <p15:guide id="2" orient="horz" pos="4201" userDrawn="1">
          <p15:clr>
            <a:srgbClr val="A4A3A4"/>
          </p15:clr>
        </p15:guide>
        <p15:guide id="4" orient="horz" pos="368">
          <p15:clr>
            <a:srgbClr val="A4A3A4"/>
          </p15:clr>
        </p15:guide>
        <p15:guide id="5" orient="horz" pos="1049" userDrawn="1">
          <p15:clr>
            <a:srgbClr val="A4A3A4"/>
          </p15:clr>
        </p15:guide>
        <p15:guide id="6" orient="horz" pos="2069" userDrawn="1">
          <p15:clr>
            <a:srgbClr val="A4A3A4"/>
          </p15:clr>
        </p15:guide>
        <p15:guide id="7" orient="horz" pos="686" userDrawn="1">
          <p15:clr>
            <a:srgbClr val="A4A3A4"/>
          </p15:clr>
        </p15:guide>
        <p15:guide id="9" pos="113">
          <p15:clr>
            <a:srgbClr val="A4A3A4"/>
          </p15:clr>
        </p15:guide>
        <p15:guide id="10" pos="5647" userDrawn="1">
          <p15:clr>
            <a:srgbClr val="A4A3A4"/>
          </p15:clr>
        </p15:guide>
        <p15:guide id="11" pos="1565" userDrawn="1">
          <p15:clr>
            <a:srgbClr val="A4A3A4"/>
          </p15:clr>
        </p15:guide>
        <p15:guide id="12" pos="2880" userDrawn="1">
          <p15:clr>
            <a:srgbClr val="A4A3A4"/>
          </p15:clr>
        </p15:guide>
        <p15:guide id="13" pos="4422" userDrawn="1">
          <p15:clr>
            <a:srgbClr val="A4A3A4"/>
          </p15:clr>
        </p15:guide>
        <p15:guide id="14" orient="horz" userDrawn="1">
          <p15:clr>
            <a:srgbClr val="A4A3A4"/>
          </p15:clr>
        </p15:guide>
        <p15:guide id="15" pos="2767" userDrawn="1">
          <p15:clr>
            <a:srgbClr val="A4A3A4"/>
          </p15:clr>
        </p15:guide>
        <p15:guide id="16" pos="2993" userDrawn="1">
          <p15:clr>
            <a:srgbClr val="A4A3A4"/>
          </p15:clr>
        </p15:guide>
        <p15:guide id="17" orient="horz" pos="3884" userDrawn="1">
          <p15:clr>
            <a:srgbClr val="A4A3A4"/>
          </p15:clr>
        </p15:guide>
        <p15:guide id="19" orient="horz" pos="1162" userDrawn="1">
          <p15:clr>
            <a:srgbClr val="A4A3A4"/>
          </p15:clr>
        </p15:guide>
        <p15:guide id="20" userDrawn="1">
          <p15:clr>
            <a:srgbClr val="A4A3A4"/>
          </p15:clr>
        </p15:guide>
        <p15:guide id="21" pos="5760" userDrawn="1">
          <p15:clr>
            <a:srgbClr val="A4A3A4"/>
          </p15:clr>
        </p15:guide>
        <p15:guide id="23" orient="horz" pos="299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009900"/>
    <a:srgbClr val="9AC87A"/>
    <a:srgbClr val="DDBA97"/>
    <a:srgbClr val="B4D79D"/>
    <a:srgbClr val="C2DAF0"/>
    <a:srgbClr val="CDE1F3"/>
    <a:srgbClr val="CCFFFF"/>
    <a:srgbClr val="D9B28B"/>
    <a:srgbClr val="D7AE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902" autoAdjust="0"/>
    <p:restoredTop sz="94660"/>
  </p:normalViewPr>
  <p:slideViewPr>
    <p:cSldViewPr snapToGrid="0">
      <p:cViewPr varScale="1">
        <p:scale>
          <a:sx n="75" d="100"/>
          <a:sy n="75" d="100"/>
        </p:scale>
        <p:origin x="300" y="54"/>
      </p:cViewPr>
      <p:guideLst>
        <p:guide orient="horz" pos="3589"/>
        <p:guide orient="horz" pos="4201"/>
        <p:guide orient="horz" pos="368"/>
        <p:guide orient="horz" pos="1049"/>
        <p:guide orient="horz" pos="2069"/>
        <p:guide orient="horz" pos="686"/>
        <p:guide pos="113"/>
        <p:guide pos="5647"/>
        <p:guide pos="1565"/>
        <p:guide pos="2880"/>
        <p:guide pos="4422"/>
        <p:guide orient="horz"/>
        <p:guide pos="2767"/>
        <p:guide pos="2993"/>
        <p:guide orient="horz" pos="3884"/>
        <p:guide orient="horz" pos="1162"/>
        <p:guide/>
        <p:guide pos="5760"/>
        <p:guide orient="horz" pos="2999"/>
      </p:guideLst>
    </p:cSldViewPr>
  </p:slideViewPr>
  <p:notesTextViewPr>
    <p:cViewPr>
      <p:scale>
        <a:sx n="3" d="2"/>
        <a:sy n="3" d="2"/>
      </p:scale>
      <p:origin x="0" y="0"/>
    </p:cViewPr>
  </p:notesTextViewPr>
  <p:sorterViewPr>
    <p:cViewPr varScale="1">
      <p:scale>
        <a:sx n="1" d="1"/>
        <a:sy n="1" d="1"/>
      </p:scale>
      <p:origin x="0" y="0"/>
    </p:cViewPr>
  </p:sorter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12.fntdata"/><Relationship Id="rId68"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font" Target="fonts/font10.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8.fntdata"/><Relationship Id="rId6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3.fntdata"/><Relationship Id="rId62"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6.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tags" Target="tags/tag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s-VE"/>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0B48ADEC-3D01-40A8-BD19-EB51BB03F945}" type="datetimeFigureOut">
              <a:rPr lang="es-VE"/>
              <a:pPr>
                <a:defRPr/>
              </a:pPr>
              <a:t>7/9/2017</a:t>
            </a:fld>
            <a:endParaRPr lang="es-VE"/>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s-VE" noProof="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endParaRPr lang="es-VE" noProof="0"/>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s-VE"/>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A7A7E18B-78F0-4D62-9DA0-B69546074963}" type="slidenum">
              <a:rPr lang="es-VE"/>
              <a:pPr>
                <a:defRPr/>
              </a:pPr>
              <a:t>‹Nº›</a:t>
            </a:fld>
            <a:endParaRPr lang="es-VE"/>
          </a:p>
        </p:txBody>
      </p:sp>
    </p:spTree>
    <p:extLst>
      <p:ext uri="{BB962C8B-B14F-4D97-AF65-F5344CB8AC3E}">
        <p14:creationId xmlns:p14="http://schemas.microsoft.com/office/powerpoint/2010/main" val="50062619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eaLnBrk="0" hangingPunct="0"/>
            <a:fld id="{35F27254-26ED-4143-B24D-31CE3AC21958}" type="slidenum">
              <a:rPr lang="es-VE" altLang="es-VE" sz="1200">
                <a:solidFill>
                  <a:srgbClr val="000000"/>
                </a:solidFill>
                <a:latin typeface="Times" pitchFamily="18" charset="0"/>
              </a:rPr>
              <a:pPr algn="r" eaLnBrk="0" hangingPunct="0"/>
              <a:t>1</a:t>
            </a:fld>
            <a:endParaRPr lang="es-VE" altLang="es-VE" sz="1200">
              <a:solidFill>
                <a:srgbClr val="000000"/>
              </a:solidFill>
              <a:latin typeface="Times" pitchFamily="18" charset="0"/>
            </a:endParaRPr>
          </a:p>
        </p:txBody>
      </p:sp>
      <p:sp>
        <p:nvSpPr>
          <p:cNvPr id="256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603" name="Rectangle 3"/>
          <p:cNvSpPr>
            <a:spLocks noGrp="1" noChangeArrowheads="1"/>
          </p:cNvSpPr>
          <p:nvPr>
            <p:ph type="body" idx="1"/>
          </p:nvPr>
        </p:nvSpPr>
        <p:spPr bwMode="auto">
          <a:noFill/>
        </p:spPr>
        <p:txBody>
          <a:bodyPr wrap="square" lIns="91428" tIns="45714" rIns="91428" bIns="45714" numCol="1" anchor="t" anchorCtr="0" compatLnSpc="1">
            <a:prstTxWarp prst="textNoShape">
              <a:avLst/>
            </a:prstTxWarp>
          </a:bodyPr>
          <a:lstStyle/>
          <a:p>
            <a:pPr>
              <a:spcBef>
                <a:spcPct val="0"/>
              </a:spcBef>
            </a:pPr>
            <a:endParaRPr lang="es-ES" altLang="es-VE" smtClean="0"/>
          </a:p>
        </p:txBody>
      </p:sp>
    </p:spTree>
    <p:extLst>
      <p:ext uri="{BB962C8B-B14F-4D97-AF65-F5344CB8AC3E}">
        <p14:creationId xmlns:p14="http://schemas.microsoft.com/office/powerpoint/2010/main" val="4183798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eaLnBrk="0" hangingPunct="0"/>
            <a:fld id="{35F27254-26ED-4143-B24D-31CE3AC21958}" type="slidenum">
              <a:rPr lang="es-VE" altLang="es-VE" sz="1200">
                <a:solidFill>
                  <a:srgbClr val="000000"/>
                </a:solidFill>
                <a:latin typeface="Times" pitchFamily="18" charset="0"/>
              </a:rPr>
              <a:pPr algn="r" eaLnBrk="0" hangingPunct="0"/>
              <a:t>2</a:t>
            </a:fld>
            <a:endParaRPr lang="es-VE" altLang="es-VE" sz="1200">
              <a:solidFill>
                <a:srgbClr val="000000"/>
              </a:solidFill>
              <a:latin typeface="Times" pitchFamily="18" charset="0"/>
            </a:endParaRPr>
          </a:p>
        </p:txBody>
      </p:sp>
      <p:sp>
        <p:nvSpPr>
          <p:cNvPr id="256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603" name="Rectangle 3"/>
          <p:cNvSpPr>
            <a:spLocks noGrp="1" noChangeArrowheads="1"/>
          </p:cNvSpPr>
          <p:nvPr>
            <p:ph type="body" idx="1"/>
          </p:nvPr>
        </p:nvSpPr>
        <p:spPr bwMode="auto">
          <a:noFill/>
        </p:spPr>
        <p:txBody>
          <a:bodyPr wrap="square" lIns="91428" tIns="45714" rIns="91428" bIns="45714" numCol="1" anchor="t" anchorCtr="0" compatLnSpc="1">
            <a:prstTxWarp prst="textNoShape">
              <a:avLst/>
            </a:prstTxWarp>
          </a:bodyPr>
          <a:lstStyle/>
          <a:p>
            <a:pPr>
              <a:spcBef>
                <a:spcPct val="0"/>
              </a:spcBef>
            </a:pPr>
            <a:endParaRPr lang="es-ES" altLang="es-VE" smtClean="0"/>
          </a:p>
        </p:txBody>
      </p:sp>
    </p:spTree>
    <p:extLst>
      <p:ext uri="{BB962C8B-B14F-4D97-AF65-F5344CB8AC3E}">
        <p14:creationId xmlns:p14="http://schemas.microsoft.com/office/powerpoint/2010/main" val="2799370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eaLnBrk="0" hangingPunct="0"/>
            <a:fld id="{35F27254-26ED-4143-B24D-31CE3AC21958}" type="slidenum">
              <a:rPr lang="es-VE" altLang="es-VE" sz="1200">
                <a:solidFill>
                  <a:srgbClr val="000000"/>
                </a:solidFill>
                <a:latin typeface="Times" pitchFamily="18" charset="0"/>
              </a:rPr>
              <a:pPr algn="r" eaLnBrk="0" hangingPunct="0"/>
              <a:t>46</a:t>
            </a:fld>
            <a:endParaRPr lang="es-VE" altLang="es-VE" sz="1200">
              <a:solidFill>
                <a:srgbClr val="000000"/>
              </a:solidFill>
              <a:latin typeface="Times" pitchFamily="18" charset="0"/>
            </a:endParaRPr>
          </a:p>
        </p:txBody>
      </p:sp>
      <p:sp>
        <p:nvSpPr>
          <p:cNvPr id="256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603" name="Rectangle 3"/>
          <p:cNvSpPr>
            <a:spLocks noGrp="1" noChangeArrowheads="1"/>
          </p:cNvSpPr>
          <p:nvPr>
            <p:ph type="body" idx="1"/>
          </p:nvPr>
        </p:nvSpPr>
        <p:spPr bwMode="auto">
          <a:noFill/>
        </p:spPr>
        <p:txBody>
          <a:bodyPr wrap="square" lIns="91428" tIns="45714" rIns="91428" bIns="45714" numCol="1" anchor="t" anchorCtr="0" compatLnSpc="1">
            <a:prstTxWarp prst="textNoShape">
              <a:avLst/>
            </a:prstTxWarp>
          </a:bodyPr>
          <a:lstStyle/>
          <a:p>
            <a:pPr>
              <a:spcBef>
                <a:spcPct val="0"/>
              </a:spcBef>
            </a:pPr>
            <a:endParaRPr lang="es-ES" altLang="es-VE" smtClean="0"/>
          </a:p>
        </p:txBody>
      </p:sp>
    </p:spTree>
    <p:extLst>
      <p:ext uri="{BB962C8B-B14F-4D97-AF65-F5344CB8AC3E}">
        <p14:creationId xmlns:p14="http://schemas.microsoft.com/office/powerpoint/2010/main" val="1360248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eaLnBrk="0" hangingPunct="0"/>
            <a:fld id="{35F27254-26ED-4143-B24D-31CE3AC21958}" type="slidenum">
              <a:rPr lang="es-VE" altLang="es-VE" sz="1200">
                <a:solidFill>
                  <a:srgbClr val="000000"/>
                </a:solidFill>
                <a:latin typeface="Times" pitchFamily="18" charset="0"/>
              </a:rPr>
              <a:pPr algn="r" eaLnBrk="0" hangingPunct="0"/>
              <a:t>47</a:t>
            </a:fld>
            <a:endParaRPr lang="es-VE" altLang="es-VE" sz="1200">
              <a:solidFill>
                <a:srgbClr val="000000"/>
              </a:solidFill>
              <a:latin typeface="Times" pitchFamily="18" charset="0"/>
            </a:endParaRPr>
          </a:p>
        </p:txBody>
      </p:sp>
      <p:sp>
        <p:nvSpPr>
          <p:cNvPr id="256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603" name="Rectangle 3"/>
          <p:cNvSpPr>
            <a:spLocks noGrp="1" noChangeArrowheads="1"/>
          </p:cNvSpPr>
          <p:nvPr>
            <p:ph type="body" idx="1"/>
          </p:nvPr>
        </p:nvSpPr>
        <p:spPr bwMode="auto">
          <a:noFill/>
        </p:spPr>
        <p:txBody>
          <a:bodyPr wrap="square" lIns="91428" tIns="45714" rIns="91428" bIns="45714" numCol="1" anchor="t" anchorCtr="0" compatLnSpc="1">
            <a:prstTxWarp prst="textNoShape">
              <a:avLst/>
            </a:prstTxWarp>
          </a:bodyPr>
          <a:lstStyle/>
          <a:p>
            <a:pPr>
              <a:spcBef>
                <a:spcPct val="0"/>
              </a:spcBef>
            </a:pPr>
            <a:endParaRPr lang="es-ES" altLang="es-VE" smtClean="0"/>
          </a:p>
        </p:txBody>
      </p:sp>
    </p:spTree>
    <p:extLst>
      <p:ext uri="{BB962C8B-B14F-4D97-AF65-F5344CB8AC3E}">
        <p14:creationId xmlns:p14="http://schemas.microsoft.com/office/powerpoint/2010/main" val="10778713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6000"/>
            </a:lvl1pPr>
          </a:lstStyle>
          <a:p>
            <a:r>
              <a:rPr lang="es-ES" smtClean="0"/>
              <a:t>Haga clic para modificar el estilo de título del patrón</a:t>
            </a:r>
            <a:endParaRPr lang="es-VE"/>
          </a:p>
        </p:txBody>
      </p:sp>
      <p:sp>
        <p:nvSpPr>
          <p:cNvPr id="3" name="Subtítu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VE"/>
          </a:p>
        </p:txBody>
      </p:sp>
      <p:sp>
        <p:nvSpPr>
          <p:cNvPr id="10" name="Rectangle 4"/>
          <p:cNvSpPr>
            <a:spLocks noGrp="1" noChangeArrowheads="1"/>
          </p:cNvSpPr>
          <p:nvPr>
            <p:ph type="dt" sz="half" idx="2"/>
          </p:nvPr>
        </p:nvSpPr>
        <p:spPr bwMode="auto">
          <a:xfrm>
            <a:off x="47050" y="6742757"/>
            <a:ext cx="971550" cy="107722"/>
          </a:xfrm>
          <a:prstGeom prst="rect">
            <a:avLst/>
          </a:prstGeom>
          <a:extLst/>
        </p:spPr>
        <p:txBody>
          <a:bodyPr vert="horz" wrap="square" lIns="0" tIns="0" rIns="0" bIns="0" numCol="1" anchor="t" anchorCtr="0" compatLnSpc="1">
            <a:prstTxWarp prst="textNoShape">
              <a:avLst/>
            </a:prstTxWarp>
            <a:spAutoFit/>
          </a:bodyPr>
          <a:lstStyle>
            <a:lvl1pPr eaLnBrk="1" hangingPunct="1">
              <a:defRPr sz="700">
                <a:solidFill>
                  <a:schemeClr val="bg2">
                    <a:lumMod val="75000"/>
                  </a:schemeClr>
                </a:solidFill>
                <a:latin typeface="Arial" panose="020B0604020202020204" pitchFamily="34" charset="0"/>
                <a:cs typeface="Arial" panose="020B0604020202020204" pitchFamily="34" charset="0"/>
              </a:defRPr>
            </a:lvl1pPr>
          </a:lstStyle>
          <a:p>
            <a:pPr>
              <a:defRPr/>
            </a:pPr>
            <a:endParaRPr lang="es-VE" dirty="0"/>
          </a:p>
        </p:txBody>
      </p:sp>
      <p:sp>
        <p:nvSpPr>
          <p:cNvPr id="11" name="Rectangle 5"/>
          <p:cNvSpPr>
            <a:spLocks noGrp="1" noChangeArrowheads="1"/>
          </p:cNvSpPr>
          <p:nvPr>
            <p:ph type="ftr" sz="quarter" idx="3"/>
          </p:nvPr>
        </p:nvSpPr>
        <p:spPr bwMode="auto">
          <a:xfrm>
            <a:off x="1647825" y="6749131"/>
            <a:ext cx="6088063" cy="107722"/>
          </a:xfrm>
          <a:prstGeom prst="rect">
            <a:avLst/>
          </a:prstGeom>
          <a:extLst/>
        </p:spPr>
        <p:txBody>
          <a:bodyPr vert="horz" wrap="square" lIns="0" tIns="0" rIns="0" bIns="0" numCol="1" anchor="ctr" anchorCtr="0" compatLnSpc="1">
            <a:prstTxWarp prst="textNoShape">
              <a:avLst/>
            </a:prstTxWarp>
            <a:spAutoFit/>
          </a:bodyPr>
          <a:lstStyle>
            <a:lvl1pPr algn="r" eaLnBrk="0" hangingPunct="0">
              <a:defRPr sz="700">
                <a:solidFill>
                  <a:schemeClr val="bg2">
                    <a:lumMod val="75000"/>
                  </a:schemeClr>
                </a:solidFill>
                <a:latin typeface="Arial" panose="020B0604020202020204" pitchFamily="34" charset="0"/>
                <a:cs typeface="Arial" panose="020B0604020202020204" pitchFamily="34" charset="0"/>
              </a:defRPr>
            </a:lvl1pPr>
          </a:lstStyle>
          <a:p>
            <a:pPr>
              <a:defRPr/>
            </a:pPr>
            <a:r>
              <a:rPr lang="es-VE" smtClean="0"/>
              <a:t>Diseño y Montaje: Francisco Lau - 2017</a:t>
            </a:r>
            <a:endParaRPr lang="es-ES" dirty="0"/>
          </a:p>
        </p:txBody>
      </p:sp>
      <p:sp>
        <p:nvSpPr>
          <p:cNvPr id="12" name="Rectangle 6"/>
          <p:cNvSpPr>
            <a:spLocks noGrp="1" noChangeArrowheads="1"/>
          </p:cNvSpPr>
          <p:nvPr>
            <p:ph type="sldNum" sz="quarter" idx="4"/>
          </p:nvPr>
        </p:nvSpPr>
        <p:spPr bwMode="auto">
          <a:xfrm>
            <a:off x="8480383" y="6748733"/>
            <a:ext cx="611187" cy="107722"/>
          </a:xfrm>
          <a:prstGeom prst="rect">
            <a:avLst/>
          </a:prstGeom>
          <a:extLst/>
        </p:spPr>
        <p:txBody>
          <a:bodyPr vert="horz" wrap="square" lIns="0" tIns="0" rIns="0" bIns="0" numCol="1" anchor="t" anchorCtr="0" compatLnSpc="1">
            <a:prstTxWarp prst="textNoShape">
              <a:avLst/>
            </a:prstTxWarp>
            <a:spAutoFit/>
          </a:bodyPr>
          <a:lstStyle>
            <a:lvl1pPr algn="r" eaLnBrk="1" hangingPunct="1">
              <a:defRPr sz="700">
                <a:solidFill>
                  <a:schemeClr val="bg2">
                    <a:lumMod val="75000"/>
                  </a:schemeClr>
                </a:solidFill>
                <a:latin typeface="Arial" panose="020B0604020202020204" pitchFamily="34" charset="0"/>
                <a:cs typeface="Arial" panose="020B0604020202020204" pitchFamily="34" charset="0"/>
              </a:defRPr>
            </a:lvl1pPr>
          </a:lstStyle>
          <a:p>
            <a:pPr>
              <a:defRPr/>
            </a:pPr>
            <a:fld id="{05610484-E126-42ED-BC19-0740758DE5D8}" type="slidenum">
              <a:rPr lang="es-ES" smtClean="0"/>
              <a:pPr>
                <a:defRPr/>
              </a:pPr>
              <a:t>‹Nº›</a:t>
            </a:fld>
            <a:endParaRPr lang="es-ES"/>
          </a:p>
        </p:txBody>
      </p:sp>
    </p:spTree>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VE"/>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10" name="Rectangle 4"/>
          <p:cNvSpPr>
            <a:spLocks noGrp="1" noChangeArrowheads="1"/>
          </p:cNvSpPr>
          <p:nvPr>
            <p:ph type="dt" sz="half" idx="2"/>
          </p:nvPr>
        </p:nvSpPr>
        <p:spPr bwMode="auto">
          <a:xfrm>
            <a:off x="47050" y="6742757"/>
            <a:ext cx="971550" cy="107722"/>
          </a:xfrm>
          <a:prstGeom prst="rect">
            <a:avLst/>
          </a:prstGeom>
          <a:extLst/>
        </p:spPr>
        <p:txBody>
          <a:bodyPr vert="horz" wrap="square" lIns="0" tIns="0" rIns="0" bIns="0" numCol="1" anchor="t" anchorCtr="0" compatLnSpc="1">
            <a:prstTxWarp prst="textNoShape">
              <a:avLst/>
            </a:prstTxWarp>
            <a:spAutoFit/>
          </a:bodyPr>
          <a:lstStyle>
            <a:lvl1pPr eaLnBrk="1" hangingPunct="1">
              <a:defRPr sz="700">
                <a:solidFill>
                  <a:schemeClr val="bg2">
                    <a:lumMod val="75000"/>
                  </a:schemeClr>
                </a:solidFill>
                <a:latin typeface="Arial" panose="020B0604020202020204" pitchFamily="34" charset="0"/>
                <a:cs typeface="Arial" panose="020B0604020202020204" pitchFamily="34" charset="0"/>
              </a:defRPr>
            </a:lvl1pPr>
          </a:lstStyle>
          <a:p>
            <a:pPr>
              <a:defRPr/>
            </a:pPr>
            <a:endParaRPr lang="es-VE" dirty="0"/>
          </a:p>
        </p:txBody>
      </p:sp>
      <p:sp>
        <p:nvSpPr>
          <p:cNvPr id="11" name="Rectangle 5"/>
          <p:cNvSpPr>
            <a:spLocks noGrp="1" noChangeArrowheads="1"/>
          </p:cNvSpPr>
          <p:nvPr>
            <p:ph type="ftr" sz="quarter" idx="3"/>
          </p:nvPr>
        </p:nvSpPr>
        <p:spPr bwMode="auto">
          <a:xfrm>
            <a:off x="1647825" y="6749131"/>
            <a:ext cx="6088063" cy="107722"/>
          </a:xfrm>
          <a:prstGeom prst="rect">
            <a:avLst/>
          </a:prstGeom>
          <a:extLst/>
        </p:spPr>
        <p:txBody>
          <a:bodyPr vert="horz" wrap="square" lIns="0" tIns="0" rIns="0" bIns="0" numCol="1" anchor="ctr" anchorCtr="0" compatLnSpc="1">
            <a:prstTxWarp prst="textNoShape">
              <a:avLst/>
            </a:prstTxWarp>
            <a:spAutoFit/>
          </a:bodyPr>
          <a:lstStyle>
            <a:lvl1pPr algn="r" eaLnBrk="0" hangingPunct="0">
              <a:defRPr sz="700">
                <a:solidFill>
                  <a:schemeClr val="bg2">
                    <a:lumMod val="75000"/>
                  </a:schemeClr>
                </a:solidFill>
                <a:latin typeface="Arial" panose="020B0604020202020204" pitchFamily="34" charset="0"/>
                <a:cs typeface="Arial" panose="020B0604020202020204" pitchFamily="34" charset="0"/>
              </a:defRPr>
            </a:lvl1pPr>
          </a:lstStyle>
          <a:p>
            <a:pPr>
              <a:defRPr/>
            </a:pPr>
            <a:r>
              <a:rPr lang="es-VE" smtClean="0"/>
              <a:t>Diseño y Montaje: Francisco Lau - 2017</a:t>
            </a:r>
            <a:endParaRPr lang="es-ES" dirty="0"/>
          </a:p>
        </p:txBody>
      </p:sp>
      <p:sp>
        <p:nvSpPr>
          <p:cNvPr id="12" name="Rectangle 6"/>
          <p:cNvSpPr>
            <a:spLocks noGrp="1" noChangeArrowheads="1"/>
          </p:cNvSpPr>
          <p:nvPr>
            <p:ph type="sldNum" sz="quarter" idx="4"/>
          </p:nvPr>
        </p:nvSpPr>
        <p:spPr bwMode="auto">
          <a:xfrm>
            <a:off x="8480383" y="6748733"/>
            <a:ext cx="611187" cy="107722"/>
          </a:xfrm>
          <a:prstGeom prst="rect">
            <a:avLst/>
          </a:prstGeom>
          <a:extLst/>
        </p:spPr>
        <p:txBody>
          <a:bodyPr vert="horz" wrap="square" lIns="0" tIns="0" rIns="0" bIns="0" numCol="1" anchor="t" anchorCtr="0" compatLnSpc="1">
            <a:prstTxWarp prst="textNoShape">
              <a:avLst/>
            </a:prstTxWarp>
            <a:spAutoFit/>
          </a:bodyPr>
          <a:lstStyle>
            <a:lvl1pPr algn="r" eaLnBrk="1" hangingPunct="1">
              <a:defRPr sz="700">
                <a:solidFill>
                  <a:schemeClr val="bg2">
                    <a:lumMod val="75000"/>
                  </a:schemeClr>
                </a:solidFill>
                <a:latin typeface="Arial" panose="020B0604020202020204" pitchFamily="34" charset="0"/>
                <a:cs typeface="Arial" panose="020B0604020202020204" pitchFamily="34" charset="0"/>
              </a:defRPr>
            </a:lvl1pPr>
          </a:lstStyle>
          <a:p>
            <a:pPr>
              <a:defRPr/>
            </a:pPr>
            <a:fld id="{05610484-E126-42ED-BC19-0740758DE5D8}" type="slidenum">
              <a:rPr lang="es-ES" smtClean="0"/>
              <a:pPr>
                <a:defRPr/>
              </a:pPr>
              <a:t>‹Nº›</a:t>
            </a:fld>
            <a:endParaRPr lang="es-ES"/>
          </a:p>
        </p:txBody>
      </p:sp>
    </p:spTree>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4907757" y="365125"/>
            <a:ext cx="1478756" cy="5811838"/>
          </a:xfrm>
        </p:spPr>
        <p:txBody>
          <a:bodyPr vert="eaVert"/>
          <a:lstStyle/>
          <a:p>
            <a:r>
              <a:rPr lang="es-ES" smtClean="0"/>
              <a:t>Haga clic para modificar el estilo de título del patrón</a:t>
            </a:r>
            <a:endParaRPr lang="es-VE"/>
          </a:p>
        </p:txBody>
      </p:sp>
      <p:sp>
        <p:nvSpPr>
          <p:cNvPr id="3" name="Marcador de texto vertical 2"/>
          <p:cNvSpPr>
            <a:spLocks noGrp="1"/>
          </p:cNvSpPr>
          <p:nvPr>
            <p:ph type="body" orient="vert" idx="1"/>
          </p:nvPr>
        </p:nvSpPr>
        <p:spPr>
          <a:xfrm>
            <a:off x="471488" y="365125"/>
            <a:ext cx="4321969"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10" name="Rectangle 4"/>
          <p:cNvSpPr>
            <a:spLocks noGrp="1" noChangeArrowheads="1"/>
          </p:cNvSpPr>
          <p:nvPr>
            <p:ph type="dt" sz="half" idx="2"/>
          </p:nvPr>
        </p:nvSpPr>
        <p:spPr bwMode="auto">
          <a:xfrm>
            <a:off x="47050" y="6742757"/>
            <a:ext cx="971550" cy="107722"/>
          </a:xfrm>
          <a:prstGeom prst="rect">
            <a:avLst/>
          </a:prstGeom>
          <a:extLst/>
        </p:spPr>
        <p:txBody>
          <a:bodyPr vert="horz" wrap="square" lIns="0" tIns="0" rIns="0" bIns="0" numCol="1" anchor="t" anchorCtr="0" compatLnSpc="1">
            <a:prstTxWarp prst="textNoShape">
              <a:avLst/>
            </a:prstTxWarp>
            <a:spAutoFit/>
          </a:bodyPr>
          <a:lstStyle>
            <a:lvl1pPr eaLnBrk="1" hangingPunct="1">
              <a:defRPr sz="700">
                <a:solidFill>
                  <a:schemeClr val="bg2">
                    <a:lumMod val="75000"/>
                  </a:schemeClr>
                </a:solidFill>
                <a:latin typeface="Arial" panose="020B0604020202020204" pitchFamily="34" charset="0"/>
                <a:cs typeface="Arial" panose="020B0604020202020204" pitchFamily="34" charset="0"/>
              </a:defRPr>
            </a:lvl1pPr>
          </a:lstStyle>
          <a:p>
            <a:pPr>
              <a:defRPr/>
            </a:pPr>
            <a:endParaRPr lang="es-VE" dirty="0"/>
          </a:p>
        </p:txBody>
      </p:sp>
      <p:sp>
        <p:nvSpPr>
          <p:cNvPr id="11" name="Rectangle 5"/>
          <p:cNvSpPr>
            <a:spLocks noGrp="1" noChangeArrowheads="1"/>
          </p:cNvSpPr>
          <p:nvPr>
            <p:ph type="ftr" sz="quarter" idx="3"/>
          </p:nvPr>
        </p:nvSpPr>
        <p:spPr bwMode="auto">
          <a:xfrm>
            <a:off x="1647825" y="6749131"/>
            <a:ext cx="6088063" cy="107722"/>
          </a:xfrm>
          <a:prstGeom prst="rect">
            <a:avLst/>
          </a:prstGeom>
          <a:extLst/>
        </p:spPr>
        <p:txBody>
          <a:bodyPr vert="horz" wrap="square" lIns="0" tIns="0" rIns="0" bIns="0" numCol="1" anchor="ctr" anchorCtr="0" compatLnSpc="1">
            <a:prstTxWarp prst="textNoShape">
              <a:avLst/>
            </a:prstTxWarp>
            <a:spAutoFit/>
          </a:bodyPr>
          <a:lstStyle>
            <a:lvl1pPr algn="r" eaLnBrk="0" hangingPunct="0">
              <a:defRPr sz="700">
                <a:solidFill>
                  <a:schemeClr val="bg2">
                    <a:lumMod val="75000"/>
                  </a:schemeClr>
                </a:solidFill>
                <a:latin typeface="Arial" panose="020B0604020202020204" pitchFamily="34" charset="0"/>
                <a:cs typeface="Arial" panose="020B0604020202020204" pitchFamily="34" charset="0"/>
              </a:defRPr>
            </a:lvl1pPr>
          </a:lstStyle>
          <a:p>
            <a:pPr>
              <a:defRPr/>
            </a:pPr>
            <a:r>
              <a:rPr lang="es-VE" smtClean="0"/>
              <a:t>Diseño y Montaje: Francisco Lau - 2017</a:t>
            </a:r>
            <a:endParaRPr lang="es-ES" dirty="0"/>
          </a:p>
        </p:txBody>
      </p:sp>
      <p:sp>
        <p:nvSpPr>
          <p:cNvPr id="12" name="Rectangle 6"/>
          <p:cNvSpPr>
            <a:spLocks noGrp="1" noChangeArrowheads="1"/>
          </p:cNvSpPr>
          <p:nvPr>
            <p:ph type="sldNum" sz="quarter" idx="4"/>
          </p:nvPr>
        </p:nvSpPr>
        <p:spPr bwMode="auto">
          <a:xfrm>
            <a:off x="8480383" y="6748733"/>
            <a:ext cx="611187" cy="107722"/>
          </a:xfrm>
          <a:prstGeom prst="rect">
            <a:avLst/>
          </a:prstGeom>
          <a:extLst/>
        </p:spPr>
        <p:txBody>
          <a:bodyPr vert="horz" wrap="square" lIns="0" tIns="0" rIns="0" bIns="0" numCol="1" anchor="t" anchorCtr="0" compatLnSpc="1">
            <a:prstTxWarp prst="textNoShape">
              <a:avLst/>
            </a:prstTxWarp>
            <a:spAutoFit/>
          </a:bodyPr>
          <a:lstStyle>
            <a:lvl1pPr algn="r" eaLnBrk="1" hangingPunct="1">
              <a:defRPr sz="700">
                <a:solidFill>
                  <a:schemeClr val="bg2">
                    <a:lumMod val="75000"/>
                  </a:schemeClr>
                </a:solidFill>
                <a:latin typeface="Arial" panose="020B0604020202020204" pitchFamily="34" charset="0"/>
                <a:cs typeface="Arial" panose="020B0604020202020204" pitchFamily="34" charset="0"/>
              </a:defRPr>
            </a:lvl1pPr>
          </a:lstStyle>
          <a:p>
            <a:pPr>
              <a:defRPr/>
            </a:pPr>
            <a:fld id="{05610484-E126-42ED-BC19-0740758DE5D8}" type="slidenum">
              <a:rPr lang="es-ES" smtClean="0"/>
              <a:pPr>
                <a:defRPr/>
              </a:pPr>
              <a:t>‹Nº›</a:t>
            </a:fld>
            <a:endParaRPr lang="es-ES"/>
          </a:p>
        </p:txBody>
      </p:sp>
    </p:spTree>
  </p:cSld>
  <p:clrMapOvr>
    <a:masterClrMapping/>
  </p:clrMapOvr>
  <p:transition>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6" name="Rectangle 4"/>
          <p:cNvSpPr>
            <a:spLocks noGrp="1" noChangeArrowheads="1"/>
          </p:cNvSpPr>
          <p:nvPr>
            <p:ph type="dt" sz="half" idx="2"/>
          </p:nvPr>
        </p:nvSpPr>
        <p:spPr bwMode="auto">
          <a:xfrm>
            <a:off x="47050" y="6742757"/>
            <a:ext cx="971550" cy="107722"/>
          </a:xfrm>
          <a:prstGeom prst="rect">
            <a:avLst/>
          </a:prstGeom>
          <a:extLst/>
        </p:spPr>
        <p:txBody>
          <a:bodyPr vert="horz" wrap="square" lIns="0" tIns="0" rIns="0" bIns="0" numCol="1" anchor="t" anchorCtr="0" compatLnSpc="1">
            <a:prstTxWarp prst="textNoShape">
              <a:avLst/>
            </a:prstTxWarp>
            <a:spAutoFit/>
          </a:bodyPr>
          <a:lstStyle>
            <a:lvl1pPr eaLnBrk="1" hangingPunct="1">
              <a:defRPr sz="700">
                <a:solidFill>
                  <a:schemeClr val="bg2">
                    <a:lumMod val="75000"/>
                  </a:schemeClr>
                </a:solidFill>
                <a:latin typeface="Arial" panose="020B0604020202020204" pitchFamily="34" charset="0"/>
                <a:cs typeface="Arial" panose="020B0604020202020204" pitchFamily="34" charset="0"/>
              </a:defRPr>
            </a:lvl1pPr>
          </a:lstStyle>
          <a:p>
            <a:pPr>
              <a:defRPr/>
            </a:pPr>
            <a:endParaRPr lang="es-VE" dirty="0"/>
          </a:p>
        </p:txBody>
      </p:sp>
      <p:sp>
        <p:nvSpPr>
          <p:cNvPr id="7" name="Rectangle 5"/>
          <p:cNvSpPr>
            <a:spLocks noGrp="1" noChangeArrowheads="1"/>
          </p:cNvSpPr>
          <p:nvPr>
            <p:ph type="ftr" sz="quarter" idx="3"/>
          </p:nvPr>
        </p:nvSpPr>
        <p:spPr bwMode="auto">
          <a:xfrm>
            <a:off x="1489885" y="6749131"/>
            <a:ext cx="6088063" cy="107722"/>
          </a:xfrm>
          <a:prstGeom prst="rect">
            <a:avLst/>
          </a:prstGeom>
          <a:extLst/>
        </p:spPr>
        <p:txBody>
          <a:bodyPr vert="horz" wrap="square" lIns="0" tIns="0" rIns="0" bIns="0" numCol="1" anchor="ctr" anchorCtr="0" compatLnSpc="1">
            <a:prstTxWarp prst="textNoShape">
              <a:avLst/>
            </a:prstTxWarp>
            <a:spAutoFit/>
          </a:bodyPr>
          <a:lstStyle>
            <a:lvl1pPr algn="r" eaLnBrk="0" hangingPunct="0">
              <a:defRPr sz="700">
                <a:solidFill>
                  <a:schemeClr val="bg2">
                    <a:lumMod val="75000"/>
                  </a:schemeClr>
                </a:solidFill>
                <a:latin typeface="Arial" panose="020B0604020202020204" pitchFamily="34" charset="0"/>
                <a:cs typeface="Arial" panose="020B0604020202020204" pitchFamily="34" charset="0"/>
              </a:defRPr>
            </a:lvl1pPr>
          </a:lstStyle>
          <a:p>
            <a:pPr>
              <a:defRPr/>
            </a:pPr>
            <a:r>
              <a:rPr lang="es-VE" dirty="0" smtClean="0"/>
              <a:t>Diseño y Montaje: Francisco Lau - 2017</a:t>
            </a:r>
            <a:endParaRPr lang="es-ES" dirty="0"/>
          </a:p>
        </p:txBody>
      </p:sp>
      <p:sp>
        <p:nvSpPr>
          <p:cNvPr id="8" name="Rectangle 6"/>
          <p:cNvSpPr>
            <a:spLocks noGrp="1" noChangeArrowheads="1"/>
          </p:cNvSpPr>
          <p:nvPr>
            <p:ph type="sldNum" sz="quarter" idx="4"/>
          </p:nvPr>
        </p:nvSpPr>
        <p:spPr bwMode="auto">
          <a:xfrm>
            <a:off x="8480383" y="6748733"/>
            <a:ext cx="611187" cy="107722"/>
          </a:xfrm>
          <a:prstGeom prst="rect">
            <a:avLst/>
          </a:prstGeom>
          <a:extLst/>
        </p:spPr>
        <p:txBody>
          <a:bodyPr vert="horz" wrap="square" lIns="0" tIns="0" rIns="0" bIns="0" numCol="1" anchor="t" anchorCtr="0" compatLnSpc="1">
            <a:prstTxWarp prst="textNoShape">
              <a:avLst/>
            </a:prstTxWarp>
            <a:spAutoFit/>
          </a:bodyPr>
          <a:lstStyle>
            <a:lvl1pPr algn="r" eaLnBrk="1" hangingPunct="1">
              <a:defRPr sz="700">
                <a:solidFill>
                  <a:schemeClr val="bg2">
                    <a:lumMod val="75000"/>
                  </a:schemeClr>
                </a:solidFill>
                <a:latin typeface="Arial" panose="020B0604020202020204" pitchFamily="34" charset="0"/>
                <a:cs typeface="Arial" panose="020B0604020202020204" pitchFamily="34" charset="0"/>
              </a:defRPr>
            </a:lvl1pPr>
          </a:lstStyle>
          <a:p>
            <a:pPr>
              <a:defRPr/>
            </a:pPr>
            <a:fld id="{05610484-E126-42ED-BC19-0740758DE5D8}" type="slidenum">
              <a:rPr lang="es-ES" smtClean="0"/>
              <a:pPr>
                <a:defRPr/>
              </a:pPr>
              <a:t>‹Nº›</a:t>
            </a:fld>
            <a:endParaRPr lang="es-ES"/>
          </a:p>
        </p:txBody>
      </p:sp>
    </p:spTree>
  </p:cSld>
  <p:clrMapOvr>
    <a:masterClrMapping/>
  </p:clrMapOvr>
  <p:transition>
    <p:fade thruBlk="1"/>
  </p:transition>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orient="horz" pos="422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VE"/>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10" name="Rectangle 4"/>
          <p:cNvSpPr>
            <a:spLocks noGrp="1" noChangeArrowheads="1"/>
          </p:cNvSpPr>
          <p:nvPr>
            <p:ph type="dt" sz="half" idx="2"/>
          </p:nvPr>
        </p:nvSpPr>
        <p:spPr bwMode="auto">
          <a:xfrm>
            <a:off x="47050" y="6742757"/>
            <a:ext cx="971550" cy="107722"/>
          </a:xfrm>
          <a:prstGeom prst="rect">
            <a:avLst/>
          </a:prstGeom>
          <a:extLst/>
        </p:spPr>
        <p:txBody>
          <a:bodyPr vert="horz" wrap="square" lIns="0" tIns="0" rIns="0" bIns="0" numCol="1" anchor="t" anchorCtr="0" compatLnSpc="1">
            <a:prstTxWarp prst="textNoShape">
              <a:avLst/>
            </a:prstTxWarp>
            <a:spAutoFit/>
          </a:bodyPr>
          <a:lstStyle>
            <a:lvl1pPr eaLnBrk="1" hangingPunct="1">
              <a:defRPr sz="700">
                <a:solidFill>
                  <a:schemeClr val="bg2">
                    <a:lumMod val="75000"/>
                  </a:schemeClr>
                </a:solidFill>
                <a:latin typeface="Arial" panose="020B0604020202020204" pitchFamily="34" charset="0"/>
                <a:cs typeface="Arial" panose="020B0604020202020204" pitchFamily="34" charset="0"/>
              </a:defRPr>
            </a:lvl1pPr>
          </a:lstStyle>
          <a:p>
            <a:pPr>
              <a:defRPr/>
            </a:pPr>
            <a:endParaRPr lang="es-VE" dirty="0"/>
          </a:p>
        </p:txBody>
      </p:sp>
      <p:sp>
        <p:nvSpPr>
          <p:cNvPr id="11" name="Rectangle 5"/>
          <p:cNvSpPr>
            <a:spLocks noGrp="1" noChangeArrowheads="1"/>
          </p:cNvSpPr>
          <p:nvPr>
            <p:ph type="ftr" sz="quarter" idx="3"/>
          </p:nvPr>
        </p:nvSpPr>
        <p:spPr bwMode="auto">
          <a:xfrm>
            <a:off x="1647825" y="6749131"/>
            <a:ext cx="6088063" cy="107722"/>
          </a:xfrm>
          <a:prstGeom prst="rect">
            <a:avLst/>
          </a:prstGeom>
          <a:extLst/>
        </p:spPr>
        <p:txBody>
          <a:bodyPr vert="horz" wrap="square" lIns="0" tIns="0" rIns="0" bIns="0" numCol="1" anchor="ctr" anchorCtr="0" compatLnSpc="1">
            <a:prstTxWarp prst="textNoShape">
              <a:avLst/>
            </a:prstTxWarp>
            <a:spAutoFit/>
          </a:bodyPr>
          <a:lstStyle>
            <a:lvl1pPr algn="r" eaLnBrk="0" hangingPunct="0">
              <a:defRPr sz="700">
                <a:solidFill>
                  <a:schemeClr val="bg2">
                    <a:lumMod val="75000"/>
                  </a:schemeClr>
                </a:solidFill>
                <a:latin typeface="Arial" panose="020B0604020202020204" pitchFamily="34" charset="0"/>
                <a:cs typeface="Arial" panose="020B0604020202020204" pitchFamily="34" charset="0"/>
              </a:defRPr>
            </a:lvl1pPr>
          </a:lstStyle>
          <a:p>
            <a:pPr>
              <a:defRPr/>
            </a:pPr>
            <a:r>
              <a:rPr lang="es-VE" smtClean="0"/>
              <a:t>Diseño y Montaje: Francisco Lau - 2017</a:t>
            </a:r>
            <a:endParaRPr lang="es-ES" dirty="0"/>
          </a:p>
        </p:txBody>
      </p:sp>
      <p:sp>
        <p:nvSpPr>
          <p:cNvPr id="12" name="Rectangle 6"/>
          <p:cNvSpPr>
            <a:spLocks noGrp="1" noChangeArrowheads="1"/>
          </p:cNvSpPr>
          <p:nvPr>
            <p:ph type="sldNum" sz="quarter" idx="4"/>
          </p:nvPr>
        </p:nvSpPr>
        <p:spPr bwMode="auto">
          <a:xfrm>
            <a:off x="8480383" y="6748733"/>
            <a:ext cx="611187" cy="107722"/>
          </a:xfrm>
          <a:prstGeom prst="rect">
            <a:avLst/>
          </a:prstGeom>
          <a:extLst/>
        </p:spPr>
        <p:txBody>
          <a:bodyPr vert="horz" wrap="square" lIns="0" tIns="0" rIns="0" bIns="0" numCol="1" anchor="t" anchorCtr="0" compatLnSpc="1">
            <a:prstTxWarp prst="textNoShape">
              <a:avLst/>
            </a:prstTxWarp>
            <a:spAutoFit/>
          </a:bodyPr>
          <a:lstStyle>
            <a:lvl1pPr algn="r" eaLnBrk="1" hangingPunct="1">
              <a:defRPr sz="700">
                <a:solidFill>
                  <a:schemeClr val="bg2">
                    <a:lumMod val="75000"/>
                  </a:schemeClr>
                </a:solidFill>
                <a:latin typeface="Arial" panose="020B0604020202020204" pitchFamily="34" charset="0"/>
                <a:cs typeface="Arial" panose="020B0604020202020204" pitchFamily="34" charset="0"/>
              </a:defRPr>
            </a:lvl1pPr>
          </a:lstStyle>
          <a:p>
            <a:pPr>
              <a:defRPr/>
            </a:pPr>
            <a:fld id="{05610484-E126-42ED-BC19-0740758DE5D8}" type="slidenum">
              <a:rPr lang="es-ES" smtClean="0"/>
              <a:pPr>
                <a:defRPr/>
              </a:pPr>
              <a:t>‹Nº›</a:t>
            </a:fld>
            <a:endParaRPr lang="es-ES"/>
          </a:p>
        </p:txBody>
      </p:sp>
    </p:spTree>
  </p:cSld>
  <p:clrMapOvr>
    <a:masterClrMapping/>
  </p:clrMapOvr>
  <p:transition>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8" name="Rectangle 4"/>
          <p:cNvSpPr>
            <a:spLocks noGrp="1" noChangeArrowheads="1"/>
          </p:cNvSpPr>
          <p:nvPr>
            <p:ph type="dt" sz="half" idx="2"/>
          </p:nvPr>
        </p:nvSpPr>
        <p:spPr bwMode="auto">
          <a:xfrm>
            <a:off x="47050" y="6742757"/>
            <a:ext cx="971550" cy="107722"/>
          </a:xfrm>
          <a:prstGeom prst="rect">
            <a:avLst/>
          </a:prstGeom>
          <a:extLst/>
        </p:spPr>
        <p:txBody>
          <a:bodyPr vert="horz" wrap="square" lIns="0" tIns="0" rIns="0" bIns="0" numCol="1" anchor="t" anchorCtr="0" compatLnSpc="1">
            <a:prstTxWarp prst="textNoShape">
              <a:avLst/>
            </a:prstTxWarp>
            <a:spAutoFit/>
          </a:bodyPr>
          <a:lstStyle>
            <a:lvl1pPr eaLnBrk="1" hangingPunct="1">
              <a:defRPr sz="700">
                <a:solidFill>
                  <a:schemeClr val="bg2">
                    <a:lumMod val="75000"/>
                  </a:schemeClr>
                </a:solidFill>
                <a:latin typeface="Arial" panose="020B0604020202020204" pitchFamily="34" charset="0"/>
                <a:cs typeface="Arial" panose="020B0604020202020204" pitchFamily="34" charset="0"/>
              </a:defRPr>
            </a:lvl1pPr>
          </a:lstStyle>
          <a:p>
            <a:pPr>
              <a:defRPr/>
            </a:pPr>
            <a:endParaRPr lang="es-VE" dirty="0"/>
          </a:p>
        </p:txBody>
      </p:sp>
      <p:sp>
        <p:nvSpPr>
          <p:cNvPr id="9" name="Rectangle 5"/>
          <p:cNvSpPr>
            <a:spLocks noGrp="1" noChangeArrowheads="1"/>
          </p:cNvSpPr>
          <p:nvPr>
            <p:ph type="ftr" sz="quarter" idx="3"/>
          </p:nvPr>
        </p:nvSpPr>
        <p:spPr bwMode="auto">
          <a:xfrm>
            <a:off x="1647825" y="6749131"/>
            <a:ext cx="6088063" cy="107722"/>
          </a:xfrm>
          <a:prstGeom prst="rect">
            <a:avLst/>
          </a:prstGeom>
          <a:extLst/>
        </p:spPr>
        <p:txBody>
          <a:bodyPr vert="horz" wrap="square" lIns="0" tIns="0" rIns="0" bIns="0" numCol="1" anchor="ctr" anchorCtr="0" compatLnSpc="1">
            <a:prstTxWarp prst="textNoShape">
              <a:avLst/>
            </a:prstTxWarp>
            <a:spAutoFit/>
          </a:bodyPr>
          <a:lstStyle>
            <a:lvl1pPr algn="r" eaLnBrk="0" hangingPunct="0">
              <a:defRPr sz="700">
                <a:solidFill>
                  <a:schemeClr val="bg2">
                    <a:lumMod val="75000"/>
                  </a:schemeClr>
                </a:solidFill>
                <a:latin typeface="Arial" panose="020B0604020202020204" pitchFamily="34" charset="0"/>
                <a:cs typeface="Arial" panose="020B0604020202020204" pitchFamily="34" charset="0"/>
              </a:defRPr>
            </a:lvl1pPr>
          </a:lstStyle>
          <a:p>
            <a:pPr>
              <a:defRPr/>
            </a:pPr>
            <a:r>
              <a:rPr lang="es-VE" smtClean="0"/>
              <a:t>Diseño y Montaje: Francisco Lau - 2017</a:t>
            </a:r>
            <a:endParaRPr lang="es-ES" dirty="0"/>
          </a:p>
        </p:txBody>
      </p:sp>
      <p:sp>
        <p:nvSpPr>
          <p:cNvPr id="10" name="Rectangle 6"/>
          <p:cNvSpPr>
            <a:spLocks noGrp="1" noChangeArrowheads="1"/>
          </p:cNvSpPr>
          <p:nvPr>
            <p:ph type="sldNum" sz="quarter" idx="4"/>
          </p:nvPr>
        </p:nvSpPr>
        <p:spPr bwMode="auto">
          <a:xfrm>
            <a:off x="8480383" y="6748733"/>
            <a:ext cx="611187" cy="107722"/>
          </a:xfrm>
          <a:prstGeom prst="rect">
            <a:avLst/>
          </a:prstGeom>
          <a:extLst/>
        </p:spPr>
        <p:txBody>
          <a:bodyPr vert="horz" wrap="square" lIns="0" tIns="0" rIns="0" bIns="0" numCol="1" anchor="t" anchorCtr="0" compatLnSpc="1">
            <a:prstTxWarp prst="textNoShape">
              <a:avLst/>
            </a:prstTxWarp>
            <a:spAutoFit/>
          </a:bodyPr>
          <a:lstStyle>
            <a:lvl1pPr algn="r" eaLnBrk="1" hangingPunct="1">
              <a:defRPr sz="700">
                <a:solidFill>
                  <a:schemeClr val="bg2">
                    <a:lumMod val="75000"/>
                  </a:schemeClr>
                </a:solidFill>
                <a:latin typeface="Arial" panose="020B0604020202020204" pitchFamily="34" charset="0"/>
                <a:cs typeface="Arial" panose="020B0604020202020204" pitchFamily="34" charset="0"/>
              </a:defRPr>
            </a:lvl1pPr>
          </a:lstStyle>
          <a:p>
            <a:pPr>
              <a:defRPr/>
            </a:pPr>
            <a:fld id="{05610484-E126-42ED-BC19-0740758DE5D8}" type="slidenum">
              <a:rPr lang="es-ES" smtClean="0"/>
              <a:pPr>
                <a:defRPr/>
              </a:pPr>
              <a:t>‹Nº›</a:t>
            </a:fld>
            <a:endParaRPr lang="es-ES"/>
          </a:p>
        </p:txBody>
      </p:sp>
    </p:spTree>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VE"/>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10" name="Rectangle 4"/>
          <p:cNvSpPr>
            <a:spLocks noGrp="1" noChangeArrowheads="1"/>
          </p:cNvSpPr>
          <p:nvPr>
            <p:ph type="dt" sz="half" idx="2"/>
          </p:nvPr>
        </p:nvSpPr>
        <p:spPr bwMode="auto">
          <a:xfrm>
            <a:off x="47050" y="6742757"/>
            <a:ext cx="971550" cy="107722"/>
          </a:xfrm>
          <a:prstGeom prst="rect">
            <a:avLst/>
          </a:prstGeom>
          <a:extLst/>
        </p:spPr>
        <p:txBody>
          <a:bodyPr vert="horz" wrap="square" lIns="0" tIns="0" rIns="0" bIns="0" numCol="1" anchor="t" anchorCtr="0" compatLnSpc="1">
            <a:prstTxWarp prst="textNoShape">
              <a:avLst/>
            </a:prstTxWarp>
            <a:spAutoFit/>
          </a:bodyPr>
          <a:lstStyle>
            <a:lvl1pPr eaLnBrk="1" hangingPunct="1">
              <a:defRPr sz="700">
                <a:solidFill>
                  <a:schemeClr val="bg2">
                    <a:lumMod val="75000"/>
                  </a:schemeClr>
                </a:solidFill>
                <a:latin typeface="Arial" panose="020B0604020202020204" pitchFamily="34" charset="0"/>
                <a:cs typeface="Arial" panose="020B0604020202020204" pitchFamily="34" charset="0"/>
              </a:defRPr>
            </a:lvl1pPr>
          </a:lstStyle>
          <a:p>
            <a:pPr>
              <a:defRPr/>
            </a:pPr>
            <a:endParaRPr lang="es-VE" dirty="0"/>
          </a:p>
        </p:txBody>
      </p:sp>
      <p:sp>
        <p:nvSpPr>
          <p:cNvPr id="11" name="Rectangle 5"/>
          <p:cNvSpPr>
            <a:spLocks noGrp="1" noChangeArrowheads="1"/>
          </p:cNvSpPr>
          <p:nvPr>
            <p:ph type="ftr" sz="quarter" idx="3"/>
          </p:nvPr>
        </p:nvSpPr>
        <p:spPr bwMode="auto">
          <a:xfrm>
            <a:off x="1647825" y="6749131"/>
            <a:ext cx="6088063" cy="107722"/>
          </a:xfrm>
          <a:prstGeom prst="rect">
            <a:avLst/>
          </a:prstGeom>
          <a:extLst/>
        </p:spPr>
        <p:txBody>
          <a:bodyPr vert="horz" wrap="square" lIns="0" tIns="0" rIns="0" bIns="0" numCol="1" anchor="ctr" anchorCtr="0" compatLnSpc="1">
            <a:prstTxWarp prst="textNoShape">
              <a:avLst/>
            </a:prstTxWarp>
            <a:spAutoFit/>
          </a:bodyPr>
          <a:lstStyle>
            <a:lvl1pPr algn="r" eaLnBrk="0" hangingPunct="0">
              <a:defRPr sz="700">
                <a:solidFill>
                  <a:schemeClr val="bg2">
                    <a:lumMod val="75000"/>
                  </a:schemeClr>
                </a:solidFill>
                <a:latin typeface="Arial" panose="020B0604020202020204" pitchFamily="34" charset="0"/>
                <a:cs typeface="Arial" panose="020B0604020202020204" pitchFamily="34" charset="0"/>
              </a:defRPr>
            </a:lvl1pPr>
          </a:lstStyle>
          <a:p>
            <a:pPr>
              <a:defRPr/>
            </a:pPr>
            <a:r>
              <a:rPr lang="es-VE" smtClean="0"/>
              <a:t>Diseño y Montaje: Francisco Lau - 2017</a:t>
            </a:r>
            <a:endParaRPr lang="es-ES" dirty="0"/>
          </a:p>
        </p:txBody>
      </p:sp>
      <p:sp>
        <p:nvSpPr>
          <p:cNvPr id="12" name="Rectangle 6"/>
          <p:cNvSpPr>
            <a:spLocks noGrp="1" noChangeArrowheads="1"/>
          </p:cNvSpPr>
          <p:nvPr>
            <p:ph type="sldNum" sz="quarter" idx="4"/>
          </p:nvPr>
        </p:nvSpPr>
        <p:spPr bwMode="auto">
          <a:xfrm>
            <a:off x="8480383" y="6748733"/>
            <a:ext cx="611187" cy="107722"/>
          </a:xfrm>
          <a:prstGeom prst="rect">
            <a:avLst/>
          </a:prstGeom>
          <a:extLst/>
        </p:spPr>
        <p:txBody>
          <a:bodyPr vert="horz" wrap="square" lIns="0" tIns="0" rIns="0" bIns="0" numCol="1" anchor="t" anchorCtr="0" compatLnSpc="1">
            <a:prstTxWarp prst="textNoShape">
              <a:avLst/>
            </a:prstTxWarp>
            <a:spAutoFit/>
          </a:bodyPr>
          <a:lstStyle>
            <a:lvl1pPr algn="r" eaLnBrk="1" hangingPunct="1">
              <a:defRPr sz="700">
                <a:solidFill>
                  <a:schemeClr val="bg2">
                    <a:lumMod val="75000"/>
                  </a:schemeClr>
                </a:solidFill>
                <a:latin typeface="Arial" panose="020B0604020202020204" pitchFamily="34" charset="0"/>
                <a:cs typeface="Arial" panose="020B0604020202020204" pitchFamily="34" charset="0"/>
              </a:defRPr>
            </a:lvl1pPr>
          </a:lstStyle>
          <a:p>
            <a:pPr>
              <a:defRPr/>
            </a:pPr>
            <a:fld id="{05610484-E126-42ED-BC19-0740758DE5D8}" type="slidenum">
              <a:rPr lang="es-ES" smtClean="0"/>
              <a:pPr>
                <a:defRPr/>
              </a:pPr>
              <a:t>‹Nº›</a:t>
            </a:fld>
            <a:endParaRPr lang="es-ES"/>
          </a:p>
        </p:txBody>
      </p:sp>
    </p:spTree>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9"/>
            <a:ext cx="7886700" cy="2852737"/>
          </a:xfrm>
        </p:spPr>
        <p:txBody>
          <a:bodyPr anchor="b"/>
          <a:lstStyle>
            <a:lvl1pPr>
              <a:defRPr sz="6000"/>
            </a:lvl1pPr>
          </a:lstStyle>
          <a:p>
            <a:r>
              <a:rPr lang="es-ES" smtClean="0"/>
              <a:t>Haga clic para modificar el estilo de título del patrón</a:t>
            </a:r>
            <a:endParaRPr lang="es-VE"/>
          </a:p>
        </p:txBody>
      </p:sp>
      <p:sp>
        <p:nvSpPr>
          <p:cNvPr id="3" name="Marcador de texto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10" name="Rectangle 4"/>
          <p:cNvSpPr>
            <a:spLocks noGrp="1" noChangeArrowheads="1"/>
          </p:cNvSpPr>
          <p:nvPr>
            <p:ph type="dt" sz="half" idx="2"/>
          </p:nvPr>
        </p:nvSpPr>
        <p:spPr bwMode="auto">
          <a:xfrm>
            <a:off x="47050" y="6742757"/>
            <a:ext cx="971550" cy="107722"/>
          </a:xfrm>
          <a:prstGeom prst="rect">
            <a:avLst/>
          </a:prstGeom>
          <a:extLst/>
        </p:spPr>
        <p:txBody>
          <a:bodyPr vert="horz" wrap="square" lIns="0" tIns="0" rIns="0" bIns="0" numCol="1" anchor="t" anchorCtr="0" compatLnSpc="1">
            <a:prstTxWarp prst="textNoShape">
              <a:avLst/>
            </a:prstTxWarp>
            <a:spAutoFit/>
          </a:bodyPr>
          <a:lstStyle>
            <a:lvl1pPr eaLnBrk="1" hangingPunct="1">
              <a:defRPr sz="700">
                <a:solidFill>
                  <a:schemeClr val="bg2">
                    <a:lumMod val="75000"/>
                  </a:schemeClr>
                </a:solidFill>
                <a:latin typeface="Arial" panose="020B0604020202020204" pitchFamily="34" charset="0"/>
                <a:cs typeface="Arial" panose="020B0604020202020204" pitchFamily="34" charset="0"/>
              </a:defRPr>
            </a:lvl1pPr>
          </a:lstStyle>
          <a:p>
            <a:pPr>
              <a:defRPr/>
            </a:pPr>
            <a:endParaRPr lang="es-VE" dirty="0"/>
          </a:p>
        </p:txBody>
      </p:sp>
      <p:sp>
        <p:nvSpPr>
          <p:cNvPr id="11" name="Rectangle 5"/>
          <p:cNvSpPr>
            <a:spLocks noGrp="1" noChangeArrowheads="1"/>
          </p:cNvSpPr>
          <p:nvPr>
            <p:ph type="ftr" sz="quarter" idx="3"/>
          </p:nvPr>
        </p:nvSpPr>
        <p:spPr bwMode="auto">
          <a:xfrm>
            <a:off x="1647825" y="6749131"/>
            <a:ext cx="6088063" cy="107722"/>
          </a:xfrm>
          <a:prstGeom prst="rect">
            <a:avLst/>
          </a:prstGeom>
          <a:extLst/>
        </p:spPr>
        <p:txBody>
          <a:bodyPr vert="horz" wrap="square" lIns="0" tIns="0" rIns="0" bIns="0" numCol="1" anchor="ctr" anchorCtr="0" compatLnSpc="1">
            <a:prstTxWarp prst="textNoShape">
              <a:avLst/>
            </a:prstTxWarp>
            <a:spAutoFit/>
          </a:bodyPr>
          <a:lstStyle>
            <a:lvl1pPr algn="r" eaLnBrk="0" hangingPunct="0">
              <a:defRPr sz="700">
                <a:solidFill>
                  <a:schemeClr val="bg2">
                    <a:lumMod val="75000"/>
                  </a:schemeClr>
                </a:solidFill>
                <a:latin typeface="Arial" panose="020B0604020202020204" pitchFamily="34" charset="0"/>
                <a:cs typeface="Arial" panose="020B0604020202020204" pitchFamily="34" charset="0"/>
              </a:defRPr>
            </a:lvl1pPr>
          </a:lstStyle>
          <a:p>
            <a:pPr>
              <a:defRPr/>
            </a:pPr>
            <a:r>
              <a:rPr lang="es-VE" smtClean="0"/>
              <a:t>Diseño y Montaje: Francisco Lau - 2017</a:t>
            </a:r>
            <a:endParaRPr lang="es-ES" dirty="0"/>
          </a:p>
        </p:txBody>
      </p:sp>
      <p:sp>
        <p:nvSpPr>
          <p:cNvPr id="12" name="Rectangle 6"/>
          <p:cNvSpPr>
            <a:spLocks noGrp="1" noChangeArrowheads="1"/>
          </p:cNvSpPr>
          <p:nvPr>
            <p:ph type="sldNum" sz="quarter" idx="4"/>
          </p:nvPr>
        </p:nvSpPr>
        <p:spPr bwMode="auto">
          <a:xfrm>
            <a:off x="8480383" y="6748733"/>
            <a:ext cx="611187" cy="107722"/>
          </a:xfrm>
          <a:prstGeom prst="rect">
            <a:avLst/>
          </a:prstGeom>
          <a:extLst/>
        </p:spPr>
        <p:txBody>
          <a:bodyPr vert="horz" wrap="square" lIns="0" tIns="0" rIns="0" bIns="0" numCol="1" anchor="t" anchorCtr="0" compatLnSpc="1">
            <a:prstTxWarp prst="textNoShape">
              <a:avLst/>
            </a:prstTxWarp>
            <a:spAutoFit/>
          </a:bodyPr>
          <a:lstStyle>
            <a:lvl1pPr algn="r" eaLnBrk="1" hangingPunct="1">
              <a:defRPr sz="700">
                <a:solidFill>
                  <a:schemeClr val="bg2">
                    <a:lumMod val="75000"/>
                  </a:schemeClr>
                </a:solidFill>
                <a:latin typeface="Arial" panose="020B0604020202020204" pitchFamily="34" charset="0"/>
                <a:cs typeface="Arial" panose="020B0604020202020204" pitchFamily="34" charset="0"/>
              </a:defRPr>
            </a:lvl1pPr>
          </a:lstStyle>
          <a:p>
            <a:pPr>
              <a:defRPr/>
            </a:pPr>
            <a:fld id="{05610484-E126-42ED-BC19-0740758DE5D8}" type="slidenum">
              <a:rPr lang="es-ES" smtClean="0"/>
              <a:pPr>
                <a:defRPr/>
              </a:pPr>
              <a:t>‹Nº›</a:t>
            </a:fld>
            <a:endParaRPr lang="es-ES"/>
          </a:p>
        </p:txBody>
      </p:sp>
    </p:spTree>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VE"/>
          </a:p>
        </p:txBody>
      </p:sp>
      <p:sp>
        <p:nvSpPr>
          <p:cNvPr id="3" name="Marcador de contenido 2"/>
          <p:cNvSpPr>
            <a:spLocks noGrp="1"/>
          </p:cNvSpPr>
          <p:nvPr>
            <p:ph sz="half" idx="1"/>
          </p:nvPr>
        </p:nvSpPr>
        <p:spPr>
          <a:xfrm>
            <a:off x="471487" y="1825625"/>
            <a:ext cx="2900363"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4" name="Marcador de contenido 3"/>
          <p:cNvSpPr>
            <a:spLocks noGrp="1"/>
          </p:cNvSpPr>
          <p:nvPr>
            <p:ph sz="half" idx="2"/>
          </p:nvPr>
        </p:nvSpPr>
        <p:spPr>
          <a:xfrm>
            <a:off x="3486150" y="1825625"/>
            <a:ext cx="2900363"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11" name="Rectangle 4"/>
          <p:cNvSpPr>
            <a:spLocks noGrp="1" noChangeArrowheads="1"/>
          </p:cNvSpPr>
          <p:nvPr>
            <p:ph type="dt" sz="half" idx="10"/>
          </p:nvPr>
        </p:nvSpPr>
        <p:spPr bwMode="auto">
          <a:xfrm>
            <a:off x="47050" y="6742757"/>
            <a:ext cx="971550" cy="107722"/>
          </a:xfrm>
          <a:prstGeom prst="rect">
            <a:avLst/>
          </a:prstGeom>
          <a:extLst/>
        </p:spPr>
        <p:txBody>
          <a:bodyPr vert="horz" wrap="square" lIns="0" tIns="0" rIns="0" bIns="0" numCol="1" anchor="t" anchorCtr="0" compatLnSpc="1">
            <a:prstTxWarp prst="textNoShape">
              <a:avLst/>
            </a:prstTxWarp>
            <a:spAutoFit/>
          </a:bodyPr>
          <a:lstStyle>
            <a:lvl1pPr eaLnBrk="1" hangingPunct="1">
              <a:defRPr sz="700">
                <a:solidFill>
                  <a:schemeClr val="bg2">
                    <a:lumMod val="75000"/>
                  </a:schemeClr>
                </a:solidFill>
                <a:latin typeface="Arial" panose="020B0604020202020204" pitchFamily="34" charset="0"/>
                <a:cs typeface="Arial" panose="020B0604020202020204" pitchFamily="34" charset="0"/>
              </a:defRPr>
            </a:lvl1pPr>
          </a:lstStyle>
          <a:p>
            <a:pPr>
              <a:defRPr/>
            </a:pPr>
            <a:endParaRPr lang="es-VE" dirty="0"/>
          </a:p>
        </p:txBody>
      </p:sp>
      <p:sp>
        <p:nvSpPr>
          <p:cNvPr id="12" name="Rectangle 5"/>
          <p:cNvSpPr>
            <a:spLocks noGrp="1" noChangeArrowheads="1"/>
          </p:cNvSpPr>
          <p:nvPr>
            <p:ph type="ftr" sz="quarter" idx="3"/>
          </p:nvPr>
        </p:nvSpPr>
        <p:spPr bwMode="auto">
          <a:xfrm>
            <a:off x="1647825" y="6749131"/>
            <a:ext cx="6088063" cy="107722"/>
          </a:xfrm>
          <a:prstGeom prst="rect">
            <a:avLst/>
          </a:prstGeom>
          <a:extLst/>
        </p:spPr>
        <p:txBody>
          <a:bodyPr vert="horz" wrap="square" lIns="0" tIns="0" rIns="0" bIns="0" numCol="1" anchor="ctr" anchorCtr="0" compatLnSpc="1">
            <a:prstTxWarp prst="textNoShape">
              <a:avLst/>
            </a:prstTxWarp>
            <a:spAutoFit/>
          </a:bodyPr>
          <a:lstStyle>
            <a:lvl1pPr algn="r" eaLnBrk="0" hangingPunct="0">
              <a:defRPr sz="700">
                <a:solidFill>
                  <a:schemeClr val="bg2">
                    <a:lumMod val="75000"/>
                  </a:schemeClr>
                </a:solidFill>
                <a:latin typeface="Arial" panose="020B0604020202020204" pitchFamily="34" charset="0"/>
                <a:cs typeface="Arial" panose="020B0604020202020204" pitchFamily="34" charset="0"/>
              </a:defRPr>
            </a:lvl1pPr>
          </a:lstStyle>
          <a:p>
            <a:pPr>
              <a:defRPr/>
            </a:pPr>
            <a:r>
              <a:rPr lang="es-VE" smtClean="0"/>
              <a:t>Diseño y Montaje: Francisco Lau - 2017</a:t>
            </a:r>
            <a:endParaRPr lang="es-ES" dirty="0"/>
          </a:p>
        </p:txBody>
      </p:sp>
      <p:sp>
        <p:nvSpPr>
          <p:cNvPr id="13" name="Rectangle 6"/>
          <p:cNvSpPr>
            <a:spLocks noGrp="1" noChangeArrowheads="1"/>
          </p:cNvSpPr>
          <p:nvPr>
            <p:ph type="sldNum" sz="quarter" idx="4"/>
          </p:nvPr>
        </p:nvSpPr>
        <p:spPr bwMode="auto">
          <a:xfrm>
            <a:off x="8480383" y="6748733"/>
            <a:ext cx="611187" cy="107722"/>
          </a:xfrm>
          <a:prstGeom prst="rect">
            <a:avLst/>
          </a:prstGeom>
          <a:extLst/>
        </p:spPr>
        <p:txBody>
          <a:bodyPr vert="horz" wrap="square" lIns="0" tIns="0" rIns="0" bIns="0" numCol="1" anchor="t" anchorCtr="0" compatLnSpc="1">
            <a:prstTxWarp prst="textNoShape">
              <a:avLst/>
            </a:prstTxWarp>
            <a:spAutoFit/>
          </a:bodyPr>
          <a:lstStyle>
            <a:lvl1pPr algn="r" eaLnBrk="1" hangingPunct="1">
              <a:defRPr sz="700">
                <a:solidFill>
                  <a:schemeClr val="bg2">
                    <a:lumMod val="75000"/>
                  </a:schemeClr>
                </a:solidFill>
                <a:latin typeface="Arial" panose="020B0604020202020204" pitchFamily="34" charset="0"/>
                <a:cs typeface="Arial" panose="020B0604020202020204" pitchFamily="34" charset="0"/>
              </a:defRPr>
            </a:lvl1pPr>
          </a:lstStyle>
          <a:p>
            <a:pPr>
              <a:defRPr/>
            </a:pPr>
            <a:fld id="{05610484-E126-42ED-BC19-0740758DE5D8}" type="slidenum">
              <a:rPr lang="es-ES" smtClean="0"/>
              <a:pPr>
                <a:defRPr/>
              </a:pPr>
              <a:t>‹Nº›</a:t>
            </a:fld>
            <a:endParaRPr lang="es-ES"/>
          </a:p>
        </p:txBody>
      </p:sp>
    </p:spTree>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29841" y="365126"/>
            <a:ext cx="7886700" cy="1325563"/>
          </a:xfrm>
        </p:spPr>
        <p:txBody>
          <a:bodyPr/>
          <a:lstStyle/>
          <a:p>
            <a:r>
              <a:rPr lang="es-ES" smtClean="0"/>
              <a:t>Haga clic para modificar el estilo de título del patrón</a:t>
            </a:r>
            <a:endParaRPr lang="es-VE"/>
          </a:p>
        </p:txBody>
      </p:sp>
      <p:sp>
        <p:nvSpPr>
          <p:cNvPr id="3" name="Marcador de texto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629842" y="2505075"/>
            <a:ext cx="3868340"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5" name="Marcador de texto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4629150" y="2505075"/>
            <a:ext cx="3887391"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13" name="Rectangle 4"/>
          <p:cNvSpPr>
            <a:spLocks noGrp="1" noChangeArrowheads="1"/>
          </p:cNvSpPr>
          <p:nvPr>
            <p:ph type="dt" sz="half" idx="10"/>
          </p:nvPr>
        </p:nvSpPr>
        <p:spPr bwMode="auto">
          <a:xfrm>
            <a:off x="47050" y="6742757"/>
            <a:ext cx="971550" cy="107722"/>
          </a:xfrm>
          <a:prstGeom prst="rect">
            <a:avLst/>
          </a:prstGeom>
          <a:extLst/>
        </p:spPr>
        <p:txBody>
          <a:bodyPr vert="horz" wrap="square" lIns="0" tIns="0" rIns="0" bIns="0" numCol="1" anchor="t" anchorCtr="0" compatLnSpc="1">
            <a:prstTxWarp prst="textNoShape">
              <a:avLst/>
            </a:prstTxWarp>
            <a:spAutoFit/>
          </a:bodyPr>
          <a:lstStyle>
            <a:lvl1pPr eaLnBrk="1" hangingPunct="1">
              <a:defRPr sz="700">
                <a:solidFill>
                  <a:schemeClr val="bg2">
                    <a:lumMod val="75000"/>
                  </a:schemeClr>
                </a:solidFill>
                <a:latin typeface="Arial" panose="020B0604020202020204" pitchFamily="34" charset="0"/>
                <a:cs typeface="Arial" panose="020B0604020202020204" pitchFamily="34" charset="0"/>
              </a:defRPr>
            </a:lvl1pPr>
          </a:lstStyle>
          <a:p>
            <a:pPr>
              <a:defRPr/>
            </a:pPr>
            <a:endParaRPr lang="es-VE" dirty="0"/>
          </a:p>
        </p:txBody>
      </p:sp>
      <p:sp>
        <p:nvSpPr>
          <p:cNvPr id="14" name="Rectangle 5"/>
          <p:cNvSpPr>
            <a:spLocks noGrp="1" noChangeArrowheads="1"/>
          </p:cNvSpPr>
          <p:nvPr>
            <p:ph type="ftr" sz="quarter" idx="11"/>
          </p:nvPr>
        </p:nvSpPr>
        <p:spPr bwMode="auto">
          <a:xfrm>
            <a:off x="1647825" y="6749131"/>
            <a:ext cx="6088063" cy="107722"/>
          </a:xfrm>
          <a:prstGeom prst="rect">
            <a:avLst/>
          </a:prstGeom>
          <a:extLst/>
        </p:spPr>
        <p:txBody>
          <a:bodyPr vert="horz" wrap="square" lIns="0" tIns="0" rIns="0" bIns="0" numCol="1" anchor="ctr" anchorCtr="0" compatLnSpc="1">
            <a:prstTxWarp prst="textNoShape">
              <a:avLst/>
            </a:prstTxWarp>
            <a:spAutoFit/>
          </a:bodyPr>
          <a:lstStyle>
            <a:lvl1pPr algn="r" eaLnBrk="0" hangingPunct="0">
              <a:defRPr sz="700">
                <a:solidFill>
                  <a:schemeClr val="bg2">
                    <a:lumMod val="75000"/>
                  </a:schemeClr>
                </a:solidFill>
                <a:latin typeface="Arial" panose="020B0604020202020204" pitchFamily="34" charset="0"/>
                <a:cs typeface="Arial" panose="020B0604020202020204" pitchFamily="34" charset="0"/>
              </a:defRPr>
            </a:lvl1pPr>
          </a:lstStyle>
          <a:p>
            <a:pPr>
              <a:defRPr/>
            </a:pPr>
            <a:r>
              <a:rPr lang="es-VE" smtClean="0"/>
              <a:t>Diseño y Montaje: Francisco Lau - 2017</a:t>
            </a:r>
            <a:endParaRPr lang="es-ES" dirty="0"/>
          </a:p>
        </p:txBody>
      </p:sp>
      <p:sp>
        <p:nvSpPr>
          <p:cNvPr id="15" name="Rectangle 6"/>
          <p:cNvSpPr>
            <a:spLocks noGrp="1" noChangeArrowheads="1"/>
          </p:cNvSpPr>
          <p:nvPr>
            <p:ph type="sldNum" sz="quarter" idx="12"/>
          </p:nvPr>
        </p:nvSpPr>
        <p:spPr bwMode="auto">
          <a:xfrm>
            <a:off x="8480383" y="6748733"/>
            <a:ext cx="611187" cy="107722"/>
          </a:xfrm>
          <a:prstGeom prst="rect">
            <a:avLst/>
          </a:prstGeom>
          <a:extLst/>
        </p:spPr>
        <p:txBody>
          <a:bodyPr vert="horz" wrap="square" lIns="0" tIns="0" rIns="0" bIns="0" numCol="1" anchor="t" anchorCtr="0" compatLnSpc="1">
            <a:prstTxWarp prst="textNoShape">
              <a:avLst/>
            </a:prstTxWarp>
            <a:spAutoFit/>
          </a:bodyPr>
          <a:lstStyle>
            <a:lvl1pPr algn="r" eaLnBrk="1" hangingPunct="1">
              <a:defRPr sz="700">
                <a:solidFill>
                  <a:schemeClr val="bg2">
                    <a:lumMod val="75000"/>
                  </a:schemeClr>
                </a:solidFill>
                <a:latin typeface="Arial" panose="020B0604020202020204" pitchFamily="34" charset="0"/>
                <a:cs typeface="Arial" panose="020B0604020202020204" pitchFamily="34" charset="0"/>
              </a:defRPr>
            </a:lvl1pPr>
          </a:lstStyle>
          <a:p>
            <a:pPr>
              <a:defRPr/>
            </a:pPr>
            <a:fld id="{05610484-E126-42ED-BC19-0740758DE5D8}" type="slidenum">
              <a:rPr lang="es-ES" smtClean="0"/>
              <a:pPr>
                <a:defRPr/>
              </a:pPr>
              <a:t>‹Nº›</a:t>
            </a:fld>
            <a:endParaRPr lang="es-ES"/>
          </a:p>
        </p:txBody>
      </p:sp>
    </p:spTree>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VE"/>
          </a:p>
        </p:txBody>
      </p:sp>
      <p:sp>
        <p:nvSpPr>
          <p:cNvPr id="9" name="Rectangle 4"/>
          <p:cNvSpPr>
            <a:spLocks noGrp="1" noChangeArrowheads="1"/>
          </p:cNvSpPr>
          <p:nvPr>
            <p:ph type="dt" sz="half" idx="2"/>
          </p:nvPr>
        </p:nvSpPr>
        <p:spPr bwMode="auto">
          <a:xfrm>
            <a:off x="47050" y="6742757"/>
            <a:ext cx="971550" cy="107722"/>
          </a:xfrm>
          <a:prstGeom prst="rect">
            <a:avLst/>
          </a:prstGeom>
          <a:extLst/>
        </p:spPr>
        <p:txBody>
          <a:bodyPr vert="horz" wrap="square" lIns="0" tIns="0" rIns="0" bIns="0" numCol="1" anchor="t" anchorCtr="0" compatLnSpc="1">
            <a:prstTxWarp prst="textNoShape">
              <a:avLst/>
            </a:prstTxWarp>
            <a:spAutoFit/>
          </a:bodyPr>
          <a:lstStyle>
            <a:lvl1pPr eaLnBrk="1" hangingPunct="1">
              <a:defRPr sz="700">
                <a:solidFill>
                  <a:schemeClr val="bg2">
                    <a:lumMod val="75000"/>
                  </a:schemeClr>
                </a:solidFill>
                <a:latin typeface="Arial" panose="020B0604020202020204" pitchFamily="34" charset="0"/>
                <a:cs typeface="Arial" panose="020B0604020202020204" pitchFamily="34" charset="0"/>
              </a:defRPr>
            </a:lvl1pPr>
          </a:lstStyle>
          <a:p>
            <a:pPr>
              <a:defRPr/>
            </a:pPr>
            <a:endParaRPr lang="es-VE" dirty="0"/>
          </a:p>
        </p:txBody>
      </p:sp>
      <p:sp>
        <p:nvSpPr>
          <p:cNvPr id="10" name="Rectangle 5"/>
          <p:cNvSpPr>
            <a:spLocks noGrp="1" noChangeArrowheads="1"/>
          </p:cNvSpPr>
          <p:nvPr>
            <p:ph type="ftr" sz="quarter" idx="3"/>
          </p:nvPr>
        </p:nvSpPr>
        <p:spPr bwMode="auto">
          <a:xfrm>
            <a:off x="1647825" y="6749131"/>
            <a:ext cx="6088063" cy="107722"/>
          </a:xfrm>
          <a:prstGeom prst="rect">
            <a:avLst/>
          </a:prstGeom>
          <a:extLst/>
        </p:spPr>
        <p:txBody>
          <a:bodyPr vert="horz" wrap="square" lIns="0" tIns="0" rIns="0" bIns="0" numCol="1" anchor="ctr" anchorCtr="0" compatLnSpc="1">
            <a:prstTxWarp prst="textNoShape">
              <a:avLst/>
            </a:prstTxWarp>
            <a:spAutoFit/>
          </a:bodyPr>
          <a:lstStyle>
            <a:lvl1pPr algn="r" eaLnBrk="0" hangingPunct="0">
              <a:defRPr sz="700">
                <a:solidFill>
                  <a:schemeClr val="bg2">
                    <a:lumMod val="75000"/>
                  </a:schemeClr>
                </a:solidFill>
                <a:latin typeface="Arial" panose="020B0604020202020204" pitchFamily="34" charset="0"/>
                <a:cs typeface="Arial" panose="020B0604020202020204" pitchFamily="34" charset="0"/>
              </a:defRPr>
            </a:lvl1pPr>
          </a:lstStyle>
          <a:p>
            <a:pPr>
              <a:defRPr/>
            </a:pPr>
            <a:r>
              <a:rPr lang="es-VE" smtClean="0"/>
              <a:t>Diseño y Montaje: Francisco Lau - 2017</a:t>
            </a:r>
            <a:endParaRPr lang="es-ES" dirty="0"/>
          </a:p>
        </p:txBody>
      </p:sp>
      <p:sp>
        <p:nvSpPr>
          <p:cNvPr id="11" name="Rectangle 6"/>
          <p:cNvSpPr>
            <a:spLocks noGrp="1" noChangeArrowheads="1"/>
          </p:cNvSpPr>
          <p:nvPr>
            <p:ph type="sldNum" sz="quarter" idx="4"/>
          </p:nvPr>
        </p:nvSpPr>
        <p:spPr bwMode="auto">
          <a:xfrm>
            <a:off x="8480383" y="6748733"/>
            <a:ext cx="611187" cy="107722"/>
          </a:xfrm>
          <a:prstGeom prst="rect">
            <a:avLst/>
          </a:prstGeom>
          <a:extLst/>
        </p:spPr>
        <p:txBody>
          <a:bodyPr vert="horz" wrap="square" lIns="0" tIns="0" rIns="0" bIns="0" numCol="1" anchor="t" anchorCtr="0" compatLnSpc="1">
            <a:prstTxWarp prst="textNoShape">
              <a:avLst/>
            </a:prstTxWarp>
            <a:spAutoFit/>
          </a:bodyPr>
          <a:lstStyle>
            <a:lvl1pPr algn="r" eaLnBrk="1" hangingPunct="1">
              <a:defRPr sz="700">
                <a:solidFill>
                  <a:schemeClr val="bg2">
                    <a:lumMod val="75000"/>
                  </a:schemeClr>
                </a:solidFill>
                <a:latin typeface="Arial" panose="020B0604020202020204" pitchFamily="34" charset="0"/>
                <a:cs typeface="Arial" panose="020B0604020202020204" pitchFamily="34" charset="0"/>
              </a:defRPr>
            </a:lvl1pPr>
          </a:lstStyle>
          <a:p>
            <a:pPr>
              <a:defRPr/>
            </a:pPr>
            <a:fld id="{05610484-E126-42ED-BC19-0740758DE5D8}" type="slidenum">
              <a:rPr lang="es-ES" smtClean="0"/>
              <a:pPr>
                <a:defRPr/>
              </a:pPr>
              <a:t>‹Nº›</a:t>
            </a:fld>
            <a:endParaRPr lang="es-ES"/>
          </a:p>
        </p:txBody>
      </p:sp>
    </p:spTree>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8" name="Rectangle 4"/>
          <p:cNvSpPr>
            <a:spLocks noGrp="1" noChangeArrowheads="1"/>
          </p:cNvSpPr>
          <p:nvPr>
            <p:ph type="dt" sz="half" idx="2"/>
          </p:nvPr>
        </p:nvSpPr>
        <p:spPr bwMode="auto">
          <a:xfrm>
            <a:off x="47050" y="6742757"/>
            <a:ext cx="971550" cy="107722"/>
          </a:xfrm>
          <a:prstGeom prst="rect">
            <a:avLst/>
          </a:prstGeom>
          <a:extLst/>
        </p:spPr>
        <p:txBody>
          <a:bodyPr vert="horz" wrap="square" lIns="0" tIns="0" rIns="0" bIns="0" numCol="1" anchor="t" anchorCtr="0" compatLnSpc="1">
            <a:prstTxWarp prst="textNoShape">
              <a:avLst/>
            </a:prstTxWarp>
            <a:spAutoFit/>
          </a:bodyPr>
          <a:lstStyle>
            <a:lvl1pPr eaLnBrk="1" hangingPunct="1">
              <a:defRPr sz="700">
                <a:solidFill>
                  <a:schemeClr val="bg2">
                    <a:lumMod val="75000"/>
                  </a:schemeClr>
                </a:solidFill>
                <a:latin typeface="Arial" panose="020B0604020202020204" pitchFamily="34" charset="0"/>
                <a:cs typeface="Arial" panose="020B0604020202020204" pitchFamily="34" charset="0"/>
              </a:defRPr>
            </a:lvl1pPr>
          </a:lstStyle>
          <a:p>
            <a:pPr>
              <a:defRPr/>
            </a:pPr>
            <a:endParaRPr lang="es-VE" dirty="0"/>
          </a:p>
        </p:txBody>
      </p:sp>
      <p:sp>
        <p:nvSpPr>
          <p:cNvPr id="9" name="Rectangle 5"/>
          <p:cNvSpPr>
            <a:spLocks noGrp="1" noChangeArrowheads="1"/>
          </p:cNvSpPr>
          <p:nvPr>
            <p:ph type="ftr" sz="quarter" idx="3"/>
          </p:nvPr>
        </p:nvSpPr>
        <p:spPr bwMode="auto">
          <a:xfrm>
            <a:off x="1647825" y="6749131"/>
            <a:ext cx="6088063" cy="107722"/>
          </a:xfrm>
          <a:prstGeom prst="rect">
            <a:avLst/>
          </a:prstGeom>
          <a:extLst/>
        </p:spPr>
        <p:txBody>
          <a:bodyPr vert="horz" wrap="square" lIns="0" tIns="0" rIns="0" bIns="0" numCol="1" anchor="ctr" anchorCtr="0" compatLnSpc="1">
            <a:prstTxWarp prst="textNoShape">
              <a:avLst/>
            </a:prstTxWarp>
            <a:spAutoFit/>
          </a:bodyPr>
          <a:lstStyle>
            <a:lvl1pPr algn="r" eaLnBrk="0" hangingPunct="0">
              <a:defRPr sz="700">
                <a:solidFill>
                  <a:schemeClr val="bg2">
                    <a:lumMod val="75000"/>
                  </a:schemeClr>
                </a:solidFill>
                <a:latin typeface="Arial" panose="020B0604020202020204" pitchFamily="34" charset="0"/>
                <a:cs typeface="Arial" panose="020B0604020202020204" pitchFamily="34" charset="0"/>
              </a:defRPr>
            </a:lvl1pPr>
          </a:lstStyle>
          <a:p>
            <a:pPr>
              <a:defRPr/>
            </a:pPr>
            <a:r>
              <a:rPr lang="es-VE" smtClean="0"/>
              <a:t>Diseño y Montaje: Francisco Lau - 2017</a:t>
            </a:r>
            <a:endParaRPr lang="es-ES" dirty="0"/>
          </a:p>
        </p:txBody>
      </p:sp>
      <p:sp>
        <p:nvSpPr>
          <p:cNvPr id="10" name="Rectangle 6"/>
          <p:cNvSpPr>
            <a:spLocks noGrp="1" noChangeArrowheads="1"/>
          </p:cNvSpPr>
          <p:nvPr>
            <p:ph type="sldNum" sz="quarter" idx="4"/>
          </p:nvPr>
        </p:nvSpPr>
        <p:spPr bwMode="auto">
          <a:xfrm>
            <a:off x="8480383" y="6748733"/>
            <a:ext cx="611187" cy="107722"/>
          </a:xfrm>
          <a:prstGeom prst="rect">
            <a:avLst/>
          </a:prstGeom>
          <a:extLst/>
        </p:spPr>
        <p:txBody>
          <a:bodyPr vert="horz" wrap="square" lIns="0" tIns="0" rIns="0" bIns="0" numCol="1" anchor="t" anchorCtr="0" compatLnSpc="1">
            <a:prstTxWarp prst="textNoShape">
              <a:avLst/>
            </a:prstTxWarp>
            <a:spAutoFit/>
          </a:bodyPr>
          <a:lstStyle>
            <a:lvl1pPr algn="r" eaLnBrk="1" hangingPunct="1">
              <a:defRPr sz="700">
                <a:solidFill>
                  <a:schemeClr val="bg2">
                    <a:lumMod val="75000"/>
                  </a:schemeClr>
                </a:solidFill>
                <a:latin typeface="Arial" panose="020B0604020202020204" pitchFamily="34" charset="0"/>
                <a:cs typeface="Arial" panose="020B0604020202020204" pitchFamily="34" charset="0"/>
              </a:defRPr>
            </a:lvl1pPr>
          </a:lstStyle>
          <a:p>
            <a:pPr>
              <a:defRPr/>
            </a:pPr>
            <a:fld id="{05610484-E126-42ED-BC19-0740758DE5D8}" type="slidenum">
              <a:rPr lang="es-ES" smtClean="0"/>
              <a:pPr>
                <a:defRPr/>
              </a:pPr>
              <a:t>‹Nº›</a:t>
            </a:fld>
            <a:endParaRPr lang="es-ES"/>
          </a:p>
        </p:txBody>
      </p:sp>
    </p:spTree>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s-VE"/>
          </a:p>
        </p:txBody>
      </p:sp>
      <p:sp>
        <p:nvSpPr>
          <p:cNvPr id="3" name="Marcador de contenido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11" name="Rectangle 4"/>
          <p:cNvSpPr>
            <a:spLocks noGrp="1" noChangeArrowheads="1"/>
          </p:cNvSpPr>
          <p:nvPr>
            <p:ph type="dt" sz="half" idx="10"/>
          </p:nvPr>
        </p:nvSpPr>
        <p:spPr bwMode="auto">
          <a:xfrm>
            <a:off x="47050" y="6742757"/>
            <a:ext cx="971550" cy="107722"/>
          </a:xfrm>
          <a:prstGeom prst="rect">
            <a:avLst/>
          </a:prstGeom>
          <a:extLst/>
        </p:spPr>
        <p:txBody>
          <a:bodyPr vert="horz" wrap="square" lIns="0" tIns="0" rIns="0" bIns="0" numCol="1" anchor="t" anchorCtr="0" compatLnSpc="1">
            <a:prstTxWarp prst="textNoShape">
              <a:avLst/>
            </a:prstTxWarp>
            <a:spAutoFit/>
          </a:bodyPr>
          <a:lstStyle>
            <a:lvl1pPr eaLnBrk="1" hangingPunct="1">
              <a:defRPr sz="700">
                <a:solidFill>
                  <a:schemeClr val="bg2">
                    <a:lumMod val="75000"/>
                  </a:schemeClr>
                </a:solidFill>
                <a:latin typeface="Arial" panose="020B0604020202020204" pitchFamily="34" charset="0"/>
                <a:cs typeface="Arial" panose="020B0604020202020204" pitchFamily="34" charset="0"/>
              </a:defRPr>
            </a:lvl1pPr>
          </a:lstStyle>
          <a:p>
            <a:pPr>
              <a:defRPr/>
            </a:pPr>
            <a:endParaRPr lang="es-VE" dirty="0"/>
          </a:p>
        </p:txBody>
      </p:sp>
      <p:sp>
        <p:nvSpPr>
          <p:cNvPr id="12" name="Rectangle 5"/>
          <p:cNvSpPr>
            <a:spLocks noGrp="1" noChangeArrowheads="1"/>
          </p:cNvSpPr>
          <p:nvPr>
            <p:ph type="ftr" sz="quarter" idx="3"/>
          </p:nvPr>
        </p:nvSpPr>
        <p:spPr bwMode="auto">
          <a:xfrm>
            <a:off x="1647825" y="6749131"/>
            <a:ext cx="6088063" cy="107722"/>
          </a:xfrm>
          <a:prstGeom prst="rect">
            <a:avLst/>
          </a:prstGeom>
          <a:extLst/>
        </p:spPr>
        <p:txBody>
          <a:bodyPr vert="horz" wrap="square" lIns="0" tIns="0" rIns="0" bIns="0" numCol="1" anchor="ctr" anchorCtr="0" compatLnSpc="1">
            <a:prstTxWarp prst="textNoShape">
              <a:avLst/>
            </a:prstTxWarp>
            <a:spAutoFit/>
          </a:bodyPr>
          <a:lstStyle>
            <a:lvl1pPr algn="r" eaLnBrk="0" hangingPunct="0">
              <a:defRPr sz="700">
                <a:solidFill>
                  <a:schemeClr val="bg2">
                    <a:lumMod val="75000"/>
                  </a:schemeClr>
                </a:solidFill>
                <a:latin typeface="Arial" panose="020B0604020202020204" pitchFamily="34" charset="0"/>
                <a:cs typeface="Arial" panose="020B0604020202020204" pitchFamily="34" charset="0"/>
              </a:defRPr>
            </a:lvl1pPr>
          </a:lstStyle>
          <a:p>
            <a:pPr>
              <a:defRPr/>
            </a:pPr>
            <a:r>
              <a:rPr lang="es-VE" smtClean="0"/>
              <a:t>Diseño y Montaje: Francisco Lau - 2017</a:t>
            </a:r>
            <a:endParaRPr lang="es-ES" dirty="0"/>
          </a:p>
        </p:txBody>
      </p:sp>
      <p:sp>
        <p:nvSpPr>
          <p:cNvPr id="13" name="Rectangle 6"/>
          <p:cNvSpPr>
            <a:spLocks noGrp="1" noChangeArrowheads="1"/>
          </p:cNvSpPr>
          <p:nvPr>
            <p:ph type="sldNum" sz="quarter" idx="4"/>
          </p:nvPr>
        </p:nvSpPr>
        <p:spPr bwMode="auto">
          <a:xfrm>
            <a:off x="8480383" y="6748733"/>
            <a:ext cx="611187" cy="107722"/>
          </a:xfrm>
          <a:prstGeom prst="rect">
            <a:avLst/>
          </a:prstGeom>
          <a:extLst/>
        </p:spPr>
        <p:txBody>
          <a:bodyPr vert="horz" wrap="square" lIns="0" tIns="0" rIns="0" bIns="0" numCol="1" anchor="t" anchorCtr="0" compatLnSpc="1">
            <a:prstTxWarp prst="textNoShape">
              <a:avLst/>
            </a:prstTxWarp>
            <a:spAutoFit/>
          </a:bodyPr>
          <a:lstStyle>
            <a:lvl1pPr algn="r" eaLnBrk="1" hangingPunct="1">
              <a:defRPr sz="700">
                <a:solidFill>
                  <a:schemeClr val="bg2">
                    <a:lumMod val="75000"/>
                  </a:schemeClr>
                </a:solidFill>
                <a:latin typeface="Arial" panose="020B0604020202020204" pitchFamily="34" charset="0"/>
                <a:cs typeface="Arial" panose="020B0604020202020204" pitchFamily="34" charset="0"/>
              </a:defRPr>
            </a:lvl1pPr>
          </a:lstStyle>
          <a:p>
            <a:pPr>
              <a:defRPr/>
            </a:pPr>
            <a:fld id="{05610484-E126-42ED-BC19-0740758DE5D8}" type="slidenum">
              <a:rPr lang="es-ES" smtClean="0"/>
              <a:pPr>
                <a:defRPr/>
              </a:pPr>
              <a:t>‹Nº›</a:t>
            </a:fld>
            <a:endParaRPr lang="es-ES"/>
          </a:p>
        </p:txBody>
      </p:sp>
    </p:spTree>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s-VE"/>
          </a:p>
        </p:txBody>
      </p:sp>
      <p:sp>
        <p:nvSpPr>
          <p:cNvPr id="3" name="Marcador de posición de imagen 2"/>
          <p:cNvSpPr>
            <a:spLocks noGrp="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VE" noProof="0"/>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11" name="Rectangle 4"/>
          <p:cNvSpPr>
            <a:spLocks noGrp="1" noChangeArrowheads="1"/>
          </p:cNvSpPr>
          <p:nvPr>
            <p:ph type="dt" sz="half" idx="10"/>
          </p:nvPr>
        </p:nvSpPr>
        <p:spPr bwMode="auto">
          <a:xfrm>
            <a:off x="47050" y="6742757"/>
            <a:ext cx="971550" cy="107722"/>
          </a:xfrm>
          <a:prstGeom prst="rect">
            <a:avLst/>
          </a:prstGeom>
          <a:extLst/>
        </p:spPr>
        <p:txBody>
          <a:bodyPr vert="horz" wrap="square" lIns="0" tIns="0" rIns="0" bIns="0" numCol="1" anchor="t" anchorCtr="0" compatLnSpc="1">
            <a:prstTxWarp prst="textNoShape">
              <a:avLst/>
            </a:prstTxWarp>
            <a:spAutoFit/>
          </a:bodyPr>
          <a:lstStyle>
            <a:lvl1pPr eaLnBrk="1" hangingPunct="1">
              <a:defRPr sz="700">
                <a:solidFill>
                  <a:schemeClr val="bg2">
                    <a:lumMod val="75000"/>
                  </a:schemeClr>
                </a:solidFill>
                <a:latin typeface="Arial" panose="020B0604020202020204" pitchFamily="34" charset="0"/>
                <a:cs typeface="Arial" panose="020B0604020202020204" pitchFamily="34" charset="0"/>
              </a:defRPr>
            </a:lvl1pPr>
          </a:lstStyle>
          <a:p>
            <a:pPr>
              <a:defRPr/>
            </a:pPr>
            <a:endParaRPr lang="es-VE" dirty="0"/>
          </a:p>
        </p:txBody>
      </p:sp>
      <p:sp>
        <p:nvSpPr>
          <p:cNvPr id="12" name="Rectangle 5"/>
          <p:cNvSpPr>
            <a:spLocks noGrp="1" noChangeArrowheads="1"/>
          </p:cNvSpPr>
          <p:nvPr>
            <p:ph type="ftr" sz="quarter" idx="3"/>
          </p:nvPr>
        </p:nvSpPr>
        <p:spPr bwMode="auto">
          <a:xfrm>
            <a:off x="1647825" y="6749131"/>
            <a:ext cx="6088063" cy="107722"/>
          </a:xfrm>
          <a:prstGeom prst="rect">
            <a:avLst/>
          </a:prstGeom>
          <a:extLst/>
        </p:spPr>
        <p:txBody>
          <a:bodyPr vert="horz" wrap="square" lIns="0" tIns="0" rIns="0" bIns="0" numCol="1" anchor="ctr" anchorCtr="0" compatLnSpc="1">
            <a:prstTxWarp prst="textNoShape">
              <a:avLst/>
            </a:prstTxWarp>
            <a:spAutoFit/>
          </a:bodyPr>
          <a:lstStyle>
            <a:lvl1pPr algn="r" eaLnBrk="0" hangingPunct="0">
              <a:defRPr sz="700">
                <a:solidFill>
                  <a:schemeClr val="bg2">
                    <a:lumMod val="75000"/>
                  </a:schemeClr>
                </a:solidFill>
                <a:latin typeface="Arial" panose="020B0604020202020204" pitchFamily="34" charset="0"/>
                <a:cs typeface="Arial" panose="020B0604020202020204" pitchFamily="34" charset="0"/>
              </a:defRPr>
            </a:lvl1pPr>
          </a:lstStyle>
          <a:p>
            <a:pPr>
              <a:defRPr/>
            </a:pPr>
            <a:r>
              <a:rPr lang="es-VE" smtClean="0"/>
              <a:t>Diseño y Montaje: Francisco Lau - 2017</a:t>
            </a:r>
            <a:endParaRPr lang="es-ES" dirty="0"/>
          </a:p>
        </p:txBody>
      </p:sp>
      <p:sp>
        <p:nvSpPr>
          <p:cNvPr id="13" name="Rectangle 6"/>
          <p:cNvSpPr>
            <a:spLocks noGrp="1" noChangeArrowheads="1"/>
          </p:cNvSpPr>
          <p:nvPr>
            <p:ph type="sldNum" sz="quarter" idx="4"/>
          </p:nvPr>
        </p:nvSpPr>
        <p:spPr bwMode="auto">
          <a:xfrm>
            <a:off x="8480383" y="6748733"/>
            <a:ext cx="611187" cy="107722"/>
          </a:xfrm>
          <a:prstGeom prst="rect">
            <a:avLst/>
          </a:prstGeom>
          <a:extLst/>
        </p:spPr>
        <p:txBody>
          <a:bodyPr vert="horz" wrap="square" lIns="0" tIns="0" rIns="0" bIns="0" numCol="1" anchor="t" anchorCtr="0" compatLnSpc="1">
            <a:prstTxWarp prst="textNoShape">
              <a:avLst/>
            </a:prstTxWarp>
            <a:spAutoFit/>
          </a:bodyPr>
          <a:lstStyle>
            <a:lvl1pPr algn="r" eaLnBrk="1" hangingPunct="1">
              <a:defRPr sz="700">
                <a:solidFill>
                  <a:schemeClr val="bg2">
                    <a:lumMod val="75000"/>
                  </a:schemeClr>
                </a:solidFill>
                <a:latin typeface="Arial" panose="020B0604020202020204" pitchFamily="34" charset="0"/>
                <a:cs typeface="Arial" panose="020B0604020202020204" pitchFamily="34" charset="0"/>
              </a:defRPr>
            </a:lvl1pPr>
          </a:lstStyle>
          <a:p>
            <a:pPr>
              <a:defRPr/>
            </a:pPr>
            <a:fld id="{05610484-E126-42ED-BC19-0740758DE5D8}" type="slidenum">
              <a:rPr lang="es-ES" smtClean="0"/>
              <a:pPr>
                <a:defRPr/>
              </a:pPr>
              <a:t>‹Nº›</a:t>
            </a:fld>
            <a:endParaRPr lang="es-ES"/>
          </a:p>
        </p:txBody>
      </p:sp>
    </p:spTree>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9000">
              <a:srgbClr val="B4D79D"/>
            </a:gs>
            <a:gs pos="48000">
              <a:srgbClr val="C2DAF0"/>
            </a:gs>
            <a:gs pos="0">
              <a:schemeClr val="bg1"/>
            </a:gs>
            <a:gs pos="100000">
              <a:srgbClr val="DDBA97"/>
            </a:gs>
          </a:gsLst>
          <a:lin ang="5400000" scaled="1"/>
          <a:tileRect/>
        </a:gradFill>
        <a:effectLst/>
      </p:bgPr>
    </p:bg>
    <p:spTree>
      <p:nvGrpSpPr>
        <p:cNvPr id="1" name=""/>
        <p:cNvGrpSpPr/>
        <p:nvPr/>
      </p:nvGrpSpPr>
      <p:grpSpPr>
        <a:xfrm>
          <a:off x="0" y="0"/>
          <a:ext cx="0" cy="0"/>
          <a:chOff x="0" y="0"/>
          <a:chExt cx="0" cy="0"/>
        </a:xfrm>
      </p:grpSpPr>
      <p:pic>
        <p:nvPicPr>
          <p:cNvPr id="5" name="Imagen 4"/>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 y="6245856"/>
            <a:ext cx="9144001" cy="612936"/>
          </a:xfrm>
          <a:prstGeom prst="rect">
            <a:avLst/>
          </a:prstGeom>
        </p:spPr>
      </p:pic>
      <p:sp>
        <p:nvSpPr>
          <p:cNvPr id="1026" name="Marcador de título 1"/>
          <p:cNvSpPr>
            <a:spLocks noGrp="1"/>
          </p:cNvSpPr>
          <p:nvPr>
            <p:ph type="title"/>
          </p:nvPr>
        </p:nvSpPr>
        <p:spPr bwMode="auto">
          <a:xfrm>
            <a:off x="628650" y="365125"/>
            <a:ext cx="78867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endParaRPr lang="es-VE" smtClean="0"/>
          </a:p>
        </p:txBody>
      </p:sp>
      <p:sp>
        <p:nvSpPr>
          <p:cNvPr id="1027" name="Marcador de texto 2"/>
          <p:cNvSpPr>
            <a:spLocks noGrp="1"/>
          </p:cNvSpPr>
          <p:nvPr>
            <p:ph type="body" idx="1"/>
          </p:nvPr>
        </p:nvSpPr>
        <p:spPr bwMode="auto">
          <a:xfrm>
            <a:off x="628650" y="1825625"/>
            <a:ext cx="78867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smtClean="0"/>
          </a:p>
        </p:txBody>
      </p:sp>
      <p:sp>
        <p:nvSpPr>
          <p:cNvPr id="7" name="Rectangle 4"/>
          <p:cNvSpPr>
            <a:spLocks noGrp="1" noChangeArrowheads="1"/>
          </p:cNvSpPr>
          <p:nvPr>
            <p:ph type="dt" sz="half" idx="2"/>
          </p:nvPr>
        </p:nvSpPr>
        <p:spPr bwMode="auto">
          <a:xfrm>
            <a:off x="47050" y="6742757"/>
            <a:ext cx="971550" cy="107722"/>
          </a:xfrm>
          <a:prstGeom prst="rect">
            <a:avLst/>
          </a:prstGeom>
          <a:extLst/>
        </p:spPr>
        <p:txBody>
          <a:bodyPr vert="horz" wrap="square" lIns="0" tIns="0" rIns="0" bIns="0" numCol="1" anchor="t" anchorCtr="0" compatLnSpc="1">
            <a:prstTxWarp prst="textNoShape">
              <a:avLst/>
            </a:prstTxWarp>
            <a:spAutoFit/>
          </a:bodyPr>
          <a:lstStyle>
            <a:lvl1pPr eaLnBrk="1" hangingPunct="1">
              <a:defRPr sz="700">
                <a:solidFill>
                  <a:schemeClr val="bg2">
                    <a:lumMod val="75000"/>
                  </a:schemeClr>
                </a:solidFill>
                <a:latin typeface="Arial" panose="020B0604020202020204" pitchFamily="34" charset="0"/>
                <a:cs typeface="Arial" panose="020B0604020202020204" pitchFamily="34" charset="0"/>
              </a:defRPr>
            </a:lvl1pPr>
          </a:lstStyle>
          <a:p>
            <a:pPr>
              <a:defRPr/>
            </a:pPr>
            <a:endParaRPr lang="es-VE" dirty="0"/>
          </a:p>
        </p:txBody>
      </p:sp>
      <p:sp>
        <p:nvSpPr>
          <p:cNvPr id="8" name="Rectangle 5"/>
          <p:cNvSpPr>
            <a:spLocks noGrp="1" noChangeArrowheads="1"/>
          </p:cNvSpPr>
          <p:nvPr>
            <p:ph type="ftr" sz="quarter" idx="3"/>
          </p:nvPr>
        </p:nvSpPr>
        <p:spPr bwMode="auto">
          <a:xfrm>
            <a:off x="1539757" y="6749131"/>
            <a:ext cx="6088063" cy="107722"/>
          </a:xfrm>
          <a:prstGeom prst="rect">
            <a:avLst/>
          </a:prstGeom>
          <a:extLst/>
        </p:spPr>
        <p:txBody>
          <a:bodyPr vert="horz" wrap="square" lIns="0" tIns="0" rIns="0" bIns="0" numCol="1" anchor="ctr" anchorCtr="0" compatLnSpc="1">
            <a:prstTxWarp prst="textNoShape">
              <a:avLst/>
            </a:prstTxWarp>
            <a:spAutoFit/>
          </a:bodyPr>
          <a:lstStyle>
            <a:lvl1pPr algn="r" eaLnBrk="0" hangingPunct="0">
              <a:defRPr sz="700">
                <a:solidFill>
                  <a:schemeClr val="bg2">
                    <a:lumMod val="75000"/>
                  </a:schemeClr>
                </a:solidFill>
                <a:latin typeface="Arial" panose="020B0604020202020204" pitchFamily="34" charset="0"/>
                <a:cs typeface="Arial" panose="020B0604020202020204" pitchFamily="34" charset="0"/>
              </a:defRPr>
            </a:lvl1pPr>
          </a:lstStyle>
          <a:p>
            <a:pPr>
              <a:defRPr/>
            </a:pPr>
            <a:r>
              <a:rPr lang="es-VE" smtClean="0"/>
              <a:t>Diseño y Montaje: Francisco Lau - 2017</a:t>
            </a:r>
            <a:endParaRPr lang="es-ES" dirty="0"/>
          </a:p>
        </p:txBody>
      </p:sp>
      <p:sp>
        <p:nvSpPr>
          <p:cNvPr id="9" name="Rectangle 6"/>
          <p:cNvSpPr>
            <a:spLocks noGrp="1" noChangeArrowheads="1"/>
          </p:cNvSpPr>
          <p:nvPr>
            <p:ph type="sldNum" sz="quarter" idx="4"/>
          </p:nvPr>
        </p:nvSpPr>
        <p:spPr bwMode="auto">
          <a:xfrm>
            <a:off x="8480383" y="6748733"/>
            <a:ext cx="611187" cy="107722"/>
          </a:xfrm>
          <a:prstGeom prst="rect">
            <a:avLst/>
          </a:prstGeom>
          <a:extLst/>
        </p:spPr>
        <p:txBody>
          <a:bodyPr vert="horz" wrap="square" lIns="0" tIns="0" rIns="0" bIns="0" numCol="1" anchor="t" anchorCtr="0" compatLnSpc="1">
            <a:prstTxWarp prst="textNoShape">
              <a:avLst/>
            </a:prstTxWarp>
            <a:spAutoFit/>
          </a:bodyPr>
          <a:lstStyle>
            <a:lvl1pPr algn="r" eaLnBrk="1" hangingPunct="1">
              <a:defRPr sz="700">
                <a:solidFill>
                  <a:schemeClr val="bg2">
                    <a:lumMod val="75000"/>
                  </a:schemeClr>
                </a:solidFill>
                <a:latin typeface="Arial" panose="020B0604020202020204" pitchFamily="34" charset="0"/>
                <a:cs typeface="Arial" panose="020B0604020202020204" pitchFamily="34" charset="0"/>
              </a:defRPr>
            </a:lvl1pPr>
          </a:lstStyle>
          <a:p>
            <a:pPr>
              <a:defRPr/>
            </a:pPr>
            <a:fld id="{05610484-E126-42ED-BC19-0740758DE5D8}" type="slidenum">
              <a:rPr lang="es-ES" smtClean="0"/>
              <a:pPr>
                <a:defRPr/>
              </a:pPr>
              <a:t>‹Nº›</a:t>
            </a:fld>
            <a:endParaRPr lang="es-ES"/>
          </a:p>
        </p:txBody>
      </p:sp>
    </p:spTree>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ransition>
    <p:fade thruBlk="1"/>
  </p:transition>
  <p:hf sldNum="0" hdr="0" dt="0"/>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itchFamily="34" charset="0"/>
        </a:defRPr>
      </a:lvl2pPr>
      <a:lvl3pPr algn="l" rtl="0" fontAlgn="base">
        <a:lnSpc>
          <a:spcPct val="90000"/>
        </a:lnSpc>
        <a:spcBef>
          <a:spcPct val="0"/>
        </a:spcBef>
        <a:spcAft>
          <a:spcPct val="0"/>
        </a:spcAft>
        <a:defRPr sz="4400">
          <a:solidFill>
            <a:schemeClr val="tx1"/>
          </a:solidFill>
          <a:latin typeface="Calibri Light" pitchFamily="34" charset="0"/>
        </a:defRPr>
      </a:lvl3pPr>
      <a:lvl4pPr algn="l" rtl="0" fontAlgn="base">
        <a:lnSpc>
          <a:spcPct val="90000"/>
        </a:lnSpc>
        <a:spcBef>
          <a:spcPct val="0"/>
        </a:spcBef>
        <a:spcAft>
          <a:spcPct val="0"/>
        </a:spcAft>
        <a:defRPr sz="4400">
          <a:solidFill>
            <a:schemeClr val="tx1"/>
          </a:solidFill>
          <a:latin typeface="Calibri Light" pitchFamily="34" charset="0"/>
        </a:defRPr>
      </a:lvl4pPr>
      <a:lvl5pPr algn="l" rtl="0" fontAlgn="base">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V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orient="horz" pos="422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9000">
              <a:srgbClr val="B4D79D"/>
            </a:gs>
            <a:gs pos="48000">
              <a:srgbClr val="C2DAF0"/>
            </a:gs>
            <a:gs pos="0">
              <a:schemeClr val="bg1"/>
            </a:gs>
            <a:gs pos="100000">
              <a:srgbClr val="DDBA97"/>
            </a:gs>
          </a:gsLst>
          <a:lin ang="5400000" scaled="1"/>
          <a:tileRect/>
        </a:gradFill>
        <a:effectLst/>
      </p:bgPr>
    </p:bg>
    <p:spTree>
      <p:nvGrpSpPr>
        <p:cNvPr id="1" name=""/>
        <p:cNvGrpSpPr/>
        <p:nvPr/>
      </p:nvGrpSpPr>
      <p:grpSpPr>
        <a:xfrm>
          <a:off x="0" y="0"/>
          <a:ext cx="0" cy="0"/>
          <a:chOff x="0" y="0"/>
          <a:chExt cx="0" cy="0"/>
        </a:xfrm>
      </p:grpSpPr>
      <p:pic>
        <p:nvPicPr>
          <p:cNvPr id="8" name="Imagen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6245856"/>
            <a:ext cx="9144001" cy="612936"/>
          </a:xfrm>
          <a:prstGeom prst="rect">
            <a:avLst/>
          </a:prstGeom>
        </p:spPr>
      </p:pic>
      <p:sp>
        <p:nvSpPr>
          <p:cNvPr id="53250" name="Rectangle 2"/>
          <p:cNvSpPr>
            <a:spLocks noGrp="1" noChangeArrowheads="1"/>
          </p:cNvSpPr>
          <p:nvPr>
            <p:ph type="title"/>
          </p:nvPr>
        </p:nvSpPr>
        <p:spPr bwMode="auto">
          <a:xfrm>
            <a:off x="685800" y="585788"/>
            <a:ext cx="7772400" cy="1190625"/>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lvl="0"/>
            <a:r>
              <a:rPr lang="es-ES" altLang="es-VE" smtClean="0"/>
              <a:t>Haga clic para modificar el estilo de título del patrón</a:t>
            </a:r>
          </a:p>
        </p:txBody>
      </p:sp>
      <p:sp>
        <p:nvSpPr>
          <p:cNvPr id="53251" name="Rectangle 3"/>
          <p:cNvSpPr>
            <a:spLocks noGrp="1" noChangeArrowheads="1"/>
          </p:cNvSpPr>
          <p:nvPr>
            <p:ph type="body" idx="1"/>
          </p:nvPr>
        </p:nvSpPr>
        <p:spPr bwMode="auto">
          <a:xfrm>
            <a:off x="685800" y="1981200"/>
            <a:ext cx="7772400" cy="2747963"/>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spAutoFit/>
          </a:bodyPr>
          <a:lstStyle/>
          <a:p>
            <a:pPr lvl="0"/>
            <a:r>
              <a:rPr lang="es-ES" altLang="es-VE" smtClean="0"/>
              <a:t> Haga clic para modificar el estilo de texto del patrón</a:t>
            </a:r>
          </a:p>
          <a:p>
            <a:pPr lvl="1"/>
            <a:r>
              <a:rPr lang="es-ES" altLang="es-VE" smtClean="0"/>
              <a:t> Segundo nivel</a:t>
            </a:r>
          </a:p>
          <a:p>
            <a:pPr lvl="2"/>
            <a:r>
              <a:rPr lang="es-ES" altLang="es-VE" smtClean="0"/>
              <a:t> Tercer nivel</a:t>
            </a:r>
          </a:p>
          <a:p>
            <a:pPr lvl="3"/>
            <a:r>
              <a:rPr lang="es-ES" altLang="es-VE" smtClean="0"/>
              <a:t>Cuarto nivel</a:t>
            </a:r>
          </a:p>
          <a:p>
            <a:pPr lvl="4"/>
            <a:r>
              <a:rPr lang="es-ES" altLang="es-VE" smtClean="0"/>
              <a:t>Quinto nivel</a:t>
            </a:r>
          </a:p>
        </p:txBody>
      </p:sp>
      <p:sp>
        <p:nvSpPr>
          <p:cNvPr id="18" name="Rectangle 6"/>
          <p:cNvSpPr>
            <a:spLocks noGrp="1" noChangeArrowheads="1"/>
          </p:cNvSpPr>
          <p:nvPr>
            <p:ph type="sldNum" sz="quarter" idx="4"/>
          </p:nvPr>
        </p:nvSpPr>
        <p:spPr bwMode="auto">
          <a:xfrm>
            <a:off x="8480383" y="6748733"/>
            <a:ext cx="611187" cy="107722"/>
          </a:xfrm>
          <a:prstGeom prst="rect">
            <a:avLst/>
          </a:prstGeom>
          <a:extLst/>
        </p:spPr>
        <p:txBody>
          <a:bodyPr vert="horz" wrap="square" lIns="0" tIns="0" rIns="0" bIns="0" numCol="1" anchor="t" anchorCtr="0" compatLnSpc="1">
            <a:prstTxWarp prst="textNoShape">
              <a:avLst/>
            </a:prstTxWarp>
            <a:spAutoFit/>
          </a:bodyPr>
          <a:lstStyle>
            <a:lvl1pPr algn="r" eaLnBrk="1" hangingPunct="1">
              <a:defRPr sz="700">
                <a:solidFill>
                  <a:schemeClr val="bg2">
                    <a:lumMod val="75000"/>
                  </a:schemeClr>
                </a:solidFill>
                <a:latin typeface="Arial" panose="020B0604020202020204" pitchFamily="34" charset="0"/>
                <a:cs typeface="Arial" panose="020B0604020202020204" pitchFamily="34" charset="0"/>
              </a:defRPr>
            </a:lvl1pPr>
          </a:lstStyle>
          <a:p>
            <a:pPr>
              <a:defRPr/>
            </a:pPr>
            <a:fld id="{05610484-E126-42ED-BC19-0740758DE5D8}" type="slidenum">
              <a:rPr lang="es-ES" smtClean="0"/>
              <a:pPr>
                <a:defRPr/>
              </a:pPr>
              <a:t>‹Nº›</a:t>
            </a:fld>
            <a:endParaRPr lang="es-ES" dirty="0"/>
          </a:p>
        </p:txBody>
      </p:sp>
      <p:sp>
        <p:nvSpPr>
          <p:cNvPr id="9" name="Rectangle 5"/>
          <p:cNvSpPr>
            <a:spLocks noGrp="1" noChangeArrowheads="1"/>
          </p:cNvSpPr>
          <p:nvPr>
            <p:ph type="ftr" sz="quarter" idx="3"/>
          </p:nvPr>
        </p:nvSpPr>
        <p:spPr bwMode="auto">
          <a:xfrm>
            <a:off x="1514818" y="6749131"/>
            <a:ext cx="6088063" cy="107722"/>
          </a:xfrm>
          <a:prstGeom prst="rect">
            <a:avLst/>
          </a:prstGeom>
          <a:extLst/>
        </p:spPr>
        <p:txBody>
          <a:bodyPr vert="horz" wrap="square" lIns="0" tIns="0" rIns="0" bIns="0" numCol="1" anchor="ctr" anchorCtr="0" compatLnSpc="1">
            <a:prstTxWarp prst="textNoShape">
              <a:avLst/>
            </a:prstTxWarp>
            <a:spAutoFit/>
          </a:bodyPr>
          <a:lstStyle>
            <a:lvl1pPr algn="r" eaLnBrk="0" hangingPunct="0">
              <a:defRPr sz="700">
                <a:solidFill>
                  <a:schemeClr val="tx1">
                    <a:lumMod val="50000"/>
                    <a:lumOff val="50000"/>
                  </a:schemeClr>
                </a:solidFill>
                <a:latin typeface="Arial" panose="020B0604020202020204" pitchFamily="34" charset="0"/>
                <a:cs typeface="Arial" panose="020B0604020202020204" pitchFamily="34" charset="0"/>
              </a:defRPr>
            </a:lvl1pPr>
          </a:lstStyle>
          <a:p>
            <a:pPr>
              <a:defRPr/>
            </a:pPr>
            <a:r>
              <a:rPr lang="es-VE" smtClean="0"/>
              <a:t>Diseño y Montaje: Francisco Lau - 2017</a:t>
            </a:r>
            <a:endParaRPr lang="es-ES" dirty="0"/>
          </a:p>
        </p:txBody>
      </p:sp>
    </p:spTree>
  </p:cSld>
  <p:clrMap bg1="lt1" tx1="dk1" bg2="lt2" tx2="dk2" accent1="accent1" accent2="accent2" accent3="accent3" accent4="accent4" accent5="accent5" accent6="accent6" hlink="hlink" folHlink="folHlink"/>
  <p:sldLayoutIdLst>
    <p:sldLayoutId id="2147483685" r:id="rId1"/>
  </p:sldLayoutIdLst>
  <p:transition>
    <p:fade thruBlk="1"/>
  </p:transition>
  <p:timing>
    <p:tnLst>
      <p:par>
        <p:cTn id="1" dur="indefinite" restart="never" nodeType="tmRoot"/>
      </p:par>
    </p:tnLst>
  </p:timing>
  <p:hf sldNum="0" hdr="0" dt="0"/>
  <p:txStyles>
    <p:titleStyle>
      <a:lvl1pPr algn="ctr" rtl="0" eaLnBrk="0" fontAlgn="base" hangingPunct="0">
        <a:spcBef>
          <a:spcPct val="0"/>
        </a:spcBef>
        <a:spcAft>
          <a:spcPct val="0"/>
        </a:spcAft>
        <a:defRPr sz="3600" b="1">
          <a:solidFill>
            <a:srgbClr val="CCFFFF"/>
          </a:solidFill>
          <a:latin typeface="+mj-lt"/>
          <a:ea typeface="+mj-ea"/>
          <a:cs typeface="+mj-cs"/>
        </a:defRPr>
      </a:lvl1pPr>
      <a:lvl2pPr algn="ctr" rtl="0" eaLnBrk="0" fontAlgn="base" hangingPunct="0">
        <a:spcBef>
          <a:spcPct val="0"/>
        </a:spcBef>
        <a:spcAft>
          <a:spcPct val="0"/>
        </a:spcAft>
        <a:defRPr sz="3600" b="1">
          <a:solidFill>
            <a:srgbClr val="CCFFFF"/>
          </a:solidFill>
          <a:latin typeface="Tahoma" pitchFamily="34" charset="0"/>
        </a:defRPr>
      </a:lvl2pPr>
      <a:lvl3pPr algn="ctr" rtl="0" eaLnBrk="0" fontAlgn="base" hangingPunct="0">
        <a:spcBef>
          <a:spcPct val="0"/>
        </a:spcBef>
        <a:spcAft>
          <a:spcPct val="0"/>
        </a:spcAft>
        <a:defRPr sz="3600" b="1">
          <a:solidFill>
            <a:srgbClr val="CCFFFF"/>
          </a:solidFill>
          <a:latin typeface="Tahoma" pitchFamily="34" charset="0"/>
        </a:defRPr>
      </a:lvl3pPr>
      <a:lvl4pPr algn="ctr" rtl="0" eaLnBrk="0" fontAlgn="base" hangingPunct="0">
        <a:spcBef>
          <a:spcPct val="0"/>
        </a:spcBef>
        <a:spcAft>
          <a:spcPct val="0"/>
        </a:spcAft>
        <a:defRPr sz="3600" b="1">
          <a:solidFill>
            <a:srgbClr val="CCFFFF"/>
          </a:solidFill>
          <a:latin typeface="Tahoma" pitchFamily="34" charset="0"/>
        </a:defRPr>
      </a:lvl4pPr>
      <a:lvl5pPr algn="ctr" rtl="0" eaLnBrk="0" fontAlgn="base" hangingPunct="0">
        <a:spcBef>
          <a:spcPct val="0"/>
        </a:spcBef>
        <a:spcAft>
          <a:spcPct val="0"/>
        </a:spcAft>
        <a:defRPr sz="3600" b="1">
          <a:solidFill>
            <a:srgbClr val="CCFFFF"/>
          </a:solidFill>
          <a:latin typeface="Tahoma" pitchFamily="34" charset="0"/>
        </a:defRPr>
      </a:lvl5pPr>
      <a:lvl6pPr marL="457200" algn="ctr" rtl="0" eaLnBrk="0" fontAlgn="base" hangingPunct="0">
        <a:spcBef>
          <a:spcPct val="0"/>
        </a:spcBef>
        <a:spcAft>
          <a:spcPct val="0"/>
        </a:spcAft>
        <a:defRPr sz="3600" b="1">
          <a:solidFill>
            <a:srgbClr val="CCFFFF"/>
          </a:solidFill>
          <a:latin typeface="Tahoma" pitchFamily="34" charset="0"/>
        </a:defRPr>
      </a:lvl6pPr>
      <a:lvl7pPr marL="914400" algn="ctr" rtl="0" eaLnBrk="0" fontAlgn="base" hangingPunct="0">
        <a:spcBef>
          <a:spcPct val="0"/>
        </a:spcBef>
        <a:spcAft>
          <a:spcPct val="0"/>
        </a:spcAft>
        <a:defRPr sz="3600" b="1">
          <a:solidFill>
            <a:srgbClr val="CCFFFF"/>
          </a:solidFill>
          <a:latin typeface="Tahoma" pitchFamily="34" charset="0"/>
        </a:defRPr>
      </a:lvl7pPr>
      <a:lvl8pPr marL="1371600" algn="ctr" rtl="0" eaLnBrk="0" fontAlgn="base" hangingPunct="0">
        <a:spcBef>
          <a:spcPct val="0"/>
        </a:spcBef>
        <a:spcAft>
          <a:spcPct val="0"/>
        </a:spcAft>
        <a:defRPr sz="3600" b="1">
          <a:solidFill>
            <a:srgbClr val="CCFFFF"/>
          </a:solidFill>
          <a:latin typeface="Tahoma" pitchFamily="34" charset="0"/>
        </a:defRPr>
      </a:lvl8pPr>
      <a:lvl9pPr marL="1828800" algn="ctr" rtl="0" eaLnBrk="0" fontAlgn="base" hangingPunct="0">
        <a:spcBef>
          <a:spcPct val="0"/>
        </a:spcBef>
        <a:spcAft>
          <a:spcPct val="0"/>
        </a:spcAft>
        <a:defRPr sz="3600" b="1">
          <a:solidFill>
            <a:srgbClr val="CCFFFF"/>
          </a:solidFill>
          <a:latin typeface="Tahoma" pitchFamily="34" charset="0"/>
        </a:defRPr>
      </a:lvl9pPr>
    </p:titleStyle>
    <p:bodyStyle>
      <a:lvl1pPr marL="342900" indent="-342900" algn="l" rtl="0" eaLnBrk="0" fontAlgn="base" hangingPunct="0">
        <a:spcBef>
          <a:spcPct val="20000"/>
        </a:spcBef>
        <a:spcAft>
          <a:spcPct val="0"/>
        </a:spcAft>
        <a:buClr>
          <a:srgbClr val="FF3300"/>
        </a:buClr>
        <a:buFont typeface="Wingdings" pitchFamily="2" charset="2"/>
        <a:buChar char="v"/>
        <a:defRPr sz="3200" b="1">
          <a:solidFill>
            <a:srgbClr val="FFFF00"/>
          </a:solidFill>
          <a:latin typeface="+mn-lt"/>
          <a:ea typeface="+mn-ea"/>
          <a:cs typeface="+mn-cs"/>
        </a:defRPr>
      </a:lvl1pPr>
      <a:lvl2pPr marL="742950" indent="-285750" algn="l" rtl="0" eaLnBrk="0" fontAlgn="base" hangingPunct="0">
        <a:spcBef>
          <a:spcPct val="20000"/>
        </a:spcBef>
        <a:spcAft>
          <a:spcPct val="0"/>
        </a:spcAft>
        <a:buClr>
          <a:srgbClr val="FF3300"/>
        </a:buClr>
        <a:buFont typeface="Wingdings" pitchFamily="2" charset="2"/>
        <a:buChar char="Ø"/>
        <a:defRPr sz="2800" b="1">
          <a:solidFill>
            <a:srgbClr val="FFFFFF"/>
          </a:solidFill>
          <a:latin typeface="+mn-lt"/>
        </a:defRPr>
      </a:lvl2pPr>
      <a:lvl3pPr marL="1143000" indent="-228600" algn="l" rtl="0" eaLnBrk="0" fontAlgn="base" hangingPunct="0">
        <a:spcBef>
          <a:spcPct val="20000"/>
        </a:spcBef>
        <a:spcAft>
          <a:spcPct val="0"/>
        </a:spcAft>
        <a:buClr>
          <a:srgbClr val="FF3300"/>
        </a:buClr>
        <a:buFont typeface="Wingdings" pitchFamily="2" charset="2"/>
        <a:buChar char="ü"/>
        <a:defRPr sz="2400" b="1">
          <a:solidFill>
            <a:srgbClr val="FFE5FF"/>
          </a:solidFill>
          <a:latin typeface="+mn-lt"/>
        </a:defRPr>
      </a:lvl3pPr>
      <a:lvl4pPr marL="1600200" indent="-228600" algn="l" rtl="0" eaLnBrk="0" fontAlgn="base" hangingPunct="0">
        <a:spcBef>
          <a:spcPct val="20000"/>
        </a:spcBef>
        <a:spcAft>
          <a:spcPct val="0"/>
        </a:spcAft>
        <a:buClr>
          <a:srgbClr val="FF3300"/>
        </a:buClr>
        <a:buFont typeface="Wingdings" pitchFamily="2" charset="2"/>
        <a:buChar char="§"/>
        <a:defRPr sz="2000" b="1">
          <a:solidFill>
            <a:srgbClr val="CCFFFF"/>
          </a:solidFill>
          <a:latin typeface="+mn-lt"/>
        </a:defRPr>
      </a:lvl4pPr>
      <a:lvl5pPr marL="2057400" indent="-228600" algn="l" rtl="0" eaLnBrk="0" fontAlgn="base" hangingPunct="0">
        <a:spcBef>
          <a:spcPct val="20000"/>
        </a:spcBef>
        <a:spcAft>
          <a:spcPct val="0"/>
        </a:spcAft>
        <a:buClr>
          <a:srgbClr val="FF3300"/>
        </a:buClr>
        <a:buChar char="•"/>
        <a:defRPr sz="2000" b="1">
          <a:solidFill>
            <a:srgbClr val="FFFF00"/>
          </a:solidFill>
          <a:latin typeface="+mn-lt"/>
        </a:defRPr>
      </a:lvl5pPr>
      <a:lvl6pPr marL="2514600" indent="-228600" algn="l" rtl="0" eaLnBrk="0" fontAlgn="base" hangingPunct="0">
        <a:spcBef>
          <a:spcPct val="20000"/>
        </a:spcBef>
        <a:spcAft>
          <a:spcPct val="0"/>
        </a:spcAft>
        <a:buClr>
          <a:srgbClr val="FF3300"/>
        </a:buClr>
        <a:buChar char="•"/>
        <a:defRPr sz="2000" b="1">
          <a:solidFill>
            <a:srgbClr val="FFFF00"/>
          </a:solidFill>
          <a:latin typeface="+mn-lt"/>
        </a:defRPr>
      </a:lvl6pPr>
      <a:lvl7pPr marL="2971800" indent="-228600" algn="l" rtl="0" eaLnBrk="0" fontAlgn="base" hangingPunct="0">
        <a:spcBef>
          <a:spcPct val="20000"/>
        </a:spcBef>
        <a:spcAft>
          <a:spcPct val="0"/>
        </a:spcAft>
        <a:buClr>
          <a:srgbClr val="FF3300"/>
        </a:buClr>
        <a:buChar char="•"/>
        <a:defRPr sz="2000" b="1">
          <a:solidFill>
            <a:srgbClr val="FFFF00"/>
          </a:solidFill>
          <a:latin typeface="+mn-lt"/>
        </a:defRPr>
      </a:lvl7pPr>
      <a:lvl8pPr marL="3429000" indent="-228600" algn="l" rtl="0" eaLnBrk="0" fontAlgn="base" hangingPunct="0">
        <a:spcBef>
          <a:spcPct val="20000"/>
        </a:spcBef>
        <a:spcAft>
          <a:spcPct val="0"/>
        </a:spcAft>
        <a:buClr>
          <a:srgbClr val="FF3300"/>
        </a:buClr>
        <a:buChar char="•"/>
        <a:defRPr sz="2000" b="1">
          <a:solidFill>
            <a:srgbClr val="FFFF00"/>
          </a:solidFill>
          <a:latin typeface="+mn-lt"/>
        </a:defRPr>
      </a:lvl8pPr>
      <a:lvl9pPr marL="3886200" indent="-228600" algn="l" rtl="0" eaLnBrk="0" fontAlgn="base" hangingPunct="0">
        <a:spcBef>
          <a:spcPct val="20000"/>
        </a:spcBef>
        <a:spcAft>
          <a:spcPct val="0"/>
        </a:spcAft>
        <a:buClr>
          <a:srgbClr val="FF3300"/>
        </a:buClr>
        <a:buChar char="•"/>
        <a:defRPr sz="2000" b="1">
          <a:solidFill>
            <a:srgbClr val="FFFF00"/>
          </a:solidFill>
          <a:latin typeface="+mn-lt"/>
        </a:defRPr>
      </a:lvl9pPr>
    </p:bodyStyle>
    <p:otherStyle>
      <a:defPPr>
        <a:defRPr lang="es-V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9000">
              <a:srgbClr val="B4D79D"/>
            </a:gs>
            <a:gs pos="48000">
              <a:srgbClr val="C2DAF0"/>
            </a:gs>
            <a:gs pos="0">
              <a:schemeClr val="bg1"/>
            </a:gs>
            <a:gs pos="100000">
              <a:srgbClr val="DDBA97"/>
            </a:gs>
          </a:gsLst>
          <a:lin ang="5400000" scaled="1"/>
          <a:tileRect/>
        </a:gradFill>
        <a:effectLst/>
      </p:bgPr>
    </p:bg>
    <p:spTree>
      <p:nvGrpSpPr>
        <p:cNvPr id="1" name=""/>
        <p:cNvGrpSpPr/>
        <p:nvPr/>
      </p:nvGrpSpPr>
      <p:grpSpPr>
        <a:xfrm>
          <a:off x="0" y="0"/>
          <a:ext cx="0" cy="0"/>
          <a:chOff x="0" y="0"/>
          <a:chExt cx="0" cy="0"/>
        </a:xfrm>
      </p:grpSpPr>
      <p:pic>
        <p:nvPicPr>
          <p:cNvPr id="10" name="Imagen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6245856"/>
            <a:ext cx="9144001" cy="612936"/>
          </a:xfrm>
          <a:prstGeom prst="rect">
            <a:avLst/>
          </a:prstGeom>
        </p:spPr>
      </p:pic>
      <p:sp>
        <p:nvSpPr>
          <p:cNvPr id="19458" name="Marcador de título 1"/>
          <p:cNvSpPr>
            <a:spLocks noGrp="1"/>
          </p:cNvSpPr>
          <p:nvPr>
            <p:ph type="title"/>
          </p:nvPr>
        </p:nvSpPr>
        <p:spPr bwMode="auto">
          <a:xfrm>
            <a:off x="628650" y="365125"/>
            <a:ext cx="78867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endParaRPr lang="es-VE" smtClean="0"/>
          </a:p>
        </p:txBody>
      </p:sp>
      <p:sp>
        <p:nvSpPr>
          <p:cNvPr id="19459" name="Marcador de texto 2"/>
          <p:cNvSpPr>
            <a:spLocks noGrp="1"/>
          </p:cNvSpPr>
          <p:nvPr>
            <p:ph type="body" idx="1"/>
          </p:nvPr>
        </p:nvSpPr>
        <p:spPr bwMode="auto">
          <a:xfrm>
            <a:off x="628650" y="1825625"/>
            <a:ext cx="78867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VE" dirty="0" smtClean="0"/>
          </a:p>
        </p:txBody>
      </p:sp>
      <p:sp>
        <p:nvSpPr>
          <p:cNvPr id="16" name="Rectangle 4"/>
          <p:cNvSpPr>
            <a:spLocks noGrp="1" noChangeArrowheads="1"/>
          </p:cNvSpPr>
          <p:nvPr>
            <p:ph type="dt" sz="half" idx="2"/>
          </p:nvPr>
        </p:nvSpPr>
        <p:spPr bwMode="auto">
          <a:xfrm>
            <a:off x="47050" y="6742757"/>
            <a:ext cx="971550" cy="107722"/>
          </a:xfrm>
          <a:prstGeom prst="rect">
            <a:avLst/>
          </a:prstGeom>
          <a:extLst/>
        </p:spPr>
        <p:txBody>
          <a:bodyPr vert="horz" wrap="square" lIns="0" tIns="0" rIns="0" bIns="0" numCol="1" anchor="t" anchorCtr="0" compatLnSpc="1">
            <a:prstTxWarp prst="textNoShape">
              <a:avLst/>
            </a:prstTxWarp>
            <a:spAutoFit/>
          </a:bodyPr>
          <a:lstStyle>
            <a:lvl1pPr eaLnBrk="1" hangingPunct="1">
              <a:defRPr sz="700">
                <a:solidFill>
                  <a:schemeClr val="bg2">
                    <a:lumMod val="75000"/>
                  </a:schemeClr>
                </a:solidFill>
                <a:latin typeface="Arial" panose="020B0604020202020204" pitchFamily="34" charset="0"/>
                <a:cs typeface="Arial" panose="020B0604020202020204" pitchFamily="34" charset="0"/>
              </a:defRPr>
            </a:lvl1pPr>
          </a:lstStyle>
          <a:p>
            <a:pPr>
              <a:defRPr/>
            </a:pPr>
            <a:endParaRPr lang="es-VE" dirty="0"/>
          </a:p>
        </p:txBody>
      </p:sp>
      <p:sp>
        <p:nvSpPr>
          <p:cNvPr id="17" name="Rectangle 5"/>
          <p:cNvSpPr>
            <a:spLocks noGrp="1" noChangeArrowheads="1"/>
          </p:cNvSpPr>
          <p:nvPr>
            <p:ph type="ftr" sz="quarter" idx="3"/>
          </p:nvPr>
        </p:nvSpPr>
        <p:spPr bwMode="auto">
          <a:xfrm>
            <a:off x="1523136" y="6749131"/>
            <a:ext cx="6088063" cy="107722"/>
          </a:xfrm>
          <a:prstGeom prst="rect">
            <a:avLst/>
          </a:prstGeom>
          <a:extLst/>
        </p:spPr>
        <p:txBody>
          <a:bodyPr vert="horz" wrap="square" lIns="0" tIns="0" rIns="0" bIns="0" numCol="1" anchor="ctr" anchorCtr="0" compatLnSpc="1">
            <a:prstTxWarp prst="textNoShape">
              <a:avLst/>
            </a:prstTxWarp>
            <a:spAutoFit/>
          </a:bodyPr>
          <a:lstStyle>
            <a:lvl1pPr algn="r" eaLnBrk="0" hangingPunct="0">
              <a:defRPr sz="700">
                <a:solidFill>
                  <a:schemeClr val="tx1">
                    <a:lumMod val="50000"/>
                    <a:lumOff val="50000"/>
                  </a:schemeClr>
                </a:solidFill>
                <a:latin typeface="Arial" panose="020B0604020202020204" pitchFamily="34" charset="0"/>
                <a:cs typeface="Arial" panose="020B0604020202020204" pitchFamily="34" charset="0"/>
              </a:defRPr>
            </a:lvl1pPr>
          </a:lstStyle>
          <a:p>
            <a:pPr>
              <a:defRPr/>
            </a:pPr>
            <a:r>
              <a:rPr lang="es-VE" dirty="0" smtClean="0"/>
              <a:t>Diseño y Montaje: Francisco Lau - 2017</a:t>
            </a:r>
            <a:endParaRPr lang="es-ES" dirty="0"/>
          </a:p>
        </p:txBody>
      </p:sp>
      <p:sp>
        <p:nvSpPr>
          <p:cNvPr id="18" name="Rectangle 6"/>
          <p:cNvSpPr>
            <a:spLocks noGrp="1" noChangeArrowheads="1"/>
          </p:cNvSpPr>
          <p:nvPr>
            <p:ph type="sldNum" sz="quarter" idx="4"/>
          </p:nvPr>
        </p:nvSpPr>
        <p:spPr bwMode="auto">
          <a:xfrm>
            <a:off x="8480383" y="6748733"/>
            <a:ext cx="611187" cy="107722"/>
          </a:xfrm>
          <a:prstGeom prst="rect">
            <a:avLst/>
          </a:prstGeom>
          <a:extLst/>
        </p:spPr>
        <p:txBody>
          <a:bodyPr vert="horz" wrap="square" lIns="0" tIns="0" rIns="0" bIns="0" numCol="1" anchor="t" anchorCtr="0" compatLnSpc="1">
            <a:prstTxWarp prst="textNoShape">
              <a:avLst/>
            </a:prstTxWarp>
            <a:spAutoFit/>
          </a:bodyPr>
          <a:lstStyle>
            <a:lvl1pPr algn="r" eaLnBrk="1" hangingPunct="1">
              <a:defRPr sz="700">
                <a:solidFill>
                  <a:schemeClr val="bg2">
                    <a:lumMod val="75000"/>
                  </a:schemeClr>
                </a:solidFill>
                <a:latin typeface="Arial" panose="020B0604020202020204" pitchFamily="34" charset="0"/>
                <a:cs typeface="Arial" panose="020B0604020202020204" pitchFamily="34" charset="0"/>
              </a:defRPr>
            </a:lvl1pPr>
          </a:lstStyle>
          <a:p>
            <a:pPr>
              <a:defRPr/>
            </a:pPr>
            <a:fld id="{05610484-E126-42ED-BC19-0740758DE5D8}" type="slidenum">
              <a:rPr lang="es-ES" smtClean="0"/>
              <a:pPr>
                <a:defRPr/>
              </a:pPr>
              <a:t>‹Nº›</a:t>
            </a:fld>
            <a:endParaRPr lang="es-ES"/>
          </a:p>
        </p:txBody>
      </p:sp>
    </p:spTree>
  </p:cSld>
  <p:clrMap bg1="lt1" tx1="dk1" bg2="lt2" tx2="dk2" accent1="accent1" accent2="accent2" accent3="accent3" accent4="accent4" accent5="accent5" accent6="accent6" hlink="hlink" folHlink="folHlink"/>
  <p:sldLayoutIdLst>
    <p:sldLayoutId id="2147483683" r:id="rId1"/>
    <p:sldLayoutId id="2147483684" r:id="rId2"/>
  </p:sldLayoutIdLst>
  <p:transition>
    <p:fade thruBlk="1"/>
  </p:transition>
  <p:hf sldNum="0" hd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V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13.xml"/><Relationship Id="rId5" Type="http://schemas.openxmlformats.org/officeDocument/2006/relationships/image" Target="../media/image30.jpe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jpg"/><Relationship Id="rId4" Type="http://schemas.openxmlformats.org/officeDocument/2006/relationships/image" Target="../media/image46.jpg"/></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54.pn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hyperlink" Target="documentos/decreto_cardenalito_lara_2005_ocr.pdf" TargetMode="External"/><Relationship Id="rId1" Type="http://schemas.openxmlformats.org/officeDocument/2006/relationships/slideLayout" Target="../slideLayouts/slideLayout2.xml"/><Relationship Id="rId5" Type="http://schemas.openxmlformats.org/officeDocument/2006/relationships/image" Target="../media/image59.jpg"/><Relationship Id="rId4" Type="http://schemas.openxmlformats.org/officeDocument/2006/relationships/hyperlink" Target="documentos/decreto_oso_frontino_Lara_2003_ocr.pdf"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hyperlink" Target="documentos/cites.pdf"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14.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jpeg"/></Relationships>
</file>

<file path=ppt/slides/_rels/slide2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hyperlink" Target="fauna_viva/07%20El_Oso_Frontino-Simon_Diaz.mp3" TargetMode="External"/><Relationship Id="rId13" Type="http://schemas.openxmlformats.org/officeDocument/2006/relationships/hyperlink" Target="fauna_viva/12%20El_Delfin-Simon_Diaz.mp3" TargetMode="External"/><Relationship Id="rId3" Type="http://schemas.openxmlformats.org/officeDocument/2006/relationships/hyperlink" Target="fauna_viva/02%20El_Chiguire-Simon_Diaz.mp3" TargetMode="External"/><Relationship Id="rId7" Type="http://schemas.openxmlformats.org/officeDocument/2006/relationships/hyperlink" Target="fauna_viva/06%20La_Nutria-Simon_Diaz.mp3" TargetMode="External"/><Relationship Id="rId12" Type="http://schemas.openxmlformats.org/officeDocument/2006/relationships/hyperlink" Target="fauna_viva/11%20El_Pauji-Simon_Diaz.mp3" TargetMode="External"/><Relationship Id="rId2" Type="http://schemas.openxmlformats.org/officeDocument/2006/relationships/hyperlink" Target="fauna_viva/01%20La_Lapa-Simon_Diaz.mp3" TargetMode="External"/><Relationship Id="rId1" Type="http://schemas.openxmlformats.org/officeDocument/2006/relationships/slideLayout" Target="../slideLayouts/slideLayout2.xml"/><Relationship Id="rId6" Type="http://schemas.openxmlformats.org/officeDocument/2006/relationships/hyperlink" Target="fauna_viva/05%20El_Venado-Simon_Diaz.mp3" TargetMode="External"/><Relationship Id="rId11" Type="http://schemas.openxmlformats.org/officeDocument/2006/relationships/hyperlink" Target="fauna_viva/10%20La_Iguana-Simon_Diaz.mp3" TargetMode="External"/><Relationship Id="rId5" Type="http://schemas.openxmlformats.org/officeDocument/2006/relationships/hyperlink" Target="fauna_viva/04%20La_Guacamaya-Simon_Diaz.mp3" TargetMode="External"/><Relationship Id="rId10" Type="http://schemas.openxmlformats.org/officeDocument/2006/relationships/hyperlink" Target="fauna_viva/09%20El_Caiman-Simon_Diaz.mp3" TargetMode="External"/><Relationship Id="rId4" Type="http://schemas.openxmlformats.org/officeDocument/2006/relationships/hyperlink" Target="fauna_viva/03%20El_Cardenalito-Simon_Diaz.mp3" TargetMode="External"/><Relationship Id="rId9" Type="http://schemas.openxmlformats.org/officeDocument/2006/relationships/hyperlink" Target="fauna_viva/08%20La_Baba-Simon_Diaz.mp3" TargetMode="External"/><Relationship Id="rId14" Type="http://schemas.openxmlformats.org/officeDocument/2006/relationships/image" Target="../media/image71.jpg"/></Relationships>
</file>

<file path=ppt/slides/_rels/slide26.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eg"/><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image" Target="../media/image80.jpeg"/></Relationships>
</file>

<file path=ppt/slides/_rels/slide31.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image" Target="../media/image82.jpeg"/><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3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33.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94.jpeg"/><Relationship Id="rId7" Type="http://schemas.openxmlformats.org/officeDocument/2006/relationships/image" Target="../media/image98.jpeg"/><Relationship Id="rId2" Type="http://schemas.openxmlformats.org/officeDocument/2006/relationships/image" Target="../media/image93.jpeg"/><Relationship Id="rId1" Type="http://schemas.openxmlformats.org/officeDocument/2006/relationships/slideLayout" Target="../slideLayouts/slideLayout2.xml"/><Relationship Id="rId6" Type="http://schemas.openxmlformats.org/officeDocument/2006/relationships/image" Target="../media/image97.jpeg"/><Relationship Id="rId5" Type="http://schemas.openxmlformats.org/officeDocument/2006/relationships/image" Target="../media/image96.jpeg"/><Relationship Id="rId10" Type="http://schemas.openxmlformats.org/officeDocument/2006/relationships/image" Target="../media/image101.jpg"/><Relationship Id="rId4" Type="http://schemas.openxmlformats.org/officeDocument/2006/relationships/image" Target="../media/image95.jpeg"/><Relationship Id="rId9" Type="http://schemas.openxmlformats.org/officeDocument/2006/relationships/image" Target="../media/image100.jpg"/></Relationships>
</file>

<file path=ppt/slides/_rels/slide3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xml"/><Relationship Id="rId6" Type="http://schemas.openxmlformats.org/officeDocument/2006/relationships/image" Target="../media/image108.jpg"/><Relationship Id="rId5" Type="http://schemas.openxmlformats.org/officeDocument/2006/relationships/image" Target="../media/image107.jpeg"/><Relationship Id="rId4" Type="http://schemas.openxmlformats.org/officeDocument/2006/relationships/image" Target="../media/image106.jpeg"/></Relationships>
</file>

<file path=ppt/slides/_rels/slide36.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hyperlink" Target="http://musguito.net.ve/anapro.htm" TargetMode="External"/><Relationship Id="rId2" Type="http://schemas.openxmlformats.org/officeDocument/2006/relationships/image" Target="../media/image109.png"/><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3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3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16.wmf"/><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e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hyperlink" Target="musica/Himno_Conservacionista_R.Agagliate_R.Hernandez.mp3"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2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3.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hyperlink" Target="../web/index_presenta.html" TargetMode="External"/><Relationship Id="rId2" Type="http://schemas.openxmlformats.org/officeDocument/2006/relationships/hyperlink" Target="http://musguito.net.ve/1_camp_ambiental/%20index.html" TargetMode="Externa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377" y="163599"/>
            <a:ext cx="7345719" cy="5975115"/>
          </a:xfrm>
          <a:prstGeom prst="rect">
            <a:avLst/>
          </a:prstGeom>
        </p:spPr>
      </p:pic>
      <p:sp>
        <p:nvSpPr>
          <p:cNvPr id="2" name="Marcador de pie de página 1"/>
          <p:cNvSpPr>
            <a:spLocks noGrp="1"/>
          </p:cNvSpPr>
          <p:nvPr>
            <p:ph type="ftr" sz="quarter" idx="3"/>
          </p:nvPr>
        </p:nvSpPr>
        <p:spPr/>
        <p:txBody>
          <a:bodyPr/>
          <a:lstStyle/>
          <a:p>
            <a:pPr>
              <a:defRPr/>
            </a:pPr>
            <a:r>
              <a:rPr lang="es-VE" dirty="0" smtClean="0"/>
              <a:t>Diseño y Montaje: Francisco Lau - 2017</a:t>
            </a:r>
            <a:endParaRPr lang="es-ES" dirty="0"/>
          </a:p>
        </p:txBody>
      </p:sp>
    </p:spTree>
  </p:cSld>
  <p:clrMapOvr>
    <a:masterClrMapping/>
  </p:clrMapOvr>
  <p:transition>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628650" y="20972"/>
            <a:ext cx="7886700" cy="461665"/>
          </a:xfrm>
          <a:noFill/>
          <a:ln w="9525">
            <a:noFill/>
            <a:miter lim="800000"/>
            <a:headEnd/>
            <a:tailEnd/>
          </a:ln>
        </p:spPr>
        <p:txBody>
          <a:bodyPr vert="horz" wrap="square" lIns="0" tIns="0" rIns="0" bIns="0" numCol="1" rtlCol="0" anchor="ctr" anchorCtr="0" compatLnSpc="1">
            <a:prstTxWarp prst="textNoShape">
              <a:avLst/>
            </a:prstTxWarp>
            <a:spAutoFit/>
          </a:bodyPr>
          <a:lstStyle/>
          <a:p>
            <a:pPr algn="ctr" fontAlgn="auto">
              <a:lnSpc>
                <a:spcPct val="100000"/>
              </a:lnSpc>
              <a:spcAft>
                <a:spcPts val="0"/>
              </a:spcAft>
            </a:pPr>
            <a:r>
              <a:rPr lang="es-VE" sz="3000" b="1" kern="10" dirty="0">
                <a:ln w="25400">
                  <a:solidFill>
                    <a:srgbClr val="000000"/>
                  </a:solidFill>
                  <a:round/>
                  <a:headEnd/>
                  <a:tailEnd/>
                </a:ln>
                <a:solidFill>
                  <a:srgbClr val="FFCCFF"/>
                </a:solidFill>
                <a:latin typeface="Arial Black"/>
                <a:cs typeface="Arial" charset="0"/>
              </a:rPr>
              <a:t>Objetivos</a:t>
            </a:r>
          </a:p>
        </p:txBody>
      </p:sp>
      <p:sp>
        <p:nvSpPr>
          <p:cNvPr id="4" name="Marcador de contenido 3"/>
          <p:cNvSpPr>
            <a:spLocks noGrp="1"/>
          </p:cNvSpPr>
          <p:nvPr>
            <p:ph idx="1"/>
          </p:nvPr>
        </p:nvSpPr>
        <p:spPr>
          <a:xfrm>
            <a:off x="179388" y="598938"/>
            <a:ext cx="8785224" cy="2693045"/>
          </a:xfrm>
        </p:spPr>
        <p:txBody>
          <a:bodyPr lIns="0" tIns="0" rIns="0" bIns="0" rtlCol="0">
            <a:spAutoFit/>
          </a:bodyPr>
          <a:lstStyle/>
          <a:p>
            <a:pPr marL="360000" indent="-360000" algn="just" defTabSz="360000" fontAlgn="auto">
              <a:lnSpc>
                <a:spcPct val="100000"/>
              </a:lnSpc>
              <a:spcBef>
                <a:spcPts val="1200"/>
              </a:spcBef>
              <a:spcAft>
                <a:spcPts val="0"/>
              </a:spcAft>
              <a:buClr>
                <a:srgbClr val="FF0000"/>
              </a:buClr>
              <a:buFont typeface="Wingdings" panose="05000000000000000000" pitchFamily="2" charset="2"/>
              <a:buChar char="Ø"/>
              <a:defRPr/>
            </a:pPr>
            <a:r>
              <a:rPr lang="es-VE" sz="2500" kern="10" dirty="0">
                <a:ln w="15875">
                  <a:solidFill>
                    <a:srgbClr val="000000"/>
                  </a:solidFill>
                  <a:round/>
                  <a:headEnd/>
                  <a:tailEnd/>
                </a:ln>
                <a:solidFill>
                  <a:schemeClr val="accent6">
                    <a:lumMod val="75000"/>
                  </a:schemeClr>
                </a:solidFill>
                <a:latin typeface="Arial Black"/>
              </a:rPr>
              <a:t>Coordinar la realización de Talleres Sectoriales de Inducción de la Campaña Ambiental para impulsar su implantación en los Municipios y Parroquias con el apoyo y participación del personal de las redes del Sistema Educativo, Sistema </a:t>
            </a:r>
            <a:r>
              <a:rPr lang="es-VE" sz="2500" kern="10" dirty="0" smtClean="0">
                <a:ln w="15875">
                  <a:solidFill>
                    <a:srgbClr val="000000"/>
                  </a:solidFill>
                  <a:round/>
                  <a:headEnd/>
                  <a:tailEnd/>
                </a:ln>
                <a:solidFill>
                  <a:schemeClr val="accent6">
                    <a:lumMod val="75000"/>
                  </a:schemeClr>
                </a:solidFill>
                <a:latin typeface="Arial Black"/>
              </a:rPr>
              <a:t>Comunal, </a:t>
            </a:r>
            <a:r>
              <a:rPr lang="es-VE" sz="2500" kern="10" dirty="0">
                <a:ln w="15875">
                  <a:solidFill>
                    <a:srgbClr val="000000"/>
                  </a:solidFill>
                  <a:round/>
                  <a:headEnd/>
                  <a:tailEnd/>
                </a:ln>
                <a:solidFill>
                  <a:schemeClr val="accent6">
                    <a:lumMod val="75000"/>
                  </a:schemeClr>
                </a:solidFill>
                <a:latin typeface="Arial Black"/>
              </a:rPr>
              <a:t>Sistema Nacional de Parques y Organizaciones Ambientalistas.</a:t>
            </a:r>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1401" y="3971925"/>
            <a:ext cx="3021958" cy="2268538"/>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4825" y="3714751"/>
            <a:ext cx="3051175" cy="2290472"/>
          </a:xfrm>
          <a:prstGeom prst="rect">
            <a:avLst/>
          </a:prstGeom>
        </p:spPr>
      </p:pic>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8" y="3429001"/>
            <a:ext cx="3013679" cy="2268538"/>
          </a:xfrm>
          <a:prstGeom prst="rect">
            <a:avLst/>
          </a:prstGeom>
        </p:spPr>
      </p:pic>
    </p:spTree>
    <p:extLst>
      <p:ext uri="{BB962C8B-B14F-4D97-AF65-F5344CB8AC3E}">
        <p14:creationId xmlns:p14="http://schemas.microsoft.com/office/powerpoint/2010/main" val="2331610665"/>
      </p:ext>
    </p:extLst>
  </p:cSld>
  <p:clrMapOvr>
    <a:masterClrMapping/>
  </p:clrMapOvr>
  <p:transition>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6877050" y="2348826"/>
            <a:ext cx="2087563" cy="830997"/>
          </a:xfrm>
        </p:spPr>
        <p:txBody>
          <a:bodyPr wrap="square" lIns="0" tIns="0" rIns="0" bIns="0" rtlCol="0">
            <a:spAutoFit/>
          </a:bodyPr>
          <a:lstStyle/>
          <a:p>
            <a:pPr algn="ctr" eaLnBrk="1" fontAlgn="auto" hangingPunct="1">
              <a:spcAft>
                <a:spcPts val="0"/>
              </a:spcAft>
              <a:defRPr/>
            </a:pPr>
            <a:r>
              <a:rPr lang="es-ES" sz="2000" dirty="0" err="1" smtClean="0">
                <a:ln w="19050">
                  <a:solidFill>
                    <a:schemeClr val="dk1"/>
                  </a:solidFill>
                </a:ln>
                <a:solidFill>
                  <a:srgbClr val="FF0000"/>
                </a:solidFill>
                <a:latin typeface="Arial Black" panose="020B0A04020102020204" pitchFamily="34" charset="0"/>
                <a:cs typeface="Arial" panose="020B0604020202020204" pitchFamily="34" charset="0"/>
              </a:rPr>
              <a:t>Lencho</a:t>
            </a:r>
            <a:r>
              <a:rPr lang="es-ES" sz="2000" dirty="0" smtClean="0">
                <a:ln w="19050">
                  <a:solidFill>
                    <a:schemeClr val="dk1"/>
                  </a:solidFill>
                </a:ln>
                <a:solidFill>
                  <a:srgbClr val="FF0000"/>
                </a:solidFill>
                <a:latin typeface="Arial Black" panose="020B0A04020102020204" pitchFamily="34" charset="0"/>
                <a:cs typeface="Arial" panose="020B0604020202020204" pitchFamily="34" charset="0"/>
              </a:rPr>
              <a:t/>
            </a:r>
            <a:br>
              <a:rPr lang="es-ES" sz="2000" dirty="0" smtClean="0">
                <a:ln w="19050">
                  <a:solidFill>
                    <a:schemeClr val="dk1"/>
                  </a:solidFill>
                </a:ln>
                <a:solidFill>
                  <a:srgbClr val="FF0000"/>
                </a:solidFill>
                <a:latin typeface="Arial Black" panose="020B0A04020102020204" pitchFamily="34" charset="0"/>
                <a:cs typeface="Arial" panose="020B0604020202020204" pitchFamily="34" charset="0"/>
              </a:rPr>
            </a:br>
            <a:r>
              <a:rPr lang="es-ES" sz="2000" dirty="0" smtClean="0">
                <a:ln w="19050">
                  <a:solidFill>
                    <a:schemeClr val="dk1"/>
                  </a:solidFill>
                </a:ln>
                <a:solidFill>
                  <a:schemeClr val="accent6">
                    <a:lumMod val="75000"/>
                  </a:schemeClr>
                </a:solidFill>
                <a:latin typeface="Arial Black" panose="020B0A04020102020204" pitchFamily="34" charset="0"/>
                <a:cs typeface="Arial" panose="020B0604020202020204" pitchFamily="34" charset="0"/>
              </a:rPr>
              <a:t>(Helecho arborescente)</a:t>
            </a:r>
            <a:endParaRPr lang="es-VE" sz="2000" dirty="0">
              <a:ln w="19050">
                <a:solidFill>
                  <a:schemeClr val="dk1"/>
                </a:solidFill>
              </a:ln>
              <a:solidFill>
                <a:schemeClr val="accent6">
                  <a:lumMod val="75000"/>
                </a:schemeClr>
              </a:solidFill>
              <a:latin typeface="Arial Black" panose="020B0A04020102020204" pitchFamily="34" charset="0"/>
              <a:cs typeface="Arial" panose="020B0604020202020204" pitchFamily="34" charset="0"/>
            </a:endParaRPr>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90290" y="3233820"/>
            <a:ext cx="2746064" cy="3030025"/>
          </a:xfrm>
          <a:prstGeom prst="rect">
            <a:avLst/>
          </a:prstGeom>
          <a:noFill/>
          <a:ln w="9525">
            <a:noFill/>
            <a:miter lim="800000"/>
            <a:headEnd/>
            <a:tailEnd/>
          </a:ln>
        </p:spPr>
      </p:pic>
      <p:sp>
        <p:nvSpPr>
          <p:cNvPr id="6" name="Título 2"/>
          <p:cNvSpPr txBox="1">
            <a:spLocks/>
          </p:cNvSpPr>
          <p:nvPr/>
        </p:nvSpPr>
        <p:spPr bwMode="auto">
          <a:xfrm>
            <a:off x="628650" y="20972"/>
            <a:ext cx="7886700" cy="461665"/>
          </a:xfrm>
          <a:prstGeom prst="rect">
            <a:avLst/>
          </a:prstGeom>
          <a:noFill/>
          <a:ln w="9525">
            <a:noFill/>
            <a:miter lim="800000"/>
            <a:headEnd/>
            <a:tailEnd/>
          </a:ln>
        </p:spPr>
        <p:txBody>
          <a:bodyPr vert="horz" wrap="square" lIns="0" tIns="0" rIns="0" bIns="0" numCol="1" rtlCol="0" anchor="ctr" anchorCtr="0" compatLnSpc="1">
            <a:prstTxWarp prst="textNoShape">
              <a:avLst/>
            </a:prstTxWarp>
            <a:sp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fontAlgn="auto">
              <a:lnSpc>
                <a:spcPct val="100000"/>
              </a:lnSpc>
              <a:spcAft>
                <a:spcPts val="0"/>
              </a:spcAft>
            </a:pPr>
            <a:r>
              <a:rPr lang="es-VE" sz="3000" b="1" kern="10" smtClean="0">
                <a:ln w="25400">
                  <a:solidFill>
                    <a:srgbClr val="000000"/>
                  </a:solidFill>
                  <a:round/>
                  <a:headEnd/>
                  <a:tailEnd/>
                </a:ln>
                <a:solidFill>
                  <a:srgbClr val="FFCCFF"/>
                </a:solidFill>
                <a:latin typeface="Arial Black"/>
                <a:cs typeface="Arial" charset="0"/>
              </a:rPr>
              <a:t>Objetivos</a:t>
            </a:r>
            <a:endParaRPr lang="es-VE" sz="3000" b="1" kern="10" dirty="0">
              <a:ln w="25400">
                <a:solidFill>
                  <a:srgbClr val="000000"/>
                </a:solidFill>
                <a:round/>
                <a:headEnd/>
                <a:tailEnd/>
              </a:ln>
              <a:solidFill>
                <a:srgbClr val="FFCCFF"/>
              </a:solidFill>
              <a:latin typeface="Arial Black"/>
              <a:cs typeface="Arial" charset="0"/>
            </a:endParaRPr>
          </a:p>
        </p:txBody>
      </p:sp>
      <p:sp>
        <p:nvSpPr>
          <p:cNvPr id="7" name="Marcador de contenido 3"/>
          <p:cNvSpPr txBox="1">
            <a:spLocks/>
          </p:cNvSpPr>
          <p:nvPr/>
        </p:nvSpPr>
        <p:spPr bwMode="auto">
          <a:xfrm>
            <a:off x="179388" y="589413"/>
            <a:ext cx="8785224" cy="1600438"/>
          </a:xfrm>
          <a:prstGeom prst="rect">
            <a:avLst/>
          </a:prstGeom>
          <a:noFill/>
          <a:ln w="9525">
            <a:noFill/>
            <a:miter lim="800000"/>
            <a:headEnd/>
            <a:tailEnd/>
          </a:ln>
        </p:spPr>
        <p:txBody>
          <a:bodyPr vert="horz" wrap="square" lIns="0" tIns="0" rIns="0" bIns="0" numCol="1" rtlCol="0" anchor="t" anchorCtr="0" compatLnSpc="1">
            <a:prstTxWarp prst="textNoShape">
              <a:avLst/>
            </a:prstTxWarp>
            <a:spAutoFit/>
          </a:bodyPr>
          <a:lst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0000" indent="-360000" algn="just" defTabSz="360000" fontAlgn="auto">
              <a:lnSpc>
                <a:spcPct val="100000"/>
              </a:lnSpc>
              <a:spcBef>
                <a:spcPts val="1200"/>
              </a:spcBef>
              <a:spcAft>
                <a:spcPts val="0"/>
              </a:spcAft>
              <a:buClr>
                <a:srgbClr val="FF0000"/>
              </a:buClr>
              <a:buFont typeface="Wingdings" panose="05000000000000000000" pitchFamily="2" charset="2"/>
              <a:buChar char="Ø"/>
              <a:defRPr/>
            </a:pPr>
            <a:r>
              <a:rPr lang="es-VE" sz="2600" kern="10" dirty="0" smtClean="0">
                <a:ln w="15875">
                  <a:solidFill>
                    <a:srgbClr val="000000"/>
                  </a:solidFill>
                  <a:round/>
                  <a:headEnd/>
                  <a:tailEnd/>
                </a:ln>
                <a:solidFill>
                  <a:schemeClr val="accent6">
                    <a:lumMod val="75000"/>
                  </a:schemeClr>
                </a:solidFill>
                <a:latin typeface="Arial Black"/>
              </a:rPr>
              <a:t>Gestionar la elaboración o reparación de las mascotas que representan las especies amenazadas protegidas a través de la campaña ambiental.</a:t>
            </a:r>
            <a:endParaRPr lang="es-VE" sz="2600" kern="10" dirty="0">
              <a:ln w="15875">
                <a:solidFill>
                  <a:srgbClr val="000000"/>
                </a:solidFill>
                <a:round/>
                <a:headEnd/>
                <a:tailEnd/>
              </a:ln>
              <a:solidFill>
                <a:schemeClr val="accent6">
                  <a:lumMod val="75000"/>
                </a:schemeClr>
              </a:solidFill>
              <a:latin typeface="Arial Black"/>
            </a:endParaRPr>
          </a:p>
        </p:txBody>
      </p:sp>
      <p:sp>
        <p:nvSpPr>
          <p:cNvPr id="8" name="Título 3"/>
          <p:cNvSpPr txBox="1">
            <a:spLocks/>
          </p:cNvSpPr>
          <p:nvPr/>
        </p:nvSpPr>
        <p:spPr bwMode="auto">
          <a:xfrm>
            <a:off x="2521348" y="2625027"/>
            <a:ext cx="2043112" cy="553998"/>
          </a:xfrm>
          <a:prstGeom prst="rect">
            <a:avLst/>
          </a:prstGeom>
          <a:noFill/>
          <a:ln w="9525">
            <a:noFill/>
            <a:miter lim="800000"/>
            <a:headEnd/>
            <a:tailEnd/>
          </a:ln>
        </p:spPr>
        <p:txBody>
          <a:bodyPr vert="horz" wrap="square" lIns="0" tIns="0" rIns="0" bIns="0" numCol="1" rtlCol="0" anchor="ctr" anchorCtr="0" compatLnSpc="1">
            <a:prstTxWarp prst="textNoShape">
              <a:avLst/>
            </a:prstTxWarp>
            <a:sp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es-ES" sz="2000" dirty="0" err="1" smtClean="0">
                <a:ln w="19050">
                  <a:solidFill>
                    <a:schemeClr val="dk1"/>
                  </a:solidFill>
                </a:ln>
                <a:solidFill>
                  <a:srgbClr val="FF0000"/>
                </a:solidFill>
                <a:latin typeface="Arial Black" panose="020B0A04020102020204" pitchFamily="34" charset="0"/>
                <a:cs typeface="Arial" panose="020B0604020202020204" pitchFamily="34" charset="0"/>
              </a:rPr>
              <a:t>Carlito</a:t>
            </a:r>
            <a:r>
              <a:rPr lang="es-ES" sz="2000" dirty="0" smtClean="0">
                <a:ln w="19050">
                  <a:solidFill>
                    <a:schemeClr val="dk1"/>
                  </a:solidFill>
                </a:ln>
                <a:solidFill>
                  <a:srgbClr val="FF0000"/>
                </a:solidFill>
                <a:latin typeface="Arial Black" panose="020B0A04020102020204" pitchFamily="34" charset="0"/>
                <a:cs typeface="Arial" panose="020B0604020202020204" pitchFamily="34" charset="0"/>
              </a:rPr>
              <a:t/>
            </a:r>
            <a:br>
              <a:rPr lang="es-ES" sz="2000" dirty="0" smtClean="0">
                <a:ln w="19050">
                  <a:solidFill>
                    <a:schemeClr val="dk1"/>
                  </a:solidFill>
                </a:ln>
                <a:solidFill>
                  <a:srgbClr val="FF0000"/>
                </a:solidFill>
                <a:latin typeface="Arial Black" panose="020B0A04020102020204" pitchFamily="34" charset="0"/>
                <a:cs typeface="Arial" panose="020B0604020202020204" pitchFamily="34" charset="0"/>
              </a:rPr>
            </a:br>
            <a:r>
              <a:rPr lang="es-ES" sz="2000" dirty="0" smtClean="0">
                <a:ln w="19050">
                  <a:solidFill>
                    <a:schemeClr val="dk1"/>
                  </a:solidFill>
                </a:ln>
                <a:solidFill>
                  <a:schemeClr val="accent6">
                    <a:lumMod val="75000"/>
                  </a:schemeClr>
                </a:solidFill>
                <a:latin typeface="Arial Black" panose="020B0A04020102020204" pitchFamily="34" charset="0"/>
                <a:cs typeface="Arial" panose="020B0604020202020204" pitchFamily="34" charset="0"/>
              </a:rPr>
              <a:t>(Cardenalito)</a:t>
            </a:r>
            <a:endParaRPr lang="es-VE" sz="2000" dirty="0">
              <a:ln w="19050">
                <a:solidFill>
                  <a:schemeClr val="dk1"/>
                </a:solidFill>
              </a:ln>
              <a:solidFill>
                <a:schemeClr val="accent6">
                  <a:lumMod val="75000"/>
                </a:schemeClr>
              </a:solidFill>
              <a:latin typeface="Arial Black" panose="020B0A04020102020204" pitchFamily="34" charset="0"/>
              <a:cs typeface="Arial" panose="020B0604020202020204" pitchFamily="34" charset="0"/>
            </a:endParaRPr>
          </a:p>
        </p:txBody>
      </p:sp>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4583" y="2835274"/>
            <a:ext cx="1233044" cy="3294062"/>
          </a:xfrm>
          <a:prstGeom prst="rect">
            <a:avLst/>
          </a:prstGeom>
          <a:noFill/>
          <a:ln w="38100">
            <a:solidFill>
              <a:schemeClr val="tx2">
                <a:lumMod val="50000"/>
              </a:schemeClr>
            </a:solidFill>
            <a:miter lim="800000"/>
            <a:headEnd/>
            <a:tailEnd/>
          </a:ln>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05089" y="3430054"/>
            <a:ext cx="1909761" cy="2699281"/>
          </a:xfrm>
          <a:prstGeom prst="rect">
            <a:avLst/>
          </a:prstGeom>
          <a:noFill/>
          <a:ln w="38100">
            <a:solidFill>
              <a:schemeClr val="tx2">
                <a:lumMod val="50000"/>
              </a:schemeClr>
            </a:solidFill>
            <a:miter lim="800000"/>
            <a:headEnd/>
            <a:tailEnd/>
          </a:ln>
        </p:spPr>
      </p:pic>
      <p:pic>
        <p:nvPicPr>
          <p:cNvPr id="11" name="Imagen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8034" y="3456732"/>
            <a:ext cx="1565818" cy="2672606"/>
          </a:xfrm>
          <a:prstGeom prst="rect">
            <a:avLst/>
          </a:prstGeom>
          <a:noFill/>
          <a:ln w="38100">
            <a:solidFill>
              <a:schemeClr val="tx2">
                <a:lumMod val="50000"/>
              </a:schemeClr>
            </a:solidFill>
            <a:miter lim="800000"/>
            <a:headEnd/>
            <a:tailEnd/>
          </a:ln>
        </p:spPr>
      </p:pic>
      <p:sp>
        <p:nvSpPr>
          <p:cNvPr id="12" name="Título 3"/>
          <p:cNvSpPr txBox="1">
            <a:spLocks/>
          </p:cNvSpPr>
          <p:nvPr/>
        </p:nvSpPr>
        <p:spPr bwMode="auto">
          <a:xfrm>
            <a:off x="195265" y="2632597"/>
            <a:ext cx="2327656" cy="553998"/>
          </a:xfrm>
          <a:prstGeom prst="rect">
            <a:avLst/>
          </a:prstGeom>
          <a:noFill/>
          <a:ln w="9525">
            <a:noFill/>
            <a:miter lim="800000"/>
            <a:headEnd/>
            <a:tailEnd/>
          </a:ln>
        </p:spPr>
        <p:txBody>
          <a:bodyPr vert="horz" wrap="square" lIns="0" tIns="0" rIns="0" bIns="0" numCol="1" rtlCol="0" anchor="ctr" anchorCtr="0" compatLnSpc="1">
            <a:prstTxWarp prst="textNoShape">
              <a:avLst/>
            </a:prstTxWarp>
            <a:sp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es-ES" sz="2000" dirty="0" err="1" smtClean="0">
                <a:ln w="19050">
                  <a:solidFill>
                    <a:schemeClr val="dk1"/>
                  </a:solidFill>
                </a:ln>
                <a:solidFill>
                  <a:srgbClr val="FF0000"/>
                </a:solidFill>
                <a:latin typeface="Arial Black" panose="020B0A04020102020204" pitchFamily="34" charset="0"/>
                <a:cs typeface="Arial" panose="020B0604020202020204" pitchFamily="34" charset="0"/>
              </a:rPr>
              <a:t>Musguito</a:t>
            </a:r>
            <a:r>
              <a:rPr lang="es-ES" sz="2000" dirty="0" smtClean="0">
                <a:ln w="19050">
                  <a:solidFill>
                    <a:schemeClr val="dk1"/>
                  </a:solidFill>
                </a:ln>
                <a:solidFill>
                  <a:srgbClr val="FF0000"/>
                </a:solidFill>
                <a:latin typeface="Arial Black" panose="020B0A04020102020204" pitchFamily="34" charset="0"/>
                <a:cs typeface="Arial" panose="020B0604020202020204" pitchFamily="34" charset="0"/>
              </a:rPr>
              <a:t/>
            </a:r>
            <a:br>
              <a:rPr lang="es-ES" sz="2000" dirty="0" smtClean="0">
                <a:ln w="19050">
                  <a:solidFill>
                    <a:schemeClr val="dk1"/>
                  </a:solidFill>
                </a:ln>
                <a:solidFill>
                  <a:srgbClr val="FF0000"/>
                </a:solidFill>
                <a:latin typeface="Arial Black" panose="020B0A04020102020204" pitchFamily="34" charset="0"/>
                <a:cs typeface="Arial" panose="020B0604020202020204" pitchFamily="34" charset="0"/>
              </a:rPr>
            </a:br>
            <a:r>
              <a:rPr lang="es-ES" sz="2000" dirty="0" smtClean="0">
                <a:ln w="19050">
                  <a:solidFill>
                    <a:schemeClr val="dk1"/>
                  </a:solidFill>
                </a:ln>
                <a:solidFill>
                  <a:schemeClr val="accent6">
                    <a:lumMod val="75000"/>
                  </a:schemeClr>
                </a:solidFill>
                <a:latin typeface="Arial Black" panose="020B0A04020102020204" pitchFamily="34" charset="0"/>
                <a:cs typeface="Arial" panose="020B0604020202020204" pitchFamily="34" charset="0"/>
              </a:rPr>
              <a:t>(Musgo)</a:t>
            </a:r>
            <a:endParaRPr lang="es-VE" sz="2000" dirty="0">
              <a:ln w="19050">
                <a:solidFill>
                  <a:schemeClr val="dk1"/>
                </a:solidFill>
              </a:ln>
              <a:solidFill>
                <a:schemeClr val="accent6">
                  <a:lumMod val="75000"/>
                </a:schemeClr>
              </a:solidFill>
              <a:latin typeface="Arial Black" panose="020B0A04020102020204" pitchFamily="34" charset="0"/>
              <a:cs typeface="Arial" panose="020B0604020202020204" pitchFamily="34" charset="0"/>
            </a:endParaRPr>
          </a:p>
        </p:txBody>
      </p:sp>
      <p:sp>
        <p:nvSpPr>
          <p:cNvPr id="13" name="Título 3"/>
          <p:cNvSpPr txBox="1">
            <a:spLocks/>
          </p:cNvSpPr>
          <p:nvPr/>
        </p:nvSpPr>
        <p:spPr bwMode="auto">
          <a:xfrm>
            <a:off x="4572000" y="2186800"/>
            <a:ext cx="2314575" cy="553998"/>
          </a:xfrm>
          <a:prstGeom prst="rect">
            <a:avLst/>
          </a:prstGeom>
          <a:noFill/>
          <a:ln w="9525">
            <a:noFill/>
            <a:miter lim="800000"/>
            <a:headEnd/>
            <a:tailEnd/>
          </a:ln>
        </p:spPr>
        <p:txBody>
          <a:bodyPr vert="horz" wrap="square" lIns="0" tIns="0" rIns="0" bIns="0" numCol="1" rtlCol="0" anchor="ctr" anchorCtr="0" compatLnSpc="1">
            <a:prstTxWarp prst="textNoShape">
              <a:avLst/>
            </a:prstTxWarp>
            <a:sp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fontAlgn="auto" hangingPunct="1">
              <a:spcAft>
                <a:spcPts val="0"/>
              </a:spcAft>
              <a:defRPr/>
            </a:pPr>
            <a:r>
              <a:rPr lang="es-ES" sz="2000" dirty="0" err="1" smtClean="0">
                <a:ln w="19050">
                  <a:solidFill>
                    <a:schemeClr val="dk1"/>
                  </a:solidFill>
                </a:ln>
                <a:solidFill>
                  <a:srgbClr val="FF0000"/>
                </a:solidFill>
                <a:latin typeface="Arial Black" panose="020B0A04020102020204" pitchFamily="34" charset="0"/>
                <a:cs typeface="Arial" panose="020B0604020202020204" pitchFamily="34" charset="0"/>
              </a:rPr>
              <a:t>Osifronti</a:t>
            </a:r>
            <a:r>
              <a:rPr lang="es-ES" sz="2000" dirty="0" smtClean="0">
                <a:ln w="19050">
                  <a:solidFill>
                    <a:schemeClr val="dk1"/>
                  </a:solidFill>
                </a:ln>
                <a:solidFill>
                  <a:srgbClr val="FF0000"/>
                </a:solidFill>
                <a:latin typeface="Arial Black" panose="020B0A04020102020204" pitchFamily="34" charset="0"/>
                <a:cs typeface="Arial" panose="020B0604020202020204" pitchFamily="34" charset="0"/>
              </a:rPr>
              <a:t/>
            </a:r>
            <a:br>
              <a:rPr lang="es-ES" sz="2000" dirty="0" smtClean="0">
                <a:ln w="19050">
                  <a:solidFill>
                    <a:schemeClr val="dk1"/>
                  </a:solidFill>
                </a:ln>
                <a:solidFill>
                  <a:srgbClr val="FF0000"/>
                </a:solidFill>
                <a:latin typeface="Arial Black" panose="020B0A04020102020204" pitchFamily="34" charset="0"/>
                <a:cs typeface="Arial" panose="020B0604020202020204" pitchFamily="34" charset="0"/>
              </a:rPr>
            </a:br>
            <a:r>
              <a:rPr lang="es-ES" sz="2000" dirty="0" smtClean="0">
                <a:ln w="19050">
                  <a:solidFill>
                    <a:schemeClr val="dk1"/>
                  </a:solidFill>
                </a:ln>
                <a:solidFill>
                  <a:schemeClr val="accent6">
                    <a:lumMod val="75000"/>
                  </a:schemeClr>
                </a:solidFill>
                <a:latin typeface="Arial Black" panose="020B0A04020102020204" pitchFamily="34" charset="0"/>
                <a:cs typeface="Arial" panose="020B0604020202020204" pitchFamily="34" charset="0"/>
              </a:rPr>
              <a:t>(Oso Frontino)</a:t>
            </a:r>
            <a:endParaRPr lang="es-VE" sz="2000" dirty="0">
              <a:ln w="19050">
                <a:solidFill>
                  <a:schemeClr val="dk1"/>
                </a:solidFill>
              </a:ln>
              <a:solidFill>
                <a:schemeClr val="accent6">
                  <a:lumMod val="75000"/>
                </a:schemeClr>
              </a:solidFill>
              <a:latin typeface="Arial Black" panose="020B0A04020102020204" pitchFamily="34" charset="0"/>
              <a:cs typeface="Arial" panose="020B0604020202020204" pitchFamily="34" charset="0"/>
            </a:endParaRPr>
          </a:p>
        </p:txBody>
      </p:sp>
      <p:sp>
        <p:nvSpPr>
          <p:cNvPr id="2" name="Marcador de pie de página 1"/>
          <p:cNvSpPr>
            <a:spLocks noGrp="1"/>
          </p:cNvSpPr>
          <p:nvPr>
            <p:ph type="ftr" sz="quarter" idx="3"/>
          </p:nvPr>
        </p:nvSpPr>
        <p:spPr/>
        <p:txBody>
          <a:bodyPr/>
          <a:lstStyle/>
          <a:p>
            <a:pPr>
              <a:defRPr/>
            </a:pPr>
            <a:r>
              <a:rPr lang="es-VE" smtClean="0"/>
              <a:t>Diseño y Montaje: Francisco Lau - 2017</a:t>
            </a:r>
            <a:endParaRPr lang="es-ES" dirty="0"/>
          </a:p>
        </p:txBody>
      </p:sp>
    </p:spTree>
    <p:extLst>
      <p:ext uri="{BB962C8B-B14F-4D97-AF65-F5344CB8AC3E}">
        <p14:creationId xmlns:p14="http://schemas.microsoft.com/office/powerpoint/2010/main" val="440089458"/>
      </p:ext>
    </p:extLst>
  </p:cSld>
  <p:clrMapOvr>
    <a:masterClrMapping/>
  </p:clrMapOvr>
  <p:transition>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2"/>
          <p:cNvSpPr txBox="1">
            <a:spLocks/>
          </p:cNvSpPr>
          <p:nvPr/>
        </p:nvSpPr>
        <p:spPr bwMode="auto">
          <a:xfrm>
            <a:off x="606573" y="11544"/>
            <a:ext cx="7886700" cy="461665"/>
          </a:xfrm>
          <a:prstGeom prst="rect">
            <a:avLst/>
          </a:prstGeom>
          <a:noFill/>
          <a:ln w="9525">
            <a:noFill/>
            <a:miter lim="800000"/>
            <a:headEnd/>
            <a:tailEnd/>
          </a:ln>
        </p:spPr>
        <p:txBody>
          <a:bodyPr vert="horz" wrap="square" lIns="0" tIns="0" rIns="0" bIns="0" numCol="1" rtlCol="0" anchor="ctr" anchorCtr="0" compatLnSpc="1">
            <a:prstTxWarp prst="textNoShape">
              <a:avLst/>
            </a:prstTxWarp>
            <a:sp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fontAlgn="auto">
              <a:lnSpc>
                <a:spcPct val="100000"/>
              </a:lnSpc>
              <a:spcAft>
                <a:spcPts val="0"/>
              </a:spcAft>
            </a:pPr>
            <a:r>
              <a:rPr lang="es-VE" sz="3000" b="1" kern="10" dirty="0" smtClean="0">
                <a:ln w="25400">
                  <a:solidFill>
                    <a:srgbClr val="000000"/>
                  </a:solidFill>
                  <a:round/>
                  <a:headEnd/>
                  <a:tailEnd/>
                </a:ln>
                <a:solidFill>
                  <a:srgbClr val="FFCCFF"/>
                </a:solidFill>
                <a:latin typeface="Arial Black"/>
                <a:cs typeface="Arial" charset="0"/>
              </a:rPr>
              <a:t>Objetivos</a:t>
            </a:r>
            <a:endParaRPr lang="es-VE" sz="3000" b="1" kern="10" dirty="0">
              <a:ln w="25400">
                <a:solidFill>
                  <a:srgbClr val="000000"/>
                </a:solidFill>
                <a:round/>
                <a:headEnd/>
                <a:tailEnd/>
              </a:ln>
              <a:solidFill>
                <a:srgbClr val="FFCCFF"/>
              </a:solidFill>
              <a:latin typeface="Arial Black"/>
              <a:cs typeface="Arial" charset="0"/>
            </a:endParaRPr>
          </a:p>
        </p:txBody>
      </p:sp>
      <p:sp>
        <p:nvSpPr>
          <p:cNvPr id="7" name="Marcador de contenido 3"/>
          <p:cNvSpPr txBox="1">
            <a:spLocks/>
          </p:cNvSpPr>
          <p:nvPr/>
        </p:nvSpPr>
        <p:spPr bwMode="auto">
          <a:xfrm>
            <a:off x="179388" y="589413"/>
            <a:ext cx="8785224" cy="1200329"/>
          </a:xfrm>
          <a:prstGeom prst="rect">
            <a:avLst/>
          </a:prstGeom>
          <a:noFill/>
          <a:ln w="9525">
            <a:noFill/>
            <a:miter lim="800000"/>
            <a:headEnd/>
            <a:tailEnd/>
          </a:ln>
        </p:spPr>
        <p:txBody>
          <a:bodyPr vert="horz" wrap="square" lIns="0" tIns="0" rIns="0" bIns="0" numCol="1" rtlCol="0" anchor="t" anchorCtr="0" compatLnSpc="1">
            <a:prstTxWarp prst="textNoShape">
              <a:avLst/>
            </a:prstTxWarp>
            <a:spAutoFit/>
          </a:bodyPr>
          <a:lst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0000" indent="-360000" algn="just" defTabSz="360000" fontAlgn="auto">
              <a:lnSpc>
                <a:spcPct val="100000"/>
              </a:lnSpc>
              <a:spcBef>
                <a:spcPts val="1200"/>
              </a:spcBef>
              <a:spcAft>
                <a:spcPts val="0"/>
              </a:spcAft>
              <a:buClr>
                <a:srgbClr val="FF0000"/>
              </a:buClr>
              <a:buFont typeface="Wingdings" panose="05000000000000000000" pitchFamily="2" charset="2"/>
              <a:buChar char="Ø"/>
              <a:defRPr/>
            </a:pPr>
            <a:r>
              <a:rPr lang="es-VE" sz="2600" kern="10" dirty="0" smtClean="0">
                <a:ln w="15875">
                  <a:solidFill>
                    <a:srgbClr val="000000"/>
                  </a:solidFill>
                  <a:round/>
                  <a:headEnd/>
                  <a:tailEnd/>
                </a:ln>
                <a:solidFill>
                  <a:schemeClr val="accent6">
                    <a:lumMod val="75000"/>
                  </a:schemeClr>
                </a:solidFill>
                <a:latin typeface="Arial Black"/>
              </a:rPr>
              <a:t>Gestionar la elaboración de los pendones que representan las especies amenazadas protegidas a través de la campaña ambiental.</a:t>
            </a:r>
            <a:endParaRPr lang="es-VE" sz="2600" kern="10" dirty="0">
              <a:ln w="15875">
                <a:solidFill>
                  <a:srgbClr val="000000"/>
                </a:solidFill>
                <a:round/>
                <a:headEnd/>
                <a:tailEnd/>
              </a:ln>
              <a:solidFill>
                <a:schemeClr val="accent6">
                  <a:lumMod val="75000"/>
                </a:schemeClr>
              </a:solidFill>
              <a:latin typeface="Arial Black"/>
            </a:endParaRPr>
          </a:p>
        </p:txBody>
      </p:sp>
      <p:sp>
        <p:nvSpPr>
          <p:cNvPr id="2" name="Marcador de pie de página 1"/>
          <p:cNvSpPr>
            <a:spLocks noGrp="1"/>
          </p:cNvSpPr>
          <p:nvPr>
            <p:ph type="ftr" sz="quarter" idx="3"/>
          </p:nvPr>
        </p:nvSpPr>
        <p:spPr/>
        <p:txBody>
          <a:bodyPr/>
          <a:lstStyle/>
          <a:p>
            <a:pPr>
              <a:defRPr/>
            </a:pPr>
            <a:r>
              <a:rPr lang="es-VE" smtClean="0"/>
              <a:t>Diseño y Montaje: Francisco Lau - 2017</a:t>
            </a:r>
            <a:endParaRPr lang="es-ES" dirty="0"/>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7070" y="1818608"/>
            <a:ext cx="2902062" cy="4347242"/>
          </a:xfrm>
          <a:prstGeom prst="rect">
            <a:avLst/>
          </a:prstGeom>
        </p:spPr>
      </p:pic>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5186" y="1844675"/>
            <a:ext cx="2891030" cy="4330716"/>
          </a:xfrm>
          <a:prstGeom prst="rect">
            <a:avLst/>
          </a:prstGeom>
        </p:spPr>
      </p:pic>
    </p:spTree>
    <p:extLst>
      <p:ext uri="{BB962C8B-B14F-4D97-AF65-F5344CB8AC3E}">
        <p14:creationId xmlns:p14="http://schemas.microsoft.com/office/powerpoint/2010/main" val="3643098235"/>
      </p:ext>
    </p:extLst>
  </p:cSld>
  <p:clrMapOvr>
    <a:masterClrMapping/>
  </p:clrMapOvr>
  <p:transition>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628650" y="20972"/>
            <a:ext cx="7886700" cy="461665"/>
          </a:xfrm>
          <a:noFill/>
          <a:ln w="9525">
            <a:noFill/>
            <a:miter lim="800000"/>
            <a:headEnd/>
            <a:tailEnd/>
          </a:ln>
        </p:spPr>
        <p:txBody>
          <a:bodyPr vert="horz" wrap="square" lIns="0" tIns="0" rIns="0" bIns="0" numCol="1" rtlCol="0" anchor="ctr" anchorCtr="0" compatLnSpc="1">
            <a:prstTxWarp prst="textNoShape">
              <a:avLst/>
            </a:prstTxWarp>
            <a:spAutoFit/>
          </a:bodyPr>
          <a:lstStyle/>
          <a:p>
            <a:pPr algn="ctr" fontAlgn="auto">
              <a:lnSpc>
                <a:spcPct val="100000"/>
              </a:lnSpc>
              <a:spcAft>
                <a:spcPts val="0"/>
              </a:spcAft>
            </a:pPr>
            <a:r>
              <a:rPr lang="es-VE" sz="3000" b="1" kern="10" dirty="0">
                <a:ln w="25400">
                  <a:solidFill>
                    <a:srgbClr val="000000"/>
                  </a:solidFill>
                  <a:round/>
                  <a:headEnd/>
                  <a:tailEnd/>
                </a:ln>
                <a:solidFill>
                  <a:srgbClr val="FFCCFF"/>
                </a:solidFill>
                <a:latin typeface="Arial Black"/>
                <a:cs typeface="Arial" charset="0"/>
              </a:rPr>
              <a:t>Objetivos</a:t>
            </a:r>
          </a:p>
        </p:txBody>
      </p:sp>
      <p:sp>
        <p:nvSpPr>
          <p:cNvPr id="4" name="Marcador de contenido 3"/>
          <p:cNvSpPr>
            <a:spLocks noGrp="1"/>
          </p:cNvSpPr>
          <p:nvPr>
            <p:ph idx="1"/>
          </p:nvPr>
        </p:nvSpPr>
        <p:spPr>
          <a:xfrm>
            <a:off x="179388" y="598938"/>
            <a:ext cx="8785224" cy="1200329"/>
          </a:xfrm>
        </p:spPr>
        <p:txBody>
          <a:bodyPr lIns="0" tIns="0" rIns="0" bIns="0" rtlCol="0">
            <a:spAutoFit/>
          </a:bodyPr>
          <a:lstStyle/>
          <a:p>
            <a:pPr marL="360000" indent="-360000" algn="just" defTabSz="360000" fontAlgn="auto">
              <a:lnSpc>
                <a:spcPct val="100000"/>
              </a:lnSpc>
              <a:spcBef>
                <a:spcPts val="1200"/>
              </a:spcBef>
              <a:spcAft>
                <a:spcPts val="0"/>
              </a:spcAft>
              <a:buClr>
                <a:srgbClr val="FF0000"/>
              </a:buClr>
              <a:buFont typeface="Wingdings" panose="05000000000000000000" pitchFamily="2" charset="2"/>
              <a:buChar char="Ø"/>
              <a:defRPr/>
            </a:pPr>
            <a:r>
              <a:rPr lang="es-VE" sz="2600" kern="10" dirty="0">
                <a:ln w="15875">
                  <a:solidFill>
                    <a:srgbClr val="000000"/>
                  </a:solidFill>
                  <a:round/>
                  <a:headEnd/>
                  <a:tailEnd/>
                </a:ln>
                <a:solidFill>
                  <a:schemeClr val="accent6">
                    <a:lumMod val="75000"/>
                  </a:schemeClr>
                </a:solidFill>
                <a:latin typeface="Arial Black"/>
              </a:rPr>
              <a:t>Presentar la Campaña Ambiental en distintos espacios públicos y </a:t>
            </a:r>
            <a:r>
              <a:rPr lang="es-VE" sz="2600" kern="10" dirty="0" smtClean="0">
                <a:ln w="15875">
                  <a:solidFill>
                    <a:srgbClr val="000000"/>
                  </a:solidFill>
                  <a:round/>
                  <a:headEnd/>
                  <a:tailEnd/>
                </a:ln>
                <a:solidFill>
                  <a:schemeClr val="accent6">
                    <a:lumMod val="75000"/>
                  </a:schemeClr>
                </a:solidFill>
                <a:latin typeface="Arial Black"/>
              </a:rPr>
              <a:t>privados: </a:t>
            </a:r>
            <a:r>
              <a:rPr lang="es-VE" sz="2600" kern="10" dirty="0">
                <a:ln w="15875">
                  <a:solidFill>
                    <a:srgbClr val="000000"/>
                  </a:solidFill>
                  <a:round/>
                  <a:headEnd/>
                  <a:tailEnd/>
                </a:ln>
                <a:solidFill>
                  <a:schemeClr val="accent6">
                    <a:lumMod val="75000"/>
                  </a:schemeClr>
                </a:solidFill>
                <a:latin typeface="Arial Black"/>
              </a:rPr>
              <a:t>instituciones, empresas y espacios comunales.</a:t>
            </a:r>
          </a:p>
        </p:txBody>
      </p:sp>
      <p:pic>
        <p:nvPicPr>
          <p:cNvPr id="78852" name="Imagen 5"/>
          <p:cNvPicPr>
            <a:picLocks noChangeAspect="1"/>
          </p:cNvPicPr>
          <p:nvPr/>
        </p:nvPicPr>
        <p:blipFill>
          <a:blip r:embed="rId2"/>
          <a:srcRect/>
          <a:stretch>
            <a:fillRect/>
          </a:stretch>
        </p:blipFill>
        <p:spPr bwMode="auto">
          <a:xfrm>
            <a:off x="179388" y="1877073"/>
            <a:ext cx="2851150" cy="2136775"/>
          </a:xfrm>
          <a:prstGeom prst="rect">
            <a:avLst/>
          </a:prstGeom>
          <a:noFill/>
          <a:ln w="38100">
            <a:solidFill>
              <a:schemeClr val="tx2">
                <a:lumMod val="50000"/>
              </a:schemeClr>
            </a:solidFill>
            <a:miter lim="800000"/>
            <a:headEnd/>
            <a:tailEnd/>
          </a:ln>
        </p:spPr>
      </p:pic>
      <p:pic>
        <p:nvPicPr>
          <p:cNvPr id="78853" name="Imagen 6"/>
          <p:cNvPicPr>
            <a:picLocks noChangeAspect="1"/>
          </p:cNvPicPr>
          <p:nvPr/>
        </p:nvPicPr>
        <p:blipFill>
          <a:blip r:embed="rId3"/>
          <a:srcRect/>
          <a:stretch>
            <a:fillRect/>
          </a:stretch>
        </p:blipFill>
        <p:spPr bwMode="auto">
          <a:xfrm>
            <a:off x="1885158" y="4013848"/>
            <a:ext cx="2851150" cy="2138363"/>
          </a:xfrm>
          <a:prstGeom prst="rect">
            <a:avLst/>
          </a:prstGeom>
          <a:noFill/>
          <a:ln w="38100">
            <a:solidFill>
              <a:schemeClr val="tx2">
                <a:lumMod val="50000"/>
              </a:schemeClr>
            </a:solidFill>
            <a:miter lim="800000"/>
            <a:headEnd/>
            <a:tailEnd/>
          </a:ln>
        </p:spPr>
      </p:pic>
      <p:sp>
        <p:nvSpPr>
          <p:cNvPr id="2" name="Marcador de pie de página 1"/>
          <p:cNvSpPr>
            <a:spLocks noGrp="1"/>
          </p:cNvSpPr>
          <p:nvPr>
            <p:ph type="ftr" sz="quarter" idx="3"/>
          </p:nvPr>
        </p:nvSpPr>
        <p:spPr/>
        <p:txBody>
          <a:bodyPr/>
          <a:lstStyle/>
          <a:p>
            <a:pPr>
              <a:defRPr/>
            </a:pPr>
            <a:r>
              <a:rPr lang="es-VE" smtClean="0"/>
              <a:t>Diseño y Montaje: Francisco Lau - 2017</a:t>
            </a:r>
            <a:endParaRPr lang="es-ES" dirty="0"/>
          </a:p>
        </p:txBody>
      </p:sp>
      <p:pic>
        <p:nvPicPr>
          <p:cNvPr id="78851" name="Imagen 4"/>
          <p:cNvPicPr>
            <a:picLocks noChangeAspect="1"/>
          </p:cNvPicPr>
          <p:nvPr/>
        </p:nvPicPr>
        <p:blipFill>
          <a:blip r:embed="rId4"/>
          <a:srcRect/>
          <a:stretch>
            <a:fillRect/>
          </a:stretch>
        </p:blipFill>
        <p:spPr bwMode="auto">
          <a:xfrm>
            <a:off x="5162777" y="4002436"/>
            <a:ext cx="2851150" cy="2136775"/>
          </a:xfrm>
          <a:prstGeom prst="rect">
            <a:avLst/>
          </a:prstGeom>
          <a:noFill/>
          <a:ln w="38100">
            <a:solidFill>
              <a:schemeClr val="tx2">
                <a:lumMod val="50000"/>
              </a:schemeClr>
            </a:solidFill>
            <a:miter lim="800000"/>
            <a:headEnd/>
            <a:tailEnd/>
          </a:ln>
        </p:spPr>
      </p:pic>
      <p:pic>
        <p:nvPicPr>
          <p:cNvPr id="8" name="Imagen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1" y="1860424"/>
            <a:ext cx="2868612" cy="2153424"/>
          </a:xfrm>
          <a:prstGeom prst="rect">
            <a:avLst/>
          </a:prstGeom>
          <a:noFill/>
          <a:ln w="38100">
            <a:solidFill>
              <a:schemeClr val="tx2">
                <a:lumMod val="50000"/>
              </a:schemeClr>
            </a:solidFill>
            <a:miter lim="800000"/>
            <a:headEnd/>
            <a:tailEnd/>
          </a:ln>
        </p:spPr>
      </p:pic>
    </p:spTree>
  </p:cSld>
  <p:clrMapOvr>
    <a:masterClrMapping/>
  </p:clrMapOvr>
  <p:transition>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628650" y="20972"/>
            <a:ext cx="7886700" cy="461665"/>
          </a:xfrm>
          <a:noFill/>
          <a:ln w="9525">
            <a:noFill/>
            <a:miter lim="800000"/>
            <a:headEnd/>
            <a:tailEnd/>
          </a:ln>
        </p:spPr>
        <p:txBody>
          <a:bodyPr vert="horz" wrap="square" lIns="0" tIns="0" rIns="0" bIns="0" numCol="1" rtlCol="0" anchor="ctr" anchorCtr="0" compatLnSpc="1">
            <a:prstTxWarp prst="textNoShape">
              <a:avLst/>
            </a:prstTxWarp>
            <a:spAutoFit/>
          </a:bodyPr>
          <a:lstStyle/>
          <a:p>
            <a:pPr algn="ctr" fontAlgn="auto">
              <a:lnSpc>
                <a:spcPct val="100000"/>
              </a:lnSpc>
              <a:spcAft>
                <a:spcPts val="0"/>
              </a:spcAft>
            </a:pPr>
            <a:r>
              <a:rPr lang="es-VE" sz="3000" b="1" kern="10" dirty="0">
                <a:ln w="25400">
                  <a:solidFill>
                    <a:srgbClr val="000000"/>
                  </a:solidFill>
                  <a:round/>
                  <a:headEnd/>
                  <a:tailEnd/>
                </a:ln>
                <a:solidFill>
                  <a:srgbClr val="FFCCFF"/>
                </a:solidFill>
                <a:latin typeface="Arial Black"/>
                <a:cs typeface="Arial" charset="0"/>
              </a:rPr>
              <a:t>Objetivos</a:t>
            </a:r>
          </a:p>
        </p:txBody>
      </p:sp>
      <p:sp>
        <p:nvSpPr>
          <p:cNvPr id="4" name="Marcador de contenido 3"/>
          <p:cNvSpPr>
            <a:spLocks noGrp="1"/>
          </p:cNvSpPr>
          <p:nvPr>
            <p:ph idx="1"/>
          </p:nvPr>
        </p:nvSpPr>
        <p:spPr>
          <a:xfrm>
            <a:off x="179388" y="592043"/>
            <a:ext cx="8785224" cy="1923604"/>
          </a:xfrm>
        </p:spPr>
        <p:txBody>
          <a:bodyPr lIns="0" tIns="0" rIns="0" bIns="0" rtlCol="0">
            <a:spAutoFit/>
          </a:bodyPr>
          <a:lstStyle/>
          <a:p>
            <a:pPr marL="360000" indent="-360000" algn="just" defTabSz="360000" fontAlgn="auto">
              <a:lnSpc>
                <a:spcPct val="100000"/>
              </a:lnSpc>
              <a:spcBef>
                <a:spcPts val="1200"/>
              </a:spcBef>
              <a:spcAft>
                <a:spcPts val="0"/>
              </a:spcAft>
              <a:buClr>
                <a:srgbClr val="FF0000"/>
              </a:buClr>
              <a:buFont typeface="Wingdings" panose="05000000000000000000" pitchFamily="2" charset="2"/>
              <a:buChar char="Ø"/>
              <a:defRPr/>
            </a:pPr>
            <a:r>
              <a:rPr lang="es-ES" sz="2500" kern="10" dirty="0">
                <a:ln w="15875">
                  <a:solidFill>
                    <a:srgbClr val="000000"/>
                  </a:solidFill>
                  <a:round/>
                  <a:headEnd/>
                  <a:tailEnd/>
                </a:ln>
                <a:solidFill>
                  <a:schemeClr val="accent6">
                    <a:lumMod val="75000"/>
                  </a:schemeClr>
                </a:solidFill>
                <a:latin typeface="Arial Black"/>
              </a:rPr>
              <a:t>Promover las Tomas Ambientales </a:t>
            </a:r>
            <a:r>
              <a:rPr lang="es-VE" sz="2500" kern="10" dirty="0">
                <a:ln w="15875">
                  <a:solidFill>
                    <a:srgbClr val="000000"/>
                  </a:solidFill>
                  <a:round/>
                  <a:headEnd/>
                  <a:tailEnd/>
                </a:ln>
                <a:solidFill>
                  <a:schemeClr val="accent6">
                    <a:lumMod val="75000"/>
                  </a:schemeClr>
                </a:solidFill>
                <a:latin typeface="Arial Black"/>
              </a:rPr>
              <a:t>de las principales poblaciones del estado Lara, </a:t>
            </a:r>
            <a:r>
              <a:rPr lang="es-ES" sz="2500" kern="10" dirty="0">
                <a:ln w="15875">
                  <a:solidFill>
                    <a:srgbClr val="000000"/>
                  </a:solidFill>
                  <a:round/>
                  <a:headEnd/>
                  <a:tailEnd/>
                </a:ln>
                <a:solidFill>
                  <a:schemeClr val="accent6">
                    <a:lumMod val="75000"/>
                  </a:schemeClr>
                </a:solidFill>
                <a:latin typeface="Arial Black"/>
              </a:rPr>
              <a:t>con participación de las instituciones de educación básica, media y universitaria de la </a:t>
            </a:r>
            <a:r>
              <a:rPr lang="es-ES" sz="2500" kern="10" dirty="0" smtClean="0">
                <a:ln w="15875">
                  <a:solidFill>
                    <a:srgbClr val="000000"/>
                  </a:solidFill>
                  <a:round/>
                  <a:headEnd/>
                  <a:tailEnd/>
                </a:ln>
                <a:solidFill>
                  <a:schemeClr val="accent6">
                    <a:lumMod val="75000"/>
                  </a:schemeClr>
                </a:solidFill>
                <a:latin typeface="Arial Black"/>
              </a:rPr>
              <a:t>región y las comunidades organizadas</a:t>
            </a:r>
            <a:r>
              <a:rPr lang="es-VE" sz="2500" kern="10" dirty="0" smtClean="0">
                <a:ln w="15875">
                  <a:solidFill>
                    <a:srgbClr val="000000"/>
                  </a:solidFill>
                  <a:round/>
                  <a:headEnd/>
                  <a:tailEnd/>
                </a:ln>
                <a:solidFill>
                  <a:schemeClr val="accent6">
                    <a:lumMod val="75000"/>
                  </a:schemeClr>
                </a:solidFill>
                <a:latin typeface="Arial Black"/>
              </a:rPr>
              <a:t>.</a:t>
            </a:r>
            <a:endParaRPr lang="es-VE" sz="2500" kern="10" dirty="0">
              <a:ln w="15875">
                <a:solidFill>
                  <a:srgbClr val="000000"/>
                </a:solidFill>
                <a:round/>
                <a:headEnd/>
                <a:tailEnd/>
              </a:ln>
              <a:solidFill>
                <a:schemeClr val="accent6">
                  <a:lumMod val="75000"/>
                </a:schemeClr>
              </a:solidFill>
              <a:latin typeface="Arial Black"/>
            </a:endParaRPr>
          </a:p>
        </p:txBody>
      </p:sp>
      <p:pic>
        <p:nvPicPr>
          <p:cNvPr id="79875" name="Imagen 1"/>
          <p:cNvPicPr>
            <a:picLocks noChangeAspect="1"/>
          </p:cNvPicPr>
          <p:nvPr/>
        </p:nvPicPr>
        <p:blipFill>
          <a:blip r:embed="rId2"/>
          <a:srcRect/>
          <a:stretch>
            <a:fillRect/>
          </a:stretch>
        </p:blipFill>
        <p:spPr bwMode="auto">
          <a:xfrm>
            <a:off x="2962275" y="3134187"/>
            <a:ext cx="3252411" cy="2437938"/>
          </a:xfrm>
          <a:prstGeom prst="rect">
            <a:avLst/>
          </a:prstGeom>
          <a:noFill/>
          <a:ln w="38100">
            <a:solidFill>
              <a:schemeClr val="tx2">
                <a:lumMod val="50000"/>
              </a:schemeClr>
            </a:solidFill>
            <a:miter lim="800000"/>
            <a:headEnd/>
            <a:tailEnd/>
          </a:ln>
        </p:spPr>
      </p:pic>
      <p:pic>
        <p:nvPicPr>
          <p:cNvPr id="79876" name="Imagen 4"/>
          <p:cNvPicPr>
            <a:picLocks noChangeAspect="1"/>
          </p:cNvPicPr>
          <p:nvPr/>
        </p:nvPicPr>
        <p:blipFill>
          <a:blip r:embed="rId3"/>
          <a:srcRect/>
          <a:stretch>
            <a:fillRect/>
          </a:stretch>
        </p:blipFill>
        <p:spPr bwMode="auto">
          <a:xfrm>
            <a:off x="541879" y="2540874"/>
            <a:ext cx="2593572" cy="1945178"/>
          </a:xfrm>
          <a:prstGeom prst="rect">
            <a:avLst/>
          </a:prstGeom>
          <a:noFill/>
          <a:ln w="38100">
            <a:solidFill>
              <a:schemeClr val="tx2">
                <a:lumMod val="50000"/>
              </a:schemeClr>
            </a:solidFill>
            <a:miter lim="800000"/>
            <a:headEnd/>
            <a:tailEnd/>
          </a:ln>
        </p:spPr>
      </p:pic>
      <p:pic>
        <p:nvPicPr>
          <p:cNvPr id="79877" name="Imagen 5"/>
          <p:cNvPicPr>
            <a:picLocks noChangeAspect="1"/>
          </p:cNvPicPr>
          <p:nvPr/>
        </p:nvPicPr>
        <p:blipFill>
          <a:blip r:embed="rId4"/>
          <a:srcRect/>
          <a:stretch>
            <a:fillRect/>
          </a:stretch>
        </p:blipFill>
        <p:spPr bwMode="auto">
          <a:xfrm>
            <a:off x="6343651" y="2263775"/>
            <a:ext cx="2595233" cy="1943515"/>
          </a:xfrm>
          <a:prstGeom prst="rect">
            <a:avLst/>
          </a:prstGeom>
          <a:noFill/>
          <a:ln w="38100">
            <a:solidFill>
              <a:schemeClr val="tx2">
                <a:lumMod val="50000"/>
              </a:schemeClr>
            </a:solidFill>
            <a:miter lim="800000"/>
            <a:headEnd/>
            <a:tailEnd/>
          </a:ln>
        </p:spPr>
      </p:pic>
      <p:pic>
        <p:nvPicPr>
          <p:cNvPr id="79878" name="Imagen 6"/>
          <p:cNvPicPr>
            <a:picLocks noChangeAspect="1"/>
          </p:cNvPicPr>
          <p:nvPr/>
        </p:nvPicPr>
        <p:blipFill>
          <a:blip r:embed="rId5"/>
          <a:srcRect/>
          <a:stretch>
            <a:fillRect/>
          </a:stretch>
        </p:blipFill>
        <p:spPr bwMode="auto">
          <a:xfrm>
            <a:off x="231776" y="4271963"/>
            <a:ext cx="2595233" cy="1943515"/>
          </a:xfrm>
          <a:prstGeom prst="rect">
            <a:avLst/>
          </a:prstGeom>
          <a:noFill/>
          <a:ln w="38100">
            <a:solidFill>
              <a:schemeClr val="tx2">
                <a:lumMod val="50000"/>
              </a:schemeClr>
            </a:solidFill>
            <a:miter lim="800000"/>
            <a:headEnd/>
            <a:tailEnd/>
          </a:ln>
        </p:spPr>
      </p:pic>
      <p:pic>
        <p:nvPicPr>
          <p:cNvPr id="79879" name="Imagen 7"/>
          <p:cNvPicPr>
            <a:picLocks noChangeAspect="1"/>
          </p:cNvPicPr>
          <p:nvPr/>
        </p:nvPicPr>
        <p:blipFill>
          <a:blip r:embed="rId6"/>
          <a:srcRect/>
          <a:stretch>
            <a:fillRect/>
          </a:stretch>
        </p:blipFill>
        <p:spPr bwMode="auto">
          <a:xfrm>
            <a:off x="6356606" y="4295776"/>
            <a:ext cx="2589415" cy="1937697"/>
          </a:xfrm>
          <a:prstGeom prst="rect">
            <a:avLst/>
          </a:prstGeom>
          <a:noFill/>
          <a:ln w="38100">
            <a:solidFill>
              <a:schemeClr val="tx2">
                <a:lumMod val="50000"/>
              </a:schemeClr>
            </a:solidFill>
            <a:miter lim="800000"/>
            <a:headEnd/>
            <a:tailEnd/>
          </a:ln>
        </p:spPr>
      </p:pic>
      <p:sp>
        <p:nvSpPr>
          <p:cNvPr id="2" name="Marcador de pie de página 1"/>
          <p:cNvSpPr>
            <a:spLocks noGrp="1"/>
          </p:cNvSpPr>
          <p:nvPr>
            <p:ph type="ftr" sz="quarter" idx="3"/>
          </p:nvPr>
        </p:nvSpPr>
        <p:spPr/>
        <p:txBody>
          <a:bodyPr/>
          <a:lstStyle/>
          <a:p>
            <a:pPr>
              <a:defRPr/>
            </a:pPr>
            <a:r>
              <a:rPr lang="es-VE" smtClean="0"/>
              <a:t>Diseño y Montaje: Francisco Lau - 2017</a:t>
            </a:r>
            <a:endParaRPr lang="es-ES" dirty="0"/>
          </a:p>
        </p:txBody>
      </p:sp>
    </p:spTree>
  </p:cSld>
  <p:clrMapOvr>
    <a:masterClrMapping/>
  </p:clrMapOvr>
  <p:transition>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628650" y="20972"/>
            <a:ext cx="7886700" cy="461665"/>
          </a:xfrm>
          <a:noFill/>
          <a:ln w="9525">
            <a:noFill/>
            <a:miter lim="800000"/>
            <a:headEnd/>
            <a:tailEnd/>
          </a:ln>
        </p:spPr>
        <p:txBody>
          <a:bodyPr vert="horz" wrap="square" lIns="0" tIns="0" rIns="0" bIns="0" numCol="1" rtlCol="0" anchor="ctr" anchorCtr="0" compatLnSpc="1">
            <a:prstTxWarp prst="textNoShape">
              <a:avLst/>
            </a:prstTxWarp>
            <a:spAutoFit/>
          </a:bodyPr>
          <a:lstStyle/>
          <a:p>
            <a:pPr algn="ctr" fontAlgn="auto">
              <a:lnSpc>
                <a:spcPct val="100000"/>
              </a:lnSpc>
              <a:spcAft>
                <a:spcPts val="0"/>
              </a:spcAft>
            </a:pPr>
            <a:r>
              <a:rPr lang="es-VE" sz="3000" b="1" kern="10" dirty="0">
                <a:ln w="25400">
                  <a:solidFill>
                    <a:srgbClr val="000000"/>
                  </a:solidFill>
                  <a:round/>
                  <a:headEnd/>
                  <a:tailEnd/>
                </a:ln>
                <a:solidFill>
                  <a:srgbClr val="FFCCFF"/>
                </a:solidFill>
                <a:latin typeface="Arial Black"/>
                <a:cs typeface="Arial" charset="0"/>
              </a:rPr>
              <a:t>Objetivos</a:t>
            </a:r>
          </a:p>
        </p:txBody>
      </p:sp>
      <p:sp>
        <p:nvSpPr>
          <p:cNvPr id="4" name="Marcador de contenido 3"/>
          <p:cNvSpPr>
            <a:spLocks noGrp="1"/>
          </p:cNvSpPr>
          <p:nvPr>
            <p:ph idx="1"/>
          </p:nvPr>
        </p:nvSpPr>
        <p:spPr>
          <a:xfrm>
            <a:off x="179388" y="592043"/>
            <a:ext cx="8785224" cy="1200329"/>
          </a:xfrm>
        </p:spPr>
        <p:txBody>
          <a:bodyPr lIns="0" tIns="0" rIns="0" bIns="0" rtlCol="0">
            <a:spAutoFit/>
          </a:bodyPr>
          <a:lstStyle/>
          <a:p>
            <a:pPr marL="360000" indent="-360000" algn="just" defTabSz="360000" fontAlgn="auto">
              <a:lnSpc>
                <a:spcPct val="100000"/>
              </a:lnSpc>
              <a:spcBef>
                <a:spcPts val="1200"/>
              </a:spcBef>
              <a:spcAft>
                <a:spcPts val="0"/>
              </a:spcAft>
              <a:buClr>
                <a:srgbClr val="FF0000"/>
              </a:buClr>
              <a:buFont typeface="Wingdings" panose="05000000000000000000" pitchFamily="2" charset="2"/>
              <a:buChar char="Ø"/>
              <a:defRPr/>
            </a:pPr>
            <a:r>
              <a:rPr lang="es-VE" sz="2600" kern="10" dirty="0" smtClean="0">
                <a:ln w="15875">
                  <a:solidFill>
                    <a:srgbClr val="000000"/>
                  </a:solidFill>
                  <a:round/>
                  <a:headEnd/>
                  <a:tailEnd/>
                </a:ln>
                <a:solidFill>
                  <a:schemeClr val="accent6">
                    <a:lumMod val="75000"/>
                  </a:schemeClr>
                </a:solidFill>
                <a:latin typeface="Arial Black"/>
              </a:rPr>
              <a:t>Realizar </a:t>
            </a:r>
            <a:r>
              <a:rPr lang="es-VE" sz="2600" kern="10" dirty="0">
                <a:ln w="15875">
                  <a:solidFill>
                    <a:srgbClr val="000000"/>
                  </a:solidFill>
                  <a:round/>
                  <a:headEnd/>
                  <a:tailEnd/>
                </a:ln>
                <a:solidFill>
                  <a:schemeClr val="accent6">
                    <a:lumMod val="75000"/>
                  </a:schemeClr>
                </a:solidFill>
                <a:latin typeface="Arial Black"/>
              </a:rPr>
              <a:t>las Tomas Ambientales de las instituciones de educación </a:t>
            </a:r>
            <a:r>
              <a:rPr lang="es-VE" sz="2600" kern="10" dirty="0" smtClean="0">
                <a:ln w="15875">
                  <a:solidFill>
                    <a:srgbClr val="000000"/>
                  </a:solidFill>
                  <a:round/>
                  <a:headEnd/>
                  <a:tailEnd/>
                </a:ln>
                <a:solidFill>
                  <a:schemeClr val="accent6">
                    <a:lumMod val="75000"/>
                  </a:schemeClr>
                </a:solidFill>
                <a:latin typeface="Arial Black"/>
              </a:rPr>
              <a:t>universitaria </a:t>
            </a:r>
            <a:r>
              <a:rPr lang="es-VE" sz="2600" kern="10" dirty="0">
                <a:ln w="15875">
                  <a:solidFill>
                    <a:srgbClr val="000000"/>
                  </a:solidFill>
                  <a:round/>
                  <a:headEnd/>
                  <a:tailEnd/>
                </a:ln>
                <a:solidFill>
                  <a:schemeClr val="accent6">
                    <a:lumMod val="75000"/>
                  </a:schemeClr>
                </a:solidFill>
                <a:latin typeface="Arial Black"/>
              </a:rPr>
              <a:t>de </a:t>
            </a:r>
            <a:r>
              <a:rPr lang="es-VE" sz="2600" kern="10" dirty="0" smtClean="0">
                <a:ln w="15875">
                  <a:solidFill>
                    <a:srgbClr val="000000"/>
                  </a:solidFill>
                  <a:round/>
                  <a:headEnd/>
                  <a:tailEnd/>
                </a:ln>
                <a:solidFill>
                  <a:schemeClr val="accent6">
                    <a:lumMod val="75000"/>
                  </a:schemeClr>
                </a:solidFill>
                <a:latin typeface="Arial Black"/>
              </a:rPr>
              <a:t>cada entidad estadal.</a:t>
            </a:r>
            <a:endParaRPr lang="es-VE" sz="2600" kern="10" dirty="0">
              <a:ln w="15875">
                <a:solidFill>
                  <a:srgbClr val="000000"/>
                </a:solidFill>
                <a:round/>
                <a:headEnd/>
                <a:tailEnd/>
              </a:ln>
              <a:solidFill>
                <a:schemeClr val="accent6">
                  <a:lumMod val="75000"/>
                </a:schemeClr>
              </a:solidFill>
              <a:latin typeface="Arial Black"/>
            </a:endParaRPr>
          </a:p>
        </p:txBody>
      </p:sp>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9792" y="3200400"/>
            <a:ext cx="3789070" cy="2844398"/>
          </a:xfrm>
          <a:prstGeom prst="rect">
            <a:avLst/>
          </a:prstGeom>
          <a:noFill/>
          <a:ln w="38100">
            <a:solidFill>
              <a:schemeClr val="tx2">
                <a:lumMod val="50000"/>
              </a:schemeClr>
            </a:solidFill>
            <a:miter lim="800000"/>
            <a:headEnd/>
            <a:tailEnd/>
          </a:ln>
        </p:spPr>
      </p:pic>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718" y="2306864"/>
            <a:ext cx="3773512" cy="2832719"/>
          </a:xfrm>
          <a:prstGeom prst="rect">
            <a:avLst/>
          </a:prstGeom>
          <a:noFill/>
          <a:ln w="38100">
            <a:solidFill>
              <a:schemeClr val="tx2">
                <a:lumMod val="50000"/>
              </a:schemeClr>
            </a:solidFill>
            <a:miter lim="800000"/>
            <a:headEnd/>
            <a:tailEnd/>
          </a:ln>
        </p:spPr>
      </p:pic>
      <p:sp>
        <p:nvSpPr>
          <p:cNvPr id="2" name="Marcador de pie de página 1"/>
          <p:cNvSpPr>
            <a:spLocks noGrp="1"/>
          </p:cNvSpPr>
          <p:nvPr>
            <p:ph type="ftr" sz="quarter" idx="3"/>
          </p:nvPr>
        </p:nvSpPr>
        <p:spPr/>
        <p:txBody>
          <a:bodyPr/>
          <a:lstStyle/>
          <a:p>
            <a:pPr>
              <a:defRPr/>
            </a:pPr>
            <a:r>
              <a:rPr lang="es-VE" smtClean="0"/>
              <a:t>Diseño y Montaje: Francisco Lau - 2017</a:t>
            </a:r>
            <a:endParaRPr lang="es-ES" dirty="0"/>
          </a:p>
        </p:txBody>
      </p:sp>
    </p:spTree>
    <p:extLst>
      <p:ext uri="{BB962C8B-B14F-4D97-AF65-F5344CB8AC3E}">
        <p14:creationId xmlns:p14="http://schemas.microsoft.com/office/powerpoint/2010/main" val="837806712"/>
      </p:ext>
    </p:extLst>
  </p:cSld>
  <p:clrMapOvr>
    <a:masterClrMapping/>
  </p:clrMapOvr>
  <p:transition>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628650" y="20972"/>
            <a:ext cx="7886700" cy="461665"/>
          </a:xfrm>
          <a:noFill/>
          <a:ln w="9525">
            <a:noFill/>
            <a:miter lim="800000"/>
            <a:headEnd/>
            <a:tailEnd/>
          </a:ln>
        </p:spPr>
        <p:txBody>
          <a:bodyPr vert="horz" wrap="square" lIns="0" tIns="0" rIns="0" bIns="0" numCol="1" rtlCol="0" anchor="ctr" anchorCtr="0" compatLnSpc="1">
            <a:prstTxWarp prst="textNoShape">
              <a:avLst/>
            </a:prstTxWarp>
            <a:spAutoFit/>
          </a:bodyPr>
          <a:lstStyle/>
          <a:p>
            <a:pPr algn="ctr" fontAlgn="auto">
              <a:lnSpc>
                <a:spcPct val="100000"/>
              </a:lnSpc>
              <a:spcAft>
                <a:spcPts val="0"/>
              </a:spcAft>
            </a:pPr>
            <a:r>
              <a:rPr lang="es-VE" sz="3000" b="1" kern="10" dirty="0">
                <a:ln w="25400">
                  <a:solidFill>
                    <a:srgbClr val="000000"/>
                  </a:solidFill>
                  <a:round/>
                  <a:headEnd/>
                  <a:tailEnd/>
                </a:ln>
                <a:solidFill>
                  <a:srgbClr val="FFCCFF"/>
                </a:solidFill>
                <a:latin typeface="Arial Black"/>
                <a:cs typeface="Arial" charset="0"/>
              </a:rPr>
              <a:t>Objetivos</a:t>
            </a:r>
          </a:p>
        </p:txBody>
      </p:sp>
      <p:sp>
        <p:nvSpPr>
          <p:cNvPr id="4" name="Marcador de contenido 3"/>
          <p:cNvSpPr>
            <a:spLocks noGrp="1"/>
          </p:cNvSpPr>
          <p:nvPr>
            <p:ph idx="1"/>
          </p:nvPr>
        </p:nvSpPr>
        <p:spPr>
          <a:xfrm>
            <a:off x="179388" y="589413"/>
            <a:ext cx="8785224" cy="1200329"/>
          </a:xfrm>
        </p:spPr>
        <p:txBody>
          <a:bodyPr lIns="0" tIns="0" rIns="0" bIns="0" rtlCol="0">
            <a:spAutoFit/>
          </a:bodyPr>
          <a:lstStyle/>
          <a:p>
            <a:pPr marL="360000" indent="-360000" algn="just" defTabSz="360000" fontAlgn="auto">
              <a:lnSpc>
                <a:spcPct val="100000"/>
              </a:lnSpc>
              <a:spcBef>
                <a:spcPts val="1200"/>
              </a:spcBef>
              <a:spcAft>
                <a:spcPts val="0"/>
              </a:spcAft>
              <a:buClr>
                <a:srgbClr val="FF0000"/>
              </a:buClr>
              <a:buFont typeface="Wingdings" panose="05000000000000000000" pitchFamily="2" charset="2"/>
              <a:buChar char="Ø"/>
              <a:defRPr/>
            </a:pPr>
            <a:r>
              <a:rPr lang="es-VE" sz="2600" kern="10" dirty="0" smtClean="0">
                <a:ln w="15875">
                  <a:solidFill>
                    <a:srgbClr val="000000"/>
                  </a:solidFill>
                  <a:round/>
                  <a:headEnd/>
                  <a:tailEnd/>
                </a:ln>
                <a:solidFill>
                  <a:schemeClr val="accent6">
                    <a:lumMod val="75000"/>
                  </a:schemeClr>
                </a:solidFill>
                <a:latin typeface="Arial Black"/>
              </a:rPr>
              <a:t>Promover </a:t>
            </a:r>
            <a:r>
              <a:rPr lang="es-VE" sz="2600" kern="10" dirty="0">
                <a:ln w="15875">
                  <a:solidFill>
                    <a:srgbClr val="000000"/>
                  </a:solidFill>
                  <a:round/>
                  <a:headEnd/>
                  <a:tailEnd/>
                </a:ln>
                <a:solidFill>
                  <a:schemeClr val="accent6">
                    <a:lumMod val="75000"/>
                  </a:schemeClr>
                </a:solidFill>
                <a:latin typeface="Arial Black"/>
              </a:rPr>
              <a:t>la realización de la Expo-Feria Ambiental </a:t>
            </a:r>
            <a:r>
              <a:rPr lang="es-VE" sz="2600" kern="10" dirty="0" smtClean="0">
                <a:ln w="15875">
                  <a:solidFill>
                    <a:srgbClr val="000000"/>
                  </a:solidFill>
                  <a:round/>
                  <a:headEnd/>
                  <a:tailEnd/>
                </a:ln>
                <a:solidFill>
                  <a:schemeClr val="accent6">
                    <a:lumMod val="75000"/>
                  </a:schemeClr>
                </a:solidFill>
                <a:latin typeface="Arial Black"/>
              </a:rPr>
              <a:t>2017 </a:t>
            </a:r>
            <a:r>
              <a:rPr lang="es-VE" sz="2600" kern="10" dirty="0">
                <a:ln w="15875">
                  <a:solidFill>
                    <a:srgbClr val="000000"/>
                  </a:solidFill>
                  <a:round/>
                  <a:headEnd/>
                  <a:tailEnd/>
                </a:ln>
                <a:solidFill>
                  <a:schemeClr val="accent6">
                    <a:lumMod val="75000"/>
                  </a:schemeClr>
                </a:solidFill>
                <a:latin typeface="Arial Black"/>
              </a:rPr>
              <a:t>en </a:t>
            </a:r>
            <a:r>
              <a:rPr lang="es-VE" sz="2600" kern="10" dirty="0" smtClean="0">
                <a:ln w="15875">
                  <a:solidFill>
                    <a:srgbClr val="000000"/>
                  </a:solidFill>
                  <a:round/>
                  <a:headEnd/>
                  <a:tailEnd/>
                </a:ln>
                <a:solidFill>
                  <a:schemeClr val="accent6">
                    <a:lumMod val="75000"/>
                  </a:schemeClr>
                </a:solidFill>
                <a:latin typeface="Arial Black"/>
              </a:rPr>
              <a:t>los </a:t>
            </a:r>
            <a:r>
              <a:rPr lang="es-VE" sz="2600" kern="10" dirty="0">
                <a:ln w="15875">
                  <a:solidFill>
                    <a:srgbClr val="000000"/>
                  </a:solidFill>
                  <a:round/>
                  <a:headEnd/>
                  <a:tailEnd/>
                </a:ln>
                <a:solidFill>
                  <a:schemeClr val="accent6">
                    <a:lumMod val="75000"/>
                  </a:schemeClr>
                </a:solidFill>
                <a:latin typeface="Arial Black"/>
              </a:rPr>
              <a:t>M</a:t>
            </a:r>
            <a:r>
              <a:rPr lang="es-VE" sz="2600" kern="10" dirty="0" smtClean="0">
                <a:ln w="15875">
                  <a:solidFill>
                    <a:srgbClr val="000000"/>
                  </a:solidFill>
                  <a:round/>
                  <a:headEnd/>
                  <a:tailEnd/>
                </a:ln>
                <a:solidFill>
                  <a:schemeClr val="accent6">
                    <a:lumMod val="75000"/>
                  </a:schemeClr>
                </a:solidFill>
                <a:latin typeface="Arial Black"/>
              </a:rPr>
              <a:t>unicipios y Parroquias donde sea posible.</a:t>
            </a:r>
            <a:endParaRPr lang="es-VE" sz="2600" kern="10" dirty="0">
              <a:ln w="15875">
                <a:solidFill>
                  <a:srgbClr val="000000"/>
                </a:solidFill>
                <a:round/>
                <a:headEnd/>
                <a:tailEnd/>
              </a:ln>
              <a:solidFill>
                <a:schemeClr val="accent6">
                  <a:lumMod val="75000"/>
                </a:schemeClr>
              </a:solidFill>
              <a:latin typeface="Arial Black"/>
            </a:endParaRPr>
          </a:p>
        </p:txBody>
      </p:sp>
      <p:pic>
        <p:nvPicPr>
          <p:cNvPr id="80899" name="Imagen 1"/>
          <p:cNvPicPr>
            <a:picLocks noChangeAspect="1"/>
          </p:cNvPicPr>
          <p:nvPr/>
        </p:nvPicPr>
        <p:blipFill>
          <a:blip r:embed="rId2"/>
          <a:srcRect/>
          <a:stretch>
            <a:fillRect/>
          </a:stretch>
        </p:blipFill>
        <p:spPr bwMode="auto">
          <a:xfrm>
            <a:off x="227014" y="1889127"/>
            <a:ext cx="2851265" cy="2136371"/>
          </a:xfrm>
          <a:prstGeom prst="rect">
            <a:avLst/>
          </a:prstGeom>
          <a:noFill/>
          <a:ln w="38100">
            <a:solidFill>
              <a:schemeClr val="tx2">
                <a:lumMod val="50000"/>
              </a:schemeClr>
            </a:solidFill>
            <a:miter lim="800000"/>
            <a:headEnd/>
            <a:tailEnd/>
          </a:ln>
        </p:spPr>
      </p:pic>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8822" y="4110989"/>
            <a:ext cx="2827655" cy="2122678"/>
          </a:xfrm>
          <a:prstGeom prst="rect">
            <a:avLst/>
          </a:prstGeom>
          <a:noFill/>
          <a:ln w="38100">
            <a:solidFill>
              <a:schemeClr val="tx2">
                <a:lumMod val="50000"/>
              </a:schemeClr>
            </a:solidFill>
            <a:miter lim="800000"/>
            <a:headEnd/>
            <a:tailEnd/>
          </a:ln>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0540" y="1879817"/>
            <a:ext cx="2827655" cy="2122678"/>
          </a:xfrm>
          <a:prstGeom prst="rect">
            <a:avLst/>
          </a:prstGeom>
          <a:noFill/>
          <a:ln w="38100">
            <a:solidFill>
              <a:schemeClr val="tx2">
                <a:lumMod val="50000"/>
              </a:schemeClr>
            </a:solidFill>
            <a:miter lim="800000"/>
            <a:headEnd/>
            <a:tailEnd/>
          </a:ln>
        </p:spPr>
      </p:pic>
      <p:pic>
        <p:nvPicPr>
          <p:cNvPr id="6" name="Imagen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83586" y="4092570"/>
            <a:ext cx="2827655" cy="2122678"/>
          </a:xfrm>
          <a:prstGeom prst="rect">
            <a:avLst/>
          </a:prstGeom>
          <a:noFill/>
          <a:ln w="38100">
            <a:solidFill>
              <a:schemeClr val="tx2">
                <a:lumMod val="50000"/>
              </a:schemeClr>
            </a:solidFill>
            <a:miter lim="800000"/>
            <a:headEnd/>
            <a:tailEnd/>
          </a:ln>
        </p:spPr>
      </p:pic>
      <p:sp>
        <p:nvSpPr>
          <p:cNvPr id="7" name="Marcador de pie de página 6"/>
          <p:cNvSpPr>
            <a:spLocks noGrp="1"/>
          </p:cNvSpPr>
          <p:nvPr>
            <p:ph type="ftr" sz="quarter" idx="3"/>
          </p:nvPr>
        </p:nvSpPr>
        <p:spPr/>
        <p:txBody>
          <a:bodyPr/>
          <a:lstStyle/>
          <a:p>
            <a:pPr>
              <a:defRPr/>
            </a:pPr>
            <a:r>
              <a:rPr lang="es-VE" smtClean="0"/>
              <a:t>Diseño y Montaje: Francisco Lau - 2017</a:t>
            </a:r>
            <a:endParaRPr lang="es-ES" dirty="0"/>
          </a:p>
        </p:txBody>
      </p:sp>
    </p:spTree>
  </p:cSld>
  <p:clrMapOvr>
    <a:masterClrMapping/>
  </p:clrMapOvr>
  <p:transition>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628650" y="20972"/>
            <a:ext cx="7886700" cy="461665"/>
          </a:xfrm>
          <a:noFill/>
          <a:ln w="9525">
            <a:noFill/>
            <a:miter lim="800000"/>
            <a:headEnd/>
            <a:tailEnd/>
          </a:ln>
        </p:spPr>
        <p:txBody>
          <a:bodyPr vert="horz" wrap="square" lIns="0" tIns="0" rIns="0" bIns="0" numCol="1" rtlCol="0" anchor="ctr" anchorCtr="0" compatLnSpc="1">
            <a:prstTxWarp prst="textNoShape">
              <a:avLst/>
            </a:prstTxWarp>
            <a:spAutoFit/>
          </a:bodyPr>
          <a:lstStyle/>
          <a:p>
            <a:pPr algn="ctr" fontAlgn="auto">
              <a:lnSpc>
                <a:spcPct val="100000"/>
              </a:lnSpc>
              <a:spcAft>
                <a:spcPts val="0"/>
              </a:spcAft>
            </a:pPr>
            <a:r>
              <a:rPr lang="es-VE" sz="3000" b="1" kern="10" dirty="0">
                <a:ln w="25400">
                  <a:solidFill>
                    <a:srgbClr val="000000"/>
                  </a:solidFill>
                  <a:round/>
                  <a:headEnd/>
                  <a:tailEnd/>
                </a:ln>
                <a:solidFill>
                  <a:srgbClr val="FFCCFF"/>
                </a:solidFill>
                <a:latin typeface="Arial Black"/>
                <a:cs typeface="Arial" charset="0"/>
              </a:rPr>
              <a:t>Objetivos</a:t>
            </a:r>
          </a:p>
        </p:txBody>
      </p:sp>
      <p:sp>
        <p:nvSpPr>
          <p:cNvPr id="4" name="Marcador de contenido 3"/>
          <p:cNvSpPr>
            <a:spLocks noGrp="1"/>
          </p:cNvSpPr>
          <p:nvPr>
            <p:ph idx="1"/>
          </p:nvPr>
        </p:nvSpPr>
        <p:spPr>
          <a:xfrm>
            <a:off x="179389" y="589413"/>
            <a:ext cx="4572000" cy="2400657"/>
          </a:xfrm>
        </p:spPr>
        <p:txBody>
          <a:bodyPr wrap="square" lIns="0" tIns="0" rIns="0" bIns="0" rtlCol="0">
            <a:spAutoFit/>
          </a:bodyPr>
          <a:lstStyle/>
          <a:p>
            <a:pPr marL="360000" indent="-360000" algn="just" defTabSz="360000" fontAlgn="auto">
              <a:lnSpc>
                <a:spcPct val="100000"/>
              </a:lnSpc>
              <a:spcBef>
                <a:spcPts val="1200"/>
              </a:spcBef>
              <a:spcAft>
                <a:spcPts val="0"/>
              </a:spcAft>
              <a:buClr>
                <a:srgbClr val="FF0000"/>
              </a:buClr>
              <a:buFont typeface="Wingdings" panose="05000000000000000000" pitchFamily="2" charset="2"/>
              <a:buChar char="Ø"/>
              <a:defRPr/>
            </a:pPr>
            <a:r>
              <a:rPr lang="es-VE" sz="2600" kern="10" dirty="0">
                <a:ln w="15875">
                  <a:solidFill>
                    <a:srgbClr val="000000"/>
                  </a:solidFill>
                  <a:round/>
                  <a:headEnd/>
                  <a:tailEnd/>
                </a:ln>
                <a:solidFill>
                  <a:schemeClr val="accent6">
                    <a:lumMod val="75000"/>
                  </a:schemeClr>
                </a:solidFill>
                <a:latin typeface="Arial Black"/>
              </a:rPr>
              <a:t>Proponer la realización de </a:t>
            </a:r>
            <a:r>
              <a:rPr lang="es-VE" sz="2600" kern="10" dirty="0" smtClean="0">
                <a:ln w="15875">
                  <a:solidFill>
                    <a:srgbClr val="000000"/>
                  </a:solidFill>
                  <a:round/>
                  <a:headEnd/>
                  <a:tailEnd/>
                </a:ln>
                <a:solidFill>
                  <a:schemeClr val="accent6">
                    <a:lumMod val="75000"/>
                  </a:schemeClr>
                </a:solidFill>
                <a:latin typeface="Arial Black"/>
              </a:rPr>
              <a:t>una </a:t>
            </a:r>
            <a:r>
              <a:rPr lang="es-VE" sz="2600" kern="10" dirty="0">
                <a:ln w="15875">
                  <a:solidFill>
                    <a:srgbClr val="000000"/>
                  </a:solidFill>
                  <a:round/>
                  <a:headEnd/>
                  <a:tailEnd/>
                </a:ln>
                <a:solidFill>
                  <a:schemeClr val="accent6">
                    <a:lumMod val="75000"/>
                  </a:schemeClr>
                </a:solidFill>
                <a:latin typeface="Arial Black"/>
              </a:rPr>
              <a:t>Exposición Municipal o Parroquial </a:t>
            </a:r>
            <a:r>
              <a:rPr lang="es-VE" sz="2600" kern="10" dirty="0" smtClean="0">
                <a:ln w="15875">
                  <a:solidFill>
                    <a:srgbClr val="000000"/>
                  </a:solidFill>
                  <a:round/>
                  <a:headEnd/>
                  <a:tailEnd/>
                </a:ln>
                <a:solidFill>
                  <a:schemeClr val="accent6">
                    <a:lumMod val="75000"/>
                  </a:schemeClr>
                </a:solidFill>
                <a:latin typeface="Arial Black"/>
              </a:rPr>
              <a:t>de </a:t>
            </a:r>
            <a:r>
              <a:rPr lang="es-VE" sz="2600" kern="10" dirty="0">
                <a:ln w="15875">
                  <a:solidFill>
                    <a:srgbClr val="000000"/>
                  </a:solidFill>
                  <a:round/>
                  <a:headEnd/>
                  <a:tailEnd/>
                </a:ln>
                <a:solidFill>
                  <a:schemeClr val="accent6">
                    <a:lumMod val="75000"/>
                  </a:schemeClr>
                </a:solidFill>
                <a:latin typeface="Arial Black"/>
              </a:rPr>
              <a:t>Pesebres Navideños Ambientalmente </a:t>
            </a:r>
            <a:r>
              <a:rPr lang="es-VE" sz="2600" kern="10" dirty="0" smtClean="0">
                <a:ln w="15875">
                  <a:solidFill>
                    <a:srgbClr val="000000"/>
                  </a:solidFill>
                  <a:round/>
                  <a:headEnd/>
                  <a:tailEnd/>
                </a:ln>
                <a:solidFill>
                  <a:schemeClr val="accent6">
                    <a:lumMod val="75000"/>
                  </a:schemeClr>
                </a:solidFill>
                <a:latin typeface="Arial Black"/>
              </a:rPr>
              <a:t>Sustentados.</a:t>
            </a:r>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49754" y="4376024"/>
            <a:ext cx="3117272" cy="1812174"/>
          </a:xfrm>
          <a:prstGeom prst="rect">
            <a:avLst/>
          </a:prstGeo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5884" y="3265676"/>
            <a:ext cx="2709950" cy="1828800"/>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50400" y="1674799"/>
            <a:ext cx="2568304" cy="1754201"/>
          </a:xfrm>
          <a:prstGeom prst="rect">
            <a:avLst/>
          </a:prstGeom>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72016" y="79984"/>
            <a:ext cx="2493818" cy="1920240"/>
          </a:xfrm>
          <a:prstGeom prst="rect">
            <a:avLst/>
          </a:prstGeom>
        </p:spPr>
      </p:pic>
      <p:sp>
        <p:nvSpPr>
          <p:cNvPr id="2" name="Rectángulo 1"/>
          <p:cNvSpPr/>
          <p:nvPr/>
        </p:nvSpPr>
        <p:spPr>
          <a:xfrm>
            <a:off x="179389" y="3553771"/>
            <a:ext cx="3880982" cy="2092881"/>
          </a:xfrm>
          <a:prstGeom prst="rect">
            <a:avLst/>
          </a:prstGeom>
        </p:spPr>
        <p:txBody>
          <a:bodyPr wrap="square">
            <a:spAutoFit/>
          </a:bodyPr>
          <a:lstStyle/>
          <a:p>
            <a:pPr marL="360000" indent="-360000" algn="just" defTabSz="360000" fontAlgn="auto">
              <a:spcBef>
                <a:spcPts val="1200"/>
              </a:spcBef>
              <a:spcAft>
                <a:spcPts val="0"/>
              </a:spcAft>
              <a:buClr>
                <a:srgbClr val="FF0000"/>
              </a:buClr>
              <a:buFont typeface="Wingdings" panose="05000000000000000000" pitchFamily="2" charset="2"/>
              <a:buChar char="Ø"/>
              <a:defRPr/>
            </a:pPr>
            <a:r>
              <a:rPr lang="es-VE" sz="2600" kern="10" dirty="0">
                <a:ln w="15875">
                  <a:solidFill>
                    <a:srgbClr val="000000"/>
                  </a:solidFill>
                  <a:round/>
                  <a:headEnd/>
                  <a:tailEnd/>
                </a:ln>
                <a:solidFill>
                  <a:schemeClr val="accent6">
                    <a:lumMod val="75000"/>
                  </a:schemeClr>
                </a:solidFill>
                <a:latin typeface="Arial Black"/>
                <a:cs typeface="+mn-cs"/>
              </a:rPr>
              <a:t>Realizar una Jornada Municipal y/o Parroquial </a:t>
            </a:r>
            <a:r>
              <a:rPr lang="es-VE" sz="2600" kern="10" dirty="0" smtClean="0">
                <a:ln w="15875">
                  <a:solidFill>
                    <a:srgbClr val="000000"/>
                  </a:solidFill>
                  <a:round/>
                  <a:headEnd/>
                  <a:tailEnd/>
                </a:ln>
                <a:solidFill>
                  <a:schemeClr val="accent6">
                    <a:lumMod val="75000"/>
                  </a:schemeClr>
                </a:solidFill>
                <a:latin typeface="Arial Black"/>
                <a:cs typeface="+mn-cs"/>
              </a:rPr>
              <a:t>de </a:t>
            </a:r>
            <a:r>
              <a:rPr lang="es-VE" sz="2600" kern="10" dirty="0">
                <a:ln w="15875">
                  <a:solidFill>
                    <a:srgbClr val="000000"/>
                  </a:solidFill>
                  <a:round/>
                  <a:headEnd/>
                  <a:tailEnd/>
                </a:ln>
                <a:solidFill>
                  <a:schemeClr val="accent6">
                    <a:lumMod val="75000"/>
                  </a:schemeClr>
                </a:solidFill>
                <a:latin typeface="Arial Black"/>
                <a:cs typeface="+mn-cs"/>
              </a:rPr>
              <a:t>Aguinaldos por la Vida.</a:t>
            </a:r>
          </a:p>
        </p:txBody>
      </p:sp>
      <p:sp>
        <p:nvSpPr>
          <p:cNvPr id="5" name="Marcador de pie de página 4"/>
          <p:cNvSpPr>
            <a:spLocks noGrp="1"/>
          </p:cNvSpPr>
          <p:nvPr>
            <p:ph type="ftr" sz="quarter" idx="3"/>
          </p:nvPr>
        </p:nvSpPr>
        <p:spPr/>
        <p:txBody>
          <a:bodyPr/>
          <a:lstStyle/>
          <a:p>
            <a:pPr>
              <a:defRPr/>
            </a:pPr>
            <a:r>
              <a:rPr lang="es-VE" smtClean="0"/>
              <a:t>Diseño y Montaje: Francisco Lau - 2017</a:t>
            </a:r>
            <a:endParaRPr lang="es-ES" dirty="0"/>
          </a:p>
        </p:txBody>
      </p:sp>
    </p:spTree>
    <p:extLst>
      <p:ext uri="{BB962C8B-B14F-4D97-AF65-F5344CB8AC3E}">
        <p14:creationId xmlns:p14="http://schemas.microsoft.com/office/powerpoint/2010/main" val="47890427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par>
                                <p:cTn id="8" presetID="10" presetClass="entr" presetSubtype="0" fill="hold" nodeType="withEffect">
                                  <p:stCondLst>
                                    <p:cond delay="10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15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par>
                          <p:cTn id="19" fill="hold">
                            <p:stCondLst>
                              <p:cond delay="500"/>
                            </p:stCondLst>
                            <p:childTnLst>
                              <p:par>
                                <p:cTn id="20" presetID="10" presetClass="entr" presetSubtype="0" fill="hold" nodeType="afterEffect">
                                  <p:stCondLst>
                                    <p:cond delay="25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par>
                          <p:cTn id="23" fill="hold">
                            <p:stCondLst>
                              <p:cond delay="1250"/>
                            </p:stCondLst>
                            <p:childTnLst>
                              <p:par>
                                <p:cTn id="24" presetID="10" presetClass="entr" presetSubtype="0" fill="hold" nodeType="afterEffect">
                                  <p:stCondLst>
                                    <p:cond delay="25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5493" y="2151258"/>
            <a:ext cx="7185977" cy="4042112"/>
          </a:xfrm>
          <a:prstGeom prst="rect">
            <a:avLst/>
          </a:prstGeom>
          <a:noFill/>
          <a:ln w="38100">
            <a:solidFill>
              <a:schemeClr val="tx2">
                <a:lumMod val="50000"/>
              </a:schemeClr>
            </a:solidFill>
            <a:miter lim="800000"/>
            <a:headEnd/>
            <a:tailEnd/>
          </a:ln>
        </p:spPr>
      </p:pic>
      <p:sp>
        <p:nvSpPr>
          <p:cNvPr id="3" name="Título 2"/>
          <p:cNvSpPr>
            <a:spLocks noGrp="1"/>
          </p:cNvSpPr>
          <p:nvPr>
            <p:ph type="title"/>
          </p:nvPr>
        </p:nvSpPr>
        <p:spPr>
          <a:xfrm>
            <a:off x="179388" y="79581"/>
            <a:ext cx="8785224" cy="553998"/>
          </a:xfrm>
        </p:spPr>
        <p:txBody>
          <a:bodyPr wrap="square" lIns="0" tIns="0" rIns="0" bIns="0" rtlCol="0">
            <a:spAutoFit/>
          </a:bodyPr>
          <a:lstStyle/>
          <a:p>
            <a:pPr algn="ctr" fontAlgn="auto">
              <a:lnSpc>
                <a:spcPct val="100000"/>
              </a:lnSpc>
              <a:spcAft>
                <a:spcPts val="0"/>
              </a:spcAft>
              <a:defRPr/>
            </a:pPr>
            <a:r>
              <a:rPr lang="es-VE" sz="3600" b="1" kern="10" dirty="0" smtClean="0">
                <a:ln w="25400">
                  <a:solidFill>
                    <a:srgbClr val="000000"/>
                  </a:solidFill>
                  <a:round/>
                  <a:headEnd/>
                  <a:tailEnd/>
                </a:ln>
                <a:solidFill>
                  <a:srgbClr val="FFCCFF"/>
                </a:solidFill>
                <a:latin typeface="Arial Black"/>
                <a:cs typeface="Arial" charset="0"/>
              </a:rPr>
              <a:t>Actividades y Contenidos</a:t>
            </a:r>
            <a:endParaRPr lang="es-VE" sz="3300" dirty="0"/>
          </a:p>
        </p:txBody>
      </p:sp>
      <p:sp>
        <p:nvSpPr>
          <p:cNvPr id="4" name="Marcador de contenido 3"/>
          <p:cNvSpPr>
            <a:spLocks noGrp="1"/>
          </p:cNvSpPr>
          <p:nvPr>
            <p:ph idx="1"/>
          </p:nvPr>
        </p:nvSpPr>
        <p:spPr>
          <a:xfrm>
            <a:off x="179388" y="686713"/>
            <a:ext cx="8785224" cy="1292662"/>
          </a:xfrm>
        </p:spPr>
        <p:txBody>
          <a:bodyPr lIns="0" tIns="0" rIns="0" bIns="0" rtlCol="0">
            <a:spAutoFit/>
          </a:bodyPr>
          <a:lstStyle/>
          <a:p>
            <a:pPr marL="360000" indent="-360000" algn="just" defTabSz="360000" fontAlgn="auto">
              <a:lnSpc>
                <a:spcPct val="100000"/>
              </a:lnSpc>
              <a:spcBef>
                <a:spcPts val="1200"/>
              </a:spcBef>
              <a:spcAft>
                <a:spcPts val="0"/>
              </a:spcAft>
              <a:buClr>
                <a:srgbClr val="FF0000"/>
              </a:buClr>
              <a:buFont typeface="Wingdings" panose="05000000000000000000" pitchFamily="2" charset="2"/>
              <a:buChar char="Ø"/>
              <a:defRPr/>
            </a:pPr>
            <a:r>
              <a:rPr lang="es-VE" kern="10" dirty="0">
                <a:ln w="15875">
                  <a:solidFill>
                    <a:srgbClr val="000000"/>
                  </a:solidFill>
                  <a:round/>
                  <a:headEnd/>
                  <a:tailEnd/>
                </a:ln>
                <a:solidFill>
                  <a:srgbClr val="FFFF00"/>
                </a:solidFill>
                <a:latin typeface="Arial Black"/>
              </a:rPr>
              <a:t>Reforzar la campaña por la protección y conservación del musgo, </a:t>
            </a:r>
            <a:r>
              <a:rPr lang="es-VE" kern="10" dirty="0" smtClean="0">
                <a:ln w="15875">
                  <a:solidFill>
                    <a:srgbClr val="000000"/>
                  </a:solidFill>
                  <a:round/>
                  <a:headEnd/>
                  <a:tailEnd/>
                </a:ln>
                <a:solidFill>
                  <a:srgbClr val="FFFF00"/>
                </a:solidFill>
                <a:latin typeface="Arial Black"/>
              </a:rPr>
              <a:t>liquen, </a:t>
            </a:r>
            <a:r>
              <a:rPr lang="es-VE" kern="10" dirty="0">
                <a:ln w="15875">
                  <a:solidFill>
                    <a:srgbClr val="000000"/>
                  </a:solidFill>
                  <a:round/>
                  <a:headEnd/>
                  <a:tailEnd/>
                </a:ln>
                <a:solidFill>
                  <a:srgbClr val="FFFF00"/>
                </a:solidFill>
                <a:latin typeface="Arial Black"/>
              </a:rPr>
              <a:t>barba de palo y helecho arborescente.</a:t>
            </a:r>
          </a:p>
        </p:txBody>
      </p:sp>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7069" y="2121932"/>
            <a:ext cx="1160947" cy="3939166"/>
          </a:xfrm>
          <a:prstGeom prst="rect">
            <a:avLst/>
          </a:prstGeom>
        </p:spPr>
      </p:pic>
      <p:pic>
        <p:nvPicPr>
          <p:cNvPr id="5" name="Imagen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082" y="2076402"/>
            <a:ext cx="5133182" cy="4116968"/>
          </a:xfrm>
          <a:prstGeom prst="rect">
            <a:avLst/>
          </a:prstGeom>
        </p:spPr>
      </p:pic>
      <p:sp>
        <p:nvSpPr>
          <p:cNvPr id="6" name="Marcador de pie de página 5"/>
          <p:cNvSpPr>
            <a:spLocks noGrp="1"/>
          </p:cNvSpPr>
          <p:nvPr>
            <p:ph type="ftr" sz="quarter" idx="3"/>
          </p:nvPr>
        </p:nvSpPr>
        <p:spPr/>
        <p:txBody>
          <a:bodyPr/>
          <a:lstStyle/>
          <a:p>
            <a:pPr>
              <a:defRPr/>
            </a:pPr>
            <a:r>
              <a:rPr lang="es-VE" smtClean="0"/>
              <a:t>Diseño y Montaje: Francisco Lau - 2017</a:t>
            </a:r>
            <a:endParaRPr lang="es-ES" dirty="0"/>
          </a:p>
        </p:txBody>
      </p:sp>
    </p:spTree>
    <p:custDataLst>
      <p:tags r:id="rId1"/>
    </p:custDataLst>
    <p:extLst>
      <p:ext uri="{BB962C8B-B14F-4D97-AF65-F5344CB8AC3E}">
        <p14:creationId xmlns:p14="http://schemas.microsoft.com/office/powerpoint/2010/main" val="4219084684"/>
      </p:ext>
    </p:extLst>
  </p:cSld>
  <p:clrMapOvr>
    <a:masterClrMapping/>
  </p:clrMapOvr>
  <p:transition advTm="18240">
    <p:fade thruBlk="1"/>
  </p:transition>
  <p:timing>
    <p:tnLst>
      <p:par>
        <p:cTn id="1" dur="indefinite" restart="never" nodeType="tmRoot"/>
      </p:par>
    </p:tnLst>
  </p:timing>
  <p:extLst mod="1">
    <p:ext uri="{E180D4A7-C9FB-4DFB-919C-405C955672EB}">
      <p14:showEvtLst xmlns:p14="http://schemas.microsoft.com/office/powerpoint/2010/main">
        <p14:playEvt time="0" objId="8"/>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79388" y="5584"/>
            <a:ext cx="8785224" cy="492443"/>
          </a:xfrm>
          <a:noFill/>
          <a:ln w="9525">
            <a:noFill/>
            <a:miter lim="800000"/>
            <a:headEnd/>
            <a:tailEnd/>
          </a:ln>
        </p:spPr>
        <p:txBody>
          <a:bodyPr vert="horz" wrap="square" lIns="0" tIns="0" rIns="0" bIns="0" numCol="1" rtlCol="0" anchor="ctr" anchorCtr="0" compatLnSpc="1">
            <a:prstTxWarp prst="textNoShape">
              <a:avLst/>
            </a:prstTxWarp>
            <a:spAutoFit/>
          </a:bodyPr>
          <a:lstStyle/>
          <a:p>
            <a:pPr algn="ctr" fontAlgn="auto">
              <a:lnSpc>
                <a:spcPct val="100000"/>
              </a:lnSpc>
              <a:spcAft>
                <a:spcPts val="0"/>
              </a:spcAft>
            </a:pPr>
            <a:r>
              <a:rPr lang="es-VE" sz="3200" b="1" kern="10" dirty="0">
                <a:ln w="25400">
                  <a:solidFill>
                    <a:srgbClr val="000000"/>
                  </a:solidFill>
                  <a:round/>
                  <a:headEnd/>
                  <a:tailEnd/>
                </a:ln>
                <a:solidFill>
                  <a:srgbClr val="FFCCFF"/>
                </a:solidFill>
                <a:latin typeface="Arial Black"/>
                <a:cs typeface="Arial" charset="0"/>
              </a:rPr>
              <a:t>Actividades y Contenidos</a:t>
            </a:r>
            <a:endParaRPr lang="es-VE" sz="3300" b="1" kern="10" dirty="0">
              <a:ln w="25400">
                <a:solidFill>
                  <a:srgbClr val="000000"/>
                </a:solidFill>
                <a:round/>
                <a:headEnd/>
                <a:tailEnd/>
              </a:ln>
              <a:solidFill>
                <a:srgbClr val="FFCCFF"/>
              </a:solidFill>
              <a:latin typeface="Arial Black"/>
              <a:cs typeface="Arial" charset="0"/>
            </a:endParaRPr>
          </a:p>
        </p:txBody>
      </p:sp>
      <p:sp>
        <p:nvSpPr>
          <p:cNvPr id="4" name="Marcador de contenido 3"/>
          <p:cNvSpPr>
            <a:spLocks noGrp="1"/>
          </p:cNvSpPr>
          <p:nvPr>
            <p:ph idx="1"/>
          </p:nvPr>
        </p:nvSpPr>
        <p:spPr>
          <a:xfrm>
            <a:off x="179388" y="589413"/>
            <a:ext cx="8785224" cy="1600438"/>
          </a:xfrm>
        </p:spPr>
        <p:txBody>
          <a:bodyPr lIns="0" tIns="0" rIns="0" bIns="0" rtlCol="0">
            <a:spAutoFit/>
          </a:bodyPr>
          <a:lstStyle/>
          <a:p>
            <a:pPr marL="360000" indent="-360000" algn="just" defTabSz="360000" fontAlgn="auto">
              <a:lnSpc>
                <a:spcPct val="100000"/>
              </a:lnSpc>
              <a:spcBef>
                <a:spcPts val="1200"/>
              </a:spcBef>
              <a:spcAft>
                <a:spcPts val="0"/>
              </a:spcAft>
              <a:buClr>
                <a:srgbClr val="FF0000"/>
              </a:buClr>
              <a:buFont typeface="Wingdings" panose="05000000000000000000" pitchFamily="2" charset="2"/>
              <a:buChar char="Ø"/>
              <a:defRPr/>
            </a:pPr>
            <a:r>
              <a:rPr lang="es-VE" sz="2600" kern="10" dirty="0" smtClean="0">
                <a:ln w="15875">
                  <a:solidFill>
                    <a:srgbClr val="000000"/>
                  </a:solidFill>
                  <a:round/>
                  <a:headEnd/>
                  <a:tailEnd/>
                </a:ln>
                <a:solidFill>
                  <a:schemeClr val="accent6">
                    <a:lumMod val="75000"/>
                  </a:schemeClr>
                </a:solidFill>
                <a:latin typeface="Arial Black"/>
              </a:rPr>
              <a:t>Elaborar</a:t>
            </a:r>
            <a:r>
              <a:rPr lang="es-VE" sz="2600" kern="10" dirty="0">
                <a:ln w="15875">
                  <a:solidFill>
                    <a:srgbClr val="000000"/>
                  </a:solidFill>
                  <a:round/>
                  <a:headEnd/>
                  <a:tailEnd/>
                </a:ln>
                <a:solidFill>
                  <a:schemeClr val="accent6">
                    <a:lumMod val="75000"/>
                  </a:schemeClr>
                </a:solidFill>
                <a:latin typeface="Arial Black"/>
              </a:rPr>
              <a:t>, dar a conocer y proponer acciones vinculadas con las </a:t>
            </a:r>
            <a:r>
              <a:rPr lang="es-VE" sz="2600" kern="10" dirty="0" smtClean="0">
                <a:ln w="15875">
                  <a:solidFill>
                    <a:srgbClr val="000000"/>
                  </a:solidFill>
                  <a:round/>
                  <a:headEnd/>
                  <a:tailEnd/>
                </a:ln>
                <a:solidFill>
                  <a:srgbClr val="FF0000"/>
                </a:solidFill>
                <a:latin typeface="Arial Black"/>
              </a:rPr>
              <a:t>“Listas Rojas”</a:t>
            </a:r>
            <a:r>
              <a:rPr lang="es-VE" sz="2600" kern="10" dirty="0" smtClean="0">
                <a:ln w="15875">
                  <a:solidFill>
                    <a:srgbClr val="000000"/>
                  </a:solidFill>
                  <a:round/>
                  <a:headEnd/>
                  <a:tailEnd/>
                </a:ln>
                <a:solidFill>
                  <a:schemeClr val="accent6">
                    <a:lumMod val="75000"/>
                  </a:schemeClr>
                </a:solidFill>
                <a:latin typeface="Arial Black"/>
              </a:rPr>
              <a:t> </a:t>
            </a:r>
            <a:r>
              <a:rPr lang="es-VE" sz="2600" kern="10" dirty="0">
                <a:ln w="15875">
                  <a:solidFill>
                    <a:srgbClr val="000000"/>
                  </a:solidFill>
                  <a:round/>
                  <a:headEnd/>
                  <a:tailEnd/>
                </a:ln>
                <a:solidFill>
                  <a:schemeClr val="accent6">
                    <a:lumMod val="75000"/>
                  </a:schemeClr>
                </a:solidFill>
                <a:latin typeface="Arial Black"/>
              </a:rPr>
              <a:t>de </a:t>
            </a:r>
            <a:r>
              <a:rPr lang="es-VE" sz="2600" kern="10" dirty="0" smtClean="0">
                <a:ln w="15875">
                  <a:solidFill>
                    <a:srgbClr val="000000"/>
                  </a:solidFill>
                  <a:round/>
                  <a:headEnd/>
                  <a:tailEnd/>
                </a:ln>
                <a:solidFill>
                  <a:schemeClr val="accent6">
                    <a:lumMod val="75000"/>
                  </a:schemeClr>
                </a:solidFill>
                <a:latin typeface="Arial Black"/>
              </a:rPr>
              <a:t>especies </a:t>
            </a:r>
            <a:r>
              <a:rPr lang="es-VE" sz="2600" kern="10" dirty="0">
                <a:ln w="15875">
                  <a:solidFill>
                    <a:srgbClr val="000000"/>
                  </a:solidFill>
                  <a:round/>
                  <a:headEnd/>
                  <a:tailEnd/>
                </a:ln>
                <a:solidFill>
                  <a:schemeClr val="accent6">
                    <a:lumMod val="75000"/>
                  </a:schemeClr>
                </a:solidFill>
                <a:latin typeface="Arial Black"/>
              </a:rPr>
              <a:t>de flora y fauna </a:t>
            </a:r>
            <a:r>
              <a:rPr lang="es-VE" sz="2600" kern="10" dirty="0" smtClean="0">
                <a:ln w="15875">
                  <a:solidFill>
                    <a:srgbClr val="000000"/>
                  </a:solidFill>
                  <a:round/>
                  <a:headEnd/>
                  <a:tailEnd/>
                </a:ln>
                <a:solidFill>
                  <a:schemeClr val="accent6">
                    <a:lumMod val="75000"/>
                  </a:schemeClr>
                </a:solidFill>
                <a:latin typeface="Arial Black"/>
              </a:rPr>
              <a:t>y </a:t>
            </a:r>
            <a:r>
              <a:rPr lang="es-VE" sz="2600" kern="10" dirty="0">
                <a:ln w="15875">
                  <a:solidFill>
                    <a:srgbClr val="000000"/>
                  </a:solidFill>
                  <a:round/>
                  <a:headEnd/>
                  <a:tailEnd/>
                </a:ln>
                <a:solidFill>
                  <a:schemeClr val="accent6">
                    <a:lumMod val="75000"/>
                  </a:schemeClr>
                </a:solidFill>
                <a:latin typeface="Arial Black"/>
              </a:rPr>
              <a:t>ecosistemas </a:t>
            </a:r>
            <a:r>
              <a:rPr lang="es-VE" sz="2600" kern="10" dirty="0" smtClean="0">
                <a:ln w="15875">
                  <a:solidFill>
                    <a:srgbClr val="000000"/>
                  </a:solidFill>
                  <a:round/>
                  <a:headEnd/>
                  <a:tailEnd/>
                </a:ln>
                <a:solidFill>
                  <a:schemeClr val="accent6">
                    <a:lumMod val="75000"/>
                  </a:schemeClr>
                </a:solidFill>
                <a:latin typeface="Arial Black"/>
              </a:rPr>
              <a:t>amenazados de cada entidad estadal y municipal. </a:t>
            </a:r>
            <a:endParaRPr lang="es-VE" sz="2600" kern="10" dirty="0">
              <a:ln w="15875">
                <a:solidFill>
                  <a:srgbClr val="000000"/>
                </a:solidFill>
                <a:round/>
                <a:headEnd/>
                <a:tailEnd/>
              </a:ln>
              <a:solidFill>
                <a:schemeClr val="accent6">
                  <a:lumMod val="75000"/>
                </a:schemeClr>
              </a:solidFill>
              <a:latin typeface="Arial Black"/>
            </a:endParaRPr>
          </a:p>
        </p:txBody>
      </p:sp>
      <p:pic>
        <p:nvPicPr>
          <p:cNvPr id="82947" name="Imagen 4"/>
          <p:cNvPicPr>
            <a:picLocks noChangeAspect="1"/>
          </p:cNvPicPr>
          <p:nvPr/>
        </p:nvPicPr>
        <p:blipFill>
          <a:blip r:embed="rId2"/>
          <a:srcRect/>
          <a:stretch>
            <a:fillRect/>
          </a:stretch>
        </p:blipFill>
        <p:spPr bwMode="auto">
          <a:xfrm>
            <a:off x="6406880" y="2864224"/>
            <a:ext cx="2557733" cy="3374651"/>
          </a:xfrm>
          <a:prstGeom prst="rect">
            <a:avLst/>
          </a:prstGeom>
          <a:noFill/>
          <a:ln w="9525">
            <a:noFill/>
            <a:miter lim="800000"/>
            <a:headEnd/>
            <a:tailEnd/>
          </a:ln>
        </p:spPr>
      </p:pic>
      <p:pic>
        <p:nvPicPr>
          <p:cNvPr id="82948" name="Imagen 5"/>
          <p:cNvPicPr>
            <a:picLocks noChangeAspect="1"/>
          </p:cNvPicPr>
          <p:nvPr/>
        </p:nvPicPr>
        <p:blipFill>
          <a:blip r:embed="rId3"/>
          <a:srcRect/>
          <a:stretch>
            <a:fillRect/>
          </a:stretch>
        </p:blipFill>
        <p:spPr bwMode="auto">
          <a:xfrm>
            <a:off x="179387" y="2251943"/>
            <a:ext cx="2994119" cy="3607497"/>
          </a:xfrm>
          <a:prstGeom prst="rect">
            <a:avLst/>
          </a:prstGeom>
          <a:noFill/>
          <a:ln w="9525">
            <a:noFill/>
            <a:miter lim="800000"/>
            <a:headEnd/>
            <a:tailEnd/>
          </a:ln>
        </p:spPr>
      </p:pic>
      <p:pic>
        <p:nvPicPr>
          <p:cNvPr id="82949" name="Imagen 6"/>
          <p:cNvPicPr>
            <a:picLocks noChangeAspect="1"/>
          </p:cNvPicPr>
          <p:nvPr/>
        </p:nvPicPr>
        <p:blipFill>
          <a:blip r:embed="rId4"/>
          <a:srcRect/>
          <a:stretch>
            <a:fillRect/>
          </a:stretch>
        </p:blipFill>
        <p:spPr bwMode="auto">
          <a:xfrm>
            <a:off x="3324029" y="2596861"/>
            <a:ext cx="2931854" cy="3532477"/>
          </a:xfrm>
          <a:prstGeom prst="rect">
            <a:avLst/>
          </a:prstGeom>
          <a:noFill/>
          <a:ln w="9525">
            <a:noFill/>
            <a:miter lim="800000"/>
            <a:headEnd/>
            <a:tailEnd/>
          </a:ln>
        </p:spPr>
      </p:pic>
      <p:sp>
        <p:nvSpPr>
          <p:cNvPr id="2" name="Marcador de pie de página 1"/>
          <p:cNvSpPr>
            <a:spLocks noGrp="1"/>
          </p:cNvSpPr>
          <p:nvPr>
            <p:ph type="ftr" sz="quarter" idx="3"/>
          </p:nvPr>
        </p:nvSpPr>
        <p:spPr/>
        <p:txBody>
          <a:bodyPr/>
          <a:lstStyle/>
          <a:p>
            <a:pPr>
              <a:defRPr/>
            </a:pPr>
            <a:r>
              <a:rPr lang="es-VE" smtClean="0"/>
              <a:t>Diseño y Montaje: Francisco Lau - 2017</a:t>
            </a:r>
            <a:endParaRPr lang="es-ES"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2948"/>
                                        </p:tgtEl>
                                        <p:attrNameLst>
                                          <p:attrName>style.visibility</p:attrName>
                                        </p:attrNameLst>
                                      </p:cBhvr>
                                      <p:to>
                                        <p:strVal val="visible"/>
                                      </p:to>
                                    </p:set>
                                    <p:animEffect transition="in" filter="fade">
                                      <p:cBhvr>
                                        <p:cTn id="12" dur="500"/>
                                        <p:tgtEl>
                                          <p:spTgt spid="8294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2949"/>
                                        </p:tgtEl>
                                        <p:attrNameLst>
                                          <p:attrName>style.visibility</p:attrName>
                                        </p:attrNameLst>
                                      </p:cBhvr>
                                      <p:to>
                                        <p:strVal val="visible"/>
                                      </p:to>
                                    </p:set>
                                    <p:animEffect transition="in" filter="fade">
                                      <p:cBhvr>
                                        <p:cTn id="17" dur="500"/>
                                        <p:tgtEl>
                                          <p:spTgt spid="8294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2947"/>
                                        </p:tgtEl>
                                        <p:attrNameLst>
                                          <p:attrName>style.visibility</p:attrName>
                                        </p:attrNameLst>
                                      </p:cBhvr>
                                      <p:to>
                                        <p:strVal val="visible"/>
                                      </p:to>
                                    </p:set>
                                    <p:animEffect transition="in" filter="fade">
                                      <p:cBhvr>
                                        <p:cTn id="22" dur="500"/>
                                        <p:tgtEl>
                                          <p:spTgt spid="829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9" name="Marcador de número de diapositiva 3"/>
          <p:cNvSpPr txBox="1">
            <a:spLocks noGrp="1"/>
          </p:cNvSpPr>
          <p:nvPr/>
        </p:nvSpPr>
        <p:spPr bwMode="auto">
          <a:xfrm>
            <a:off x="8399463" y="6664325"/>
            <a:ext cx="611187" cy="152400"/>
          </a:xfrm>
          <a:prstGeom prst="rect">
            <a:avLst/>
          </a:prstGeom>
          <a:noFill/>
          <a:ln w="9525" algn="ctr">
            <a:noFill/>
            <a:miter lim="800000"/>
            <a:headEnd/>
            <a:tailEnd/>
          </a:ln>
        </p:spPr>
        <p:txBody>
          <a:bodyPr lIns="0" tIns="0" rIns="0" bIns="0">
            <a:spAutoFit/>
          </a:bodyPr>
          <a:lstStyle/>
          <a:p>
            <a:pPr algn="r"/>
            <a:fld id="{DAC1E914-A478-4D48-8E44-1F300B6014BF}" type="slidenum">
              <a:rPr lang="es-ES" altLang="es-VE" sz="1000">
                <a:solidFill>
                  <a:srgbClr val="FFFFCC"/>
                </a:solidFill>
              </a:rPr>
              <a:pPr algn="r"/>
              <a:t>2</a:t>
            </a:fld>
            <a:endParaRPr lang="es-ES" altLang="es-VE" sz="1000">
              <a:solidFill>
                <a:srgbClr val="FFFFCC"/>
              </a:solidFill>
            </a:endParaRPr>
          </a:p>
        </p:txBody>
      </p:sp>
      <p:sp>
        <p:nvSpPr>
          <p:cNvPr id="11" name="CuadroTexto 10"/>
          <p:cNvSpPr txBox="1"/>
          <p:nvPr/>
        </p:nvSpPr>
        <p:spPr>
          <a:xfrm>
            <a:off x="178423" y="21481"/>
            <a:ext cx="8793162" cy="553998"/>
          </a:xfrm>
          <a:prstGeom prst="rect">
            <a:avLst/>
          </a:prstGeom>
          <a:noFill/>
        </p:spPr>
        <p:txBody>
          <a:bodyPr wrap="square" rtlCol="0">
            <a:spAutoFit/>
          </a:bodyPr>
          <a:lstStyle/>
          <a:p>
            <a:pPr algn="ctr"/>
            <a:r>
              <a:rPr lang="es-VE" sz="3000" b="1" kern="10" dirty="0" smtClean="0">
                <a:ln w="22225">
                  <a:solidFill>
                    <a:srgbClr val="000000"/>
                  </a:solidFill>
                  <a:round/>
                  <a:headEnd/>
                  <a:tailEnd/>
                </a:ln>
                <a:solidFill>
                  <a:srgbClr val="FFFF00"/>
                </a:solidFill>
                <a:latin typeface="Arial Black"/>
              </a:rPr>
              <a:t>XIV </a:t>
            </a:r>
            <a:r>
              <a:rPr lang="es-VE" sz="3000" b="1" kern="10" dirty="0">
                <a:ln w="22225">
                  <a:solidFill>
                    <a:srgbClr val="000000"/>
                  </a:solidFill>
                  <a:round/>
                  <a:headEnd/>
                  <a:tailEnd/>
                </a:ln>
                <a:solidFill>
                  <a:srgbClr val="FFFF00"/>
                </a:solidFill>
                <a:latin typeface="Arial Black"/>
              </a:rPr>
              <a:t>Campaña Ambiental </a:t>
            </a:r>
            <a:r>
              <a:rPr lang="es-VE" sz="3000" b="1" kern="10" dirty="0" smtClean="0">
                <a:ln w="22225">
                  <a:solidFill>
                    <a:srgbClr val="000000"/>
                  </a:solidFill>
                  <a:round/>
                  <a:headEnd/>
                  <a:tailEnd/>
                </a:ln>
                <a:solidFill>
                  <a:srgbClr val="FFFF00"/>
                </a:solidFill>
                <a:latin typeface="Arial Black"/>
              </a:rPr>
              <a:t>2017</a:t>
            </a:r>
            <a:endParaRPr lang="es-VE" sz="3000" b="1" kern="10" dirty="0">
              <a:ln w="22225">
                <a:solidFill>
                  <a:srgbClr val="000000"/>
                </a:solidFill>
                <a:round/>
                <a:headEnd/>
                <a:tailEnd/>
              </a:ln>
              <a:solidFill>
                <a:srgbClr val="FFFF00"/>
              </a:solidFill>
              <a:latin typeface="Arial Black"/>
            </a:endParaRPr>
          </a:p>
        </p:txBody>
      </p:sp>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994" y="47154"/>
            <a:ext cx="83260" cy="67637"/>
          </a:xfrm>
          <a:prstGeom prst="rect">
            <a:avLst/>
          </a:prstGeom>
        </p:spPr>
      </p:pic>
      <p:sp>
        <p:nvSpPr>
          <p:cNvPr id="18" name="Título 2"/>
          <p:cNvSpPr txBox="1">
            <a:spLocks/>
          </p:cNvSpPr>
          <p:nvPr/>
        </p:nvSpPr>
        <p:spPr>
          <a:xfrm>
            <a:off x="408995" y="3899045"/>
            <a:ext cx="8328262" cy="1846659"/>
          </a:xfrm>
          <a:prstGeom prst="rect">
            <a:avLst/>
          </a:prstGeom>
        </p:spPr>
        <p:txBody>
          <a:bodyPr wrap="square" lIns="0" tIns="0" rIns="0" bIns="0" rtlCol="0">
            <a:spAutoFit/>
          </a:bodyPr>
          <a:lstStyle>
            <a:lvl1pPr algn="ctr" rtl="0" eaLnBrk="0" fontAlgn="base" hangingPunct="0">
              <a:spcBef>
                <a:spcPct val="0"/>
              </a:spcBef>
              <a:spcAft>
                <a:spcPct val="0"/>
              </a:spcAft>
              <a:defRPr sz="3600" b="1">
                <a:solidFill>
                  <a:srgbClr val="CCFFFF"/>
                </a:solidFill>
                <a:latin typeface="+mj-lt"/>
                <a:ea typeface="+mj-ea"/>
                <a:cs typeface="+mj-cs"/>
              </a:defRPr>
            </a:lvl1pPr>
            <a:lvl2pPr algn="ctr" rtl="0" eaLnBrk="0" fontAlgn="base" hangingPunct="0">
              <a:spcBef>
                <a:spcPct val="0"/>
              </a:spcBef>
              <a:spcAft>
                <a:spcPct val="0"/>
              </a:spcAft>
              <a:defRPr sz="3600" b="1">
                <a:solidFill>
                  <a:srgbClr val="CCFFFF"/>
                </a:solidFill>
                <a:latin typeface="Tahoma" pitchFamily="34" charset="0"/>
              </a:defRPr>
            </a:lvl2pPr>
            <a:lvl3pPr algn="ctr" rtl="0" eaLnBrk="0" fontAlgn="base" hangingPunct="0">
              <a:spcBef>
                <a:spcPct val="0"/>
              </a:spcBef>
              <a:spcAft>
                <a:spcPct val="0"/>
              </a:spcAft>
              <a:defRPr sz="3600" b="1">
                <a:solidFill>
                  <a:srgbClr val="CCFFFF"/>
                </a:solidFill>
                <a:latin typeface="Tahoma" pitchFamily="34" charset="0"/>
              </a:defRPr>
            </a:lvl3pPr>
            <a:lvl4pPr algn="ctr" rtl="0" eaLnBrk="0" fontAlgn="base" hangingPunct="0">
              <a:spcBef>
                <a:spcPct val="0"/>
              </a:spcBef>
              <a:spcAft>
                <a:spcPct val="0"/>
              </a:spcAft>
              <a:defRPr sz="3600" b="1">
                <a:solidFill>
                  <a:srgbClr val="CCFFFF"/>
                </a:solidFill>
                <a:latin typeface="Tahoma" pitchFamily="34" charset="0"/>
              </a:defRPr>
            </a:lvl4pPr>
            <a:lvl5pPr algn="ctr" rtl="0" eaLnBrk="0" fontAlgn="base" hangingPunct="0">
              <a:spcBef>
                <a:spcPct val="0"/>
              </a:spcBef>
              <a:spcAft>
                <a:spcPct val="0"/>
              </a:spcAft>
              <a:defRPr sz="3600" b="1">
                <a:solidFill>
                  <a:srgbClr val="CCFFFF"/>
                </a:solidFill>
                <a:latin typeface="Tahoma" pitchFamily="34" charset="0"/>
              </a:defRPr>
            </a:lvl5pPr>
            <a:lvl6pPr marL="457200" algn="ctr" rtl="0" eaLnBrk="0" fontAlgn="base" hangingPunct="0">
              <a:spcBef>
                <a:spcPct val="0"/>
              </a:spcBef>
              <a:spcAft>
                <a:spcPct val="0"/>
              </a:spcAft>
              <a:defRPr sz="3600" b="1">
                <a:solidFill>
                  <a:srgbClr val="CCFFFF"/>
                </a:solidFill>
                <a:latin typeface="Tahoma" pitchFamily="34" charset="0"/>
              </a:defRPr>
            </a:lvl6pPr>
            <a:lvl7pPr marL="914400" algn="ctr" rtl="0" eaLnBrk="0" fontAlgn="base" hangingPunct="0">
              <a:spcBef>
                <a:spcPct val="0"/>
              </a:spcBef>
              <a:spcAft>
                <a:spcPct val="0"/>
              </a:spcAft>
              <a:defRPr sz="3600" b="1">
                <a:solidFill>
                  <a:srgbClr val="CCFFFF"/>
                </a:solidFill>
                <a:latin typeface="Tahoma" pitchFamily="34" charset="0"/>
              </a:defRPr>
            </a:lvl7pPr>
            <a:lvl8pPr marL="1371600" algn="ctr" rtl="0" eaLnBrk="0" fontAlgn="base" hangingPunct="0">
              <a:spcBef>
                <a:spcPct val="0"/>
              </a:spcBef>
              <a:spcAft>
                <a:spcPct val="0"/>
              </a:spcAft>
              <a:defRPr sz="3600" b="1">
                <a:solidFill>
                  <a:srgbClr val="CCFFFF"/>
                </a:solidFill>
                <a:latin typeface="Tahoma" pitchFamily="34" charset="0"/>
              </a:defRPr>
            </a:lvl8pPr>
            <a:lvl9pPr marL="1828800" algn="ctr" rtl="0" eaLnBrk="0" fontAlgn="base" hangingPunct="0">
              <a:spcBef>
                <a:spcPct val="0"/>
              </a:spcBef>
              <a:spcAft>
                <a:spcPct val="0"/>
              </a:spcAft>
              <a:defRPr sz="3600" b="1">
                <a:solidFill>
                  <a:srgbClr val="CCFFFF"/>
                </a:solidFill>
                <a:latin typeface="Tahoma" pitchFamily="34" charset="0"/>
              </a:defRPr>
            </a:lvl9pPr>
          </a:lstStyle>
          <a:p>
            <a:pPr fontAlgn="auto">
              <a:spcAft>
                <a:spcPts val="0"/>
              </a:spcAft>
              <a:defRPr/>
            </a:pPr>
            <a:r>
              <a:rPr lang="es-VE" sz="3000" kern="10" dirty="0">
                <a:ln w="22225">
                  <a:solidFill>
                    <a:srgbClr val="000000"/>
                  </a:solidFill>
                  <a:round/>
                  <a:headEnd/>
                  <a:tailEnd/>
                </a:ln>
                <a:latin typeface="Arial Black"/>
                <a:cs typeface="Arial" charset="0"/>
              </a:rPr>
              <a:t>“Proteger la Naturaleza es Impulsar el Turismo Sostenible para el Desarrollo con el Fin de Conservar las Áreas Naturales y Preservar la Vida”</a:t>
            </a:r>
            <a:endParaRPr lang="es-VE" sz="3000" kern="0" dirty="0">
              <a:ln w="22225">
                <a:solidFill>
                  <a:srgbClr val="000000"/>
                </a:solidFill>
                <a:round/>
                <a:headEnd/>
                <a:tailEnd/>
              </a:ln>
            </a:endParaRPr>
          </a:p>
        </p:txBody>
      </p:sp>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9899" y="706643"/>
            <a:ext cx="5570555" cy="3037240"/>
          </a:xfrm>
          <a:prstGeom prst="rect">
            <a:avLst/>
          </a:prstGeom>
        </p:spPr>
      </p:pic>
      <p:sp>
        <p:nvSpPr>
          <p:cNvPr id="2" name="Marcador de pie de página 1"/>
          <p:cNvSpPr>
            <a:spLocks noGrp="1"/>
          </p:cNvSpPr>
          <p:nvPr>
            <p:ph type="ftr" sz="quarter" idx="3"/>
          </p:nvPr>
        </p:nvSpPr>
        <p:spPr/>
        <p:txBody>
          <a:bodyPr/>
          <a:lstStyle/>
          <a:p>
            <a:pPr>
              <a:defRPr/>
            </a:pPr>
            <a:r>
              <a:rPr lang="es-VE" smtClean="0"/>
              <a:t>Diseño y Montaje: Francisco Lau - 2017</a:t>
            </a:r>
            <a:endParaRPr lang="es-ES" dirty="0"/>
          </a:p>
        </p:txBody>
      </p:sp>
    </p:spTree>
    <p:extLst>
      <p:ext uri="{BB962C8B-B14F-4D97-AF65-F5344CB8AC3E}">
        <p14:creationId xmlns:p14="http://schemas.microsoft.com/office/powerpoint/2010/main" val="1352214617"/>
      </p:ext>
    </p:extLst>
  </p:cSld>
  <p:clrMapOvr>
    <a:masterClrMapping/>
  </p:clrMapOvr>
  <p:transition>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79388" y="-3942"/>
            <a:ext cx="8785224" cy="492443"/>
          </a:xfrm>
        </p:spPr>
        <p:txBody>
          <a:bodyPr wrap="square" lIns="0" tIns="0" rIns="0" bIns="0" rtlCol="0">
            <a:spAutoFit/>
          </a:bodyPr>
          <a:lstStyle/>
          <a:p>
            <a:pPr algn="ctr" fontAlgn="auto">
              <a:lnSpc>
                <a:spcPct val="100000"/>
              </a:lnSpc>
              <a:spcAft>
                <a:spcPts val="0"/>
              </a:spcAft>
              <a:defRPr/>
            </a:pPr>
            <a:r>
              <a:rPr lang="es-VE" sz="3200" b="1" kern="10" dirty="0">
                <a:ln w="25400">
                  <a:solidFill>
                    <a:srgbClr val="000000"/>
                  </a:solidFill>
                  <a:round/>
                  <a:headEnd/>
                  <a:tailEnd/>
                </a:ln>
                <a:solidFill>
                  <a:srgbClr val="FFCCFF"/>
                </a:solidFill>
                <a:latin typeface="Arial Black"/>
                <a:cs typeface="Arial" charset="0"/>
              </a:rPr>
              <a:t>Actividades y Contenidos</a:t>
            </a:r>
            <a:endParaRPr lang="es-VE" sz="3000" dirty="0"/>
          </a:p>
        </p:txBody>
      </p:sp>
      <p:sp>
        <p:nvSpPr>
          <p:cNvPr id="4" name="Marcador de contenido 3"/>
          <p:cNvSpPr>
            <a:spLocks noGrp="1"/>
          </p:cNvSpPr>
          <p:nvPr>
            <p:ph idx="1"/>
          </p:nvPr>
        </p:nvSpPr>
        <p:spPr>
          <a:xfrm>
            <a:off x="179388" y="589413"/>
            <a:ext cx="8785224" cy="1600438"/>
          </a:xfrm>
        </p:spPr>
        <p:txBody>
          <a:bodyPr lIns="0" tIns="0" rIns="0" bIns="0" rtlCol="0">
            <a:spAutoFit/>
          </a:bodyPr>
          <a:lstStyle/>
          <a:p>
            <a:pPr marL="360000" indent="-360000" algn="just" defTabSz="360000" fontAlgn="auto">
              <a:lnSpc>
                <a:spcPct val="100000"/>
              </a:lnSpc>
              <a:spcBef>
                <a:spcPts val="1200"/>
              </a:spcBef>
              <a:spcAft>
                <a:spcPts val="0"/>
              </a:spcAft>
              <a:buClr>
                <a:srgbClr val="FF0000"/>
              </a:buClr>
              <a:buFont typeface="Wingdings" panose="05000000000000000000" pitchFamily="2" charset="2"/>
              <a:buChar char="Ø"/>
              <a:defRPr/>
            </a:pPr>
            <a:r>
              <a:rPr lang="es-VE" sz="2600" kern="10" dirty="0">
                <a:ln w="15875">
                  <a:solidFill>
                    <a:srgbClr val="000000"/>
                  </a:solidFill>
                  <a:round/>
                  <a:headEnd/>
                  <a:tailEnd/>
                </a:ln>
                <a:solidFill>
                  <a:schemeClr val="accent6">
                    <a:lumMod val="75000"/>
                  </a:schemeClr>
                </a:solidFill>
                <a:latin typeface="Arial Black"/>
              </a:rPr>
              <a:t>Propiciar la elaboración e implantación de un Plan General de Protección y Conservación de nuestras especies de flora y fauna y ecosistemas amenazados</a:t>
            </a:r>
            <a:r>
              <a:rPr lang="es-VE" sz="2600" kern="10" dirty="0" smtClean="0">
                <a:ln w="15875">
                  <a:solidFill>
                    <a:srgbClr val="000000"/>
                  </a:solidFill>
                  <a:round/>
                  <a:headEnd/>
                  <a:tailEnd/>
                </a:ln>
                <a:solidFill>
                  <a:schemeClr val="accent6">
                    <a:lumMod val="75000"/>
                  </a:schemeClr>
                </a:solidFill>
                <a:latin typeface="Arial Black"/>
              </a:rPr>
              <a:t>.</a:t>
            </a:r>
            <a:endParaRPr lang="es-VE" sz="2600" kern="10" dirty="0">
              <a:ln w="15875">
                <a:solidFill>
                  <a:srgbClr val="000000"/>
                </a:solidFill>
                <a:round/>
                <a:headEnd/>
                <a:tailEnd/>
              </a:ln>
              <a:solidFill>
                <a:schemeClr val="accent6">
                  <a:lumMod val="75000"/>
                </a:schemeClr>
              </a:solidFill>
              <a:latin typeface="Arial Black"/>
            </a:endParaRPr>
          </a:p>
        </p:txBody>
      </p:sp>
      <p:pic>
        <p:nvPicPr>
          <p:cNvPr id="2" name="Imagen 1">
            <a:hlinkClick r:id="rId2" action="ppaction://hlinkfile"/>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189851"/>
            <a:ext cx="5216056" cy="2093286"/>
          </a:xfrm>
          <a:prstGeom prst="rect">
            <a:avLst/>
          </a:prstGeom>
        </p:spPr>
      </p:pic>
      <p:pic>
        <p:nvPicPr>
          <p:cNvPr id="5" name="Imagen 4">
            <a:hlinkClick r:id="rId4" action="ppaction://hlinkfile"/>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2613" y="4045495"/>
            <a:ext cx="4733802" cy="2196036"/>
          </a:xfrm>
          <a:prstGeom prst="rect">
            <a:avLst/>
          </a:prstGeom>
        </p:spPr>
      </p:pic>
      <p:sp>
        <p:nvSpPr>
          <p:cNvPr id="6" name="Marcador de pie de página 5"/>
          <p:cNvSpPr>
            <a:spLocks noGrp="1"/>
          </p:cNvSpPr>
          <p:nvPr>
            <p:ph type="ftr" sz="quarter" idx="3"/>
          </p:nvPr>
        </p:nvSpPr>
        <p:spPr/>
        <p:txBody>
          <a:bodyPr/>
          <a:lstStyle/>
          <a:p>
            <a:pPr>
              <a:defRPr/>
            </a:pPr>
            <a:r>
              <a:rPr lang="es-VE" smtClean="0"/>
              <a:t>Diseño y Montaje: Francisco Lau - 2017</a:t>
            </a:r>
            <a:endParaRPr lang="es-ES"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79388" y="-1936"/>
            <a:ext cx="8785224" cy="492443"/>
          </a:xfrm>
        </p:spPr>
        <p:txBody>
          <a:bodyPr wrap="square" lIns="0" tIns="0" rIns="0" bIns="0" rtlCol="0">
            <a:spAutoFit/>
          </a:bodyPr>
          <a:lstStyle/>
          <a:p>
            <a:pPr algn="ctr" fontAlgn="auto">
              <a:lnSpc>
                <a:spcPct val="100000"/>
              </a:lnSpc>
              <a:spcAft>
                <a:spcPts val="0"/>
              </a:spcAft>
              <a:defRPr/>
            </a:pPr>
            <a:r>
              <a:rPr lang="es-VE" sz="3200" b="1" kern="10" dirty="0">
                <a:ln w="25400">
                  <a:solidFill>
                    <a:srgbClr val="000000"/>
                  </a:solidFill>
                  <a:round/>
                  <a:headEnd/>
                  <a:tailEnd/>
                </a:ln>
                <a:solidFill>
                  <a:srgbClr val="FFCCFF"/>
                </a:solidFill>
                <a:latin typeface="Arial Black"/>
                <a:cs typeface="Arial" charset="0"/>
              </a:rPr>
              <a:t>Actividades y Contenidos</a:t>
            </a:r>
            <a:endParaRPr lang="es-VE" sz="3000" dirty="0"/>
          </a:p>
        </p:txBody>
      </p:sp>
      <p:sp>
        <p:nvSpPr>
          <p:cNvPr id="4" name="Marcador de contenido 3"/>
          <p:cNvSpPr>
            <a:spLocks noGrp="1"/>
          </p:cNvSpPr>
          <p:nvPr>
            <p:ph idx="1"/>
          </p:nvPr>
        </p:nvSpPr>
        <p:spPr>
          <a:xfrm>
            <a:off x="179388" y="588571"/>
            <a:ext cx="8785224" cy="1600438"/>
          </a:xfrm>
        </p:spPr>
        <p:txBody>
          <a:bodyPr lIns="0" tIns="0" rIns="0" bIns="0" rtlCol="0">
            <a:spAutoFit/>
          </a:bodyPr>
          <a:lstStyle/>
          <a:p>
            <a:pPr marL="360000" indent="-360000" algn="just" defTabSz="360000" fontAlgn="auto">
              <a:lnSpc>
                <a:spcPct val="100000"/>
              </a:lnSpc>
              <a:spcBef>
                <a:spcPts val="1200"/>
              </a:spcBef>
              <a:spcAft>
                <a:spcPts val="0"/>
              </a:spcAft>
              <a:buClr>
                <a:srgbClr val="FF0000"/>
              </a:buClr>
              <a:buFont typeface="Wingdings" panose="05000000000000000000" pitchFamily="2" charset="2"/>
              <a:buChar char="Ø"/>
              <a:defRPr/>
            </a:pPr>
            <a:r>
              <a:rPr lang="es-VE" sz="2600" kern="10" dirty="0">
                <a:ln w="15875">
                  <a:solidFill>
                    <a:srgbClr val="000000"/>
                  </a:solidFill>
                  <a:round/>
                  <a:headEnd/>
                  <a:tailEnd/>
                </a:ln>
                <a:solidFill>
                  <a:schemeClr val="accent6">
                    <a:lumMod val="75000"/>
                  </a:schemeClr>
                </a:solidFill>
                <a:latin typeface="Arial Black"/>
              </a:rPr>
              <a:t>Recopilar y dar a conocer la Normativa Ambiental vigente relevante a la protección de nuestras especies de flora y fauna y ecosistemas amenazados</a:t>
            </a:r>
            <a:r>
              <a:rPr lang="es-VE" sz="2600" kern="10" dirty="0" smtClean="0">
                <a:ln w="15875">
                  <a:solidFill>
                    <a:srgbClr val="000000"/>
                  </a:solidFill>
                  <a:round/>
                  <a:headEnd/>
                  <a:tailEnd/>
                </a:ln>
                <a:solidFill>
                  <a:schemeClr val="accent6">
                    <a:lumMod val="75000"/>
                  </a:schemeClr>
                </a:solidFill>
                <a:latin typeface="Arial Black"/>
              </a:rPr>
              <a:t>.</a:t>
            </a:r>
            <a:endParaRPr lang="es-VE" sz="2600" kern="10" dirty="0">
              <a:ln w="15875">
                <a:solidFill>
                  <a:srgbClr val="000000"/>
                </a:solidFill>
                <a:round/>
                <a:headEnd/>
                <a:tailEnd/>
              </a:ln>
              <a:solidFill>
                <a:schemeClr val="accent6">
                  <a:lumMod val="75000"/>
                </a:schemeClr>
              </a:solidFill>
              <a:latin typeface="Arial Black"/>
            </a:endParaRPr>
          </a:p>
        </p:txBody>
      </p:sp>
      <p:pic>
        <p:nvPicPr>
          <p:cNvPr id="124931" name="Imagen 1">
            <a:hlinkClick r:id="rId2" action="ppaction://hlinkfile"/>
          </p:cNvPr>
          <p:cNvPicPr>
            <a:picLocks noChangeAspect="1"/>
          </p:cNvPicPr>
          <p:nvPr/>
        </p:nvPicPr>
        <p:blipFill>
          <a:blip r:embed="rId3"/>
          <a:srcRect/>
          <a:stretch>
            <a:fillRect/>
          </a:stretch>
        </p:blipFill>
        <p:spPr bwMode="auto">
          <a:xfrm>
            <a:off x="2237491" y="2315030"/>
            <a:ext cx="4703585" cy="2720674"/>
          </a:xfrm>
          <a:prstGeom prst="rect">
            <a:avLst/>
          </a:prstGeom>
          <a:noFill/>
          <a:ln w="9525">
            <a:noFill/>
            <a:miter lim="800000"/>
            <a:headEnd/>
            <a:tailEnd/>
          </a:ln>
        </p:spPr>
      </p:pic>
      <p:sp>
        <p:nvSpPr>
          <p:cNvPr id="5" name="Rectángulo 4"/>
          <p:cNvSpPr/>
          <p:nvPr/>
        </p:nvSpPr>
        <p:spPr>
          <a:xfrm>
            <a:off x="179388" y="5117695"/>
            <a:ext cx="8785224" cy="1200329"/>
          </a:xfrm>
          <a:prstGeom prst="rect">
            <a:avLst/>
          </a:prstGeom>
        </p:spPr>
        <p:txBody>
          <a:bodyPr>
            <a:spAutoFit/>
          </a:bodyPr>
          <a:lstStyle/>
          <a:p>
            <a:pPr marL="342900" indent="-342900" defTabSz="360000" fontAlgn="auto">
              <a:spcBef>
                <a:spcPts val="600"/>
              </a:spcBef>
              <a:spcAft>
                <a:spcPts val="0"/>
              </a:spcAft>
              <a:buClr>
                <a:srgbClr val="FF0000"/>
              </a:buClr>
              <a:buFont typeface="Wingdings" panose="05000000000000000000" pitchFamily="2" charset="2"/>
              <a:buChar char="ü"/>
              <a:defRPr/>
            </a:pPr>
            <a:r>
              <a:rPr lang="es-ES" altLang="es-VE" sz="2400" b="1" kern="10" dirty="0">
                <a:ln w="15875">
                  <a:solidFill>
                    <a:srgbClr val="000000"/>
                  </a:solidFill>
                  <a:round/>
                  <a:headEnd/>
                  <a:tailEnd/>
                </a:ln>
                <a:solidFill>
                  <a:srgbClr val="00B0F0"/>
                </a:solidFill>
                <a:latin typeface="Arial" panose="020B0604020202020204" pitchFamily="34" charset="0"/>
                <a:cs typeface="Arial" panose="020B0604020202020204" pitchFamily="34" charset="0"/>
              </a:rPr>
              <a:t>Convención sobre el Comercio Internacional de Especies Amenazadas de Fauna y Flora Silvestres (</a:t>
            </a:r>
            <a:r>
              <a:rPr lang="es-ES" altLang="es-VE" sz="2400" b="1" kern="10" dirty="0">
                <a:ln w="15875">
                  <a:solidFill>
                    <a:srgbClr val="000000"/>
                  </a:solidFill>
                  <a:round/>
                  <a:headEnd/>
                  <a:tailEnd/>
                </a:ln>
                <a:solidFill>
                  <a:srgbClr val="FF0000"/>
                </a:solidFill>
                <a:latin typeface="Arial" panose="020B0604020202020204" pitchFamily="34" charset="0"/>
                <a:cs typeface="Arial" panose="020B0604020202020204" pitchFamily="34" charset="0"/>
              </a:rPr>
              <a:t>CITES</a:t>
            </a:r>
            <a:r>
              <a:rPr lang="es-ES" altLang="es-VE" sz="2400" b="1" kern="10" dirty="0">
                <a:ln w="15875">
                  <a:solidFill>
                    <a:srgbClr val="000000"/>
                  </a:solidFill>
                  <a:round/>
                  <a:headEnd/>
                  <a:tailEnd/>
                </a:ln>
                <a:solidFill>
                  <a:srgbClr val="00B0F0"/>
                </a:solidFill>
                <a:latin typeface="Arial" panose="020B0604020202020204" pitchFamily="34" charset="0"/>
                <a:cs typeface="Arial" panose="020B0604020202020204" pitchFamily="34" charset="0"/>
              </a:rPr>
              <a:t>).</a:t>
            </a:r>
            <a:endParaRPr lang="es-VE" altLang="es-VE" sz="2400" b="1" kern="10" dirty="0">
              <a:ln w="15875">
                <a:solidFill>
                  <a:srgbClr val="000000"/>
                </a:solidFill>
                <a:round/>
                <a:headEnd/>
                <a:tailEnd/>
              </a:ln>
              <a:solidFill>
                <a:srgbClr val="00B0F0"/>
              </a:solidFill>
              <a:latin typeface="Arial" panose="020B0604020202020204" pitchFamily="34" charset="0"/>
              <a:cs typeface="Arial" panose="020B0604020202020204" pitchFamily="34" charset="0"/>
            </a:endParaRPr>
          </a:p>
        </p:txBody>
      </p:sp>
      <p:sp>
        <p:nvSpPr>
          <p:cNvPr id="2" name="Marcador de pie de página 1"/>
          <p:cNvSpPr>
            <a:spLocks noGrp="1"/>
          </p:cNvSpPr>
          <p:nvPr>
            <p:ph type="ftr" sz="quarter" idx="3"/>
          </p:nvPr>
        </p:nvSpPr>
        <p:spPr/>
        <p:txBody>
          <a:bodyPr/>
          <a:lstStyle/>
          <a:p>
            <a:pPr>
              <a:defRPr/>
            </a:pPr>
            <a:r>
              <a:rPr lang="es-VE" smtClean="0"/>
              <a:t>Diseño y Montaje: Francisco Lau - 2017</a:t>
            </a:r>
            <a:endParaRPr lang="es-ES" dirty="0"/>
          </a:p>
        </p:txBody>
      </p:sp>
    </p:spTree>
  </p:cSld>
  <p:clrMapOvr>
    <a:masterClrMapping/>
  </p:clrMapOvr>
  <p:transition>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 Box 12"/>
          <p:cNvSpPr txBox="1">
            <a:spLocks noChangeArrowheads="1"/>
          </p:cNvSpPr>
          <p:nvPr/>
        </p:nvSpPr>
        <p:spPr bwMode="auto">
          <a:xfrm>
            <a:off x="179387" y="71438"/>
            <a:ext cx="8785225" cy="867930"/>
          </a:xfrm>
          <a:prstGeom prst="rect">
            <a:avLst/>
          </a:prstGeom>
          <a:noFill/>
          <a:ln w="9525">
            <a:noFill/>
            <a:miter lim="800000"/>
            <a:headEnd/>
            <a:tailEnd/>
          </a:ln>
        </p:spPr>
        <p:txBody>
          <a:bodyPr wrap="square">
            <a:spAutoFit/>
          </a:bodyPr>
          <a:lstStyle/>
          <a:p>
            <a:pPr algn="ctr" fontAlgn="auto">
              <a:lnSpc>
                <a:spcPct val="90000"/>
              </a:lnSpc>
              <a:spcAft>
                <a:spcPts val="0"/>
              </a:spcAft>
              <a:defRPr/>
            </a:pPr>
            <a:r>
              <a:rPr lang="es-VE" altLang="es-VE" sz="2800" dirty="0" smtClean="0">
                <a:ln w="19050">
                  <a:solidFill>
                    <a:prstClr val="black"/>
                  </a:solidFill>
                </a:ln>
                <a:solidFill>
                  <a:srgbClr val="FF0000"/>
                </a:solidFill>
                <a:latin typeface="Arial Black" panose="020B0A04020102020204" pitchFamily="34" charset="0"/>
                <a:cs typeface="Arial" panose="020B0604020202020204" pitchFamily="34" charset="0"/>
              </a:rPr>
              <a:t>Campaña por la Protección y Conservación del Cardenalito de Venezuela.</a:t>
            </a:r>
            <a:endParaRPr lang="es-ES" altLang="es-VE" sz="2800" dirty="0">
              <a:ln w="19050">
                <a:solidFill>
                  <a:prstClr val="black"/>
                </a:solidFill>
              </a:ln>
              <a:solidFill>
                <a:srgbClr val="FF0000"/>
              </a:solidFill>
              <a:latin typeface="Arial Black" panose="020B0A04020102020204" pitchFamily="34" charset="0"/>
              <a:cs typeface="Arial" panose="020B0604020202020204" pitchFamily="34" charset="0"/>
            </a:endParaRPr>
          </a:p>
        </p:txBody>
      </p:sp>
      <p:pic>
        <p:nvPicPr>
          <p:cNvPr id="33794" name="Picture 3" descr="4_1cardenalito_p"/>
          <p:cNvPicPr>
            <a:picLocks noChangeAspect="1" noChangeArrowheads="1"/>
          </p:cNvPicPr>
          <p:nvPr/>
        </p:nvPicPr>
        <p:blipFill>
          <a:blip r:embed="rId2"/>
          <a:srcRect/>
          <a:stretch>
            <a:fillRect/>
          </a:stretch>
        </p:blipFill>
        <p:spPr bwMode="auto">
          <a:xfrm>
            <a:off x="250825" y="908050"/>
            <a:ext cx="3402013" cy="5111750"/>
          </a:xfrm>
          <a:prstGeom prst="rect">
            <a:avLst/>
          </a:prstGeom>
          <a:noFill/>
          <a:ln w="9525">
            <a:noFill/>
            <a:miter lim="800000"/>
            <a:headEnd/>
            <a:tailEnd/>
          </a:ln>
        </p:spPr>
      </p:pic>
      <p:sp>
        <p:nvSpPr>
          <p:cNvPr id="33795" name="Rectangle 7"/>
          <p:cNvSpPr>
            <a:spLocks noGrp="1" noChangeArrowheads="1"/>
          </p:cNvSpPr>
          <p:nvPr>
            <p:ph type="body" idx="4294967295"/>
          </p:nvPr>
        </p:nvSpPr>
        <p:spPr bwMode="auto">
          <a:xfrm>
            <a:off x="3899971" y="879034"/>
            <a:ext cx="5064641" cy="5165517"/>
          </a:xfrm>
          <a:prstGeom prst="rect">
            <a:avLst/>
          </a:prstGeom>
          <a:noFill/>
          <a:ln>
            <a:miter lim="800000"/>
            <a:headEnd/>
            <a:tailEnd/>
          </a:ln>
        </p:spPr>
        <p:txBody>
          <a:bodyPr wrap="square" lIns="0" tIns="0" rIns="0" bIns="0">
            <a:spAutoFit/>
          </a:bodyPr>
          <a:lstStyle/>
          <a:p>
            <a:pPr marL="288000" indent="-288000">
              <a:lnSpc>
                <a:spcPct val="100000"/>
              </a:lnSpc>
              <a:spcBef>
                <a:spcPts val="400"/>
              </a:spcBef>
              <a:buClr>
                <a:srgbClr val="EA080D"/>
              </a:buClr>
              <a:buFont typeface="Wingdings" pitchFamily="2" charset="2"/>
              <a:buChar char="Ø"/>
            </a:pPr>
            <a:r>
              <a:rPr lang="es-VE" altLang="es-VE" sz="2900" b="1" dirty="0" smtClean="0">
                <a:ln w="3175">
                  <a:noFill/>
                </a:ln>
                <a:latin typeface="Arial" charset="0"/>
              </a:rPr>
              <a:t> Protege su hábitat.</a:t>
            </a:r>
          </a:p>
          <a:p>
            <a:pPr marL="288000" indent="-288000">
              <a:lnSpc>
                <a:spcPct val="100000"/>
              </a:lnSpc>
              <a:spcBef>
                <a:spcPts val="400"/>
              </a:spcBef>
              <a:buClr>
                <a:srgbClr val="EA080D"/>
              </a:buClr>
              <a:buFont typeface="Wingdings" pitchFamily="2" charset="2"/>
              <a:buChar char="Ø"/>
            </a:pPr>
            <a:r>
              <a:rPr lang="es-VE" altLang="es-VE" sz="2900" b="1" dirty="0" smtClean="0">
                <a:ln w="3175">
                  <a:noFill/>
                </a:ln>
                <a:latin typeface="Arial" charset="0"/>
              </a:rPr>
              <a:t> Evita su caza.</a:t>
            </a:r>
          </a:p>
          <a:p>
            <a:pPr marL="288000" indent="-288000">
              <a:lnSpc>
                <a:spcPct val="100000"/>
              </a:lnSpc>
              <a:spcBef>
                <a:spcPts val="400"/>
              </a:spcBef>
              <a:buClr>
                <a:srgbClr val="EA080D"/>
              </a:buClr>
              <a:buFont typeface="Wingdings" pitchFamily="2" charset="2"/>
              <a:buChar char="Ø"/>
            </a:pPr>
            <a:r>
              <a:rPr lang="es-VE" altLang="es-VE" sz="2900" b="1" dirty="0" smtClean="0">
                <a:ln w="3175">
                  <a:noFill/>
                </a:ln>
                <a:latin typeface="Arial" charset="0"/>
              </a:rPr>
              <a:t> Evita su tenencia en jaulas.</a:t>
            </a:r>
          </a:p>
          <a:p>
            <a:pPr marL="288000" indent="-288000">
              <a:lnSpc>
                <a:spcPct val="100000"/>
              </a:lnSpc>
              <a:spcBef>
                <a:spcPts val="400"/>
              </a:spcBef>
              <a:buClr>
                <a:srgbClr val="EA080D"/>
              </a:buClr>
              <a:buFont typeface="Wingdings" pitchFamily="2" charset="2"/>
              <a:buChar char="Ø"/>
            </a:pPr>
            <a:r>
              <a:rPr lang="es-VE" altLang="es-VE" sz="2900" b="1" dirty="0" smtClean="0">
                <a:ln w="3175">
                  <a:noFill/>
                </a:ln>
                <a:latin typeface="Arial" charset="0"/>
              </a:rPr>
              <a:t> Denuncia su venta.</a:t>
            </a:r>
          </a:p>
          <a:p>
            <a:pPr marL="288000" indent="-288000">
              <a:lnSpc>
                <a:spcPct val="100000"/>
              </a:lnSpc>
              <a:spcBef>
                <a:spcPts val="400"/>
              </a:spcBef>
              <a:buClr>
                <a:srgbClr val="EA080D"/>
              </a:buClr>
              <a:buFont typeface="Wingdings" pitchFamily="2" charset="2"/>
              <a:buChar char="Ø"/>
            </a:pPr>
            <a:r>
              <a:rPr lang="es-VE" altLang="es-VE" sz="2900" b="1" dirty="0" smtClean="0">
                <a:ln w="3175">
                  <a:noFill/>
                </a:ln>
                <a:latin typeface="Arial" charset="0"/>
              </a:rPr>
              <a:t> Concientiza a un amigo y que éste a su vez sea multiplicador de esfuerzos.</a:t>
            </a:r>
          </a:p>
          <a:p>
            <a:pPr marL="288000" indent="-288000">
              <a:lnSpc>
                <a:spcPct val="100000"/>
              </a:lnSpc>
              <a:spcBef>
                <a:spcPts val="400"/>
              </a:spcBef>
              <a:buClr>
                <a:srgbClr val="EA080D"/>
              </a:buClr>
              <a:buFont typeface="Wingdings" pitchFamily="2" charset="2"/>
              <a:buChar char="Ø"/>
            </a:pPr>
            <a:r>
              <a:rPr lang="es-VE" altLang="es-VE" sz="2900" b="1" dirty="0" smtClean="0">
                <a:ln w="3175">
                  <a:noFill/>
                </a:ln>
                <a:latin typeface="Arial" charset="0"/>
              </a:rPr>
              <a:t> Recuerda que la extinción de una especie es para siempre.</a:t>
            </a:r>
            <a:endParaRPr lang="es-ES" altLang="es-VE" sz="2900" b="1" dirty="0" smtClean="0">
              <a:ln w="3175">
                <a:noFill/>
              </a:ln>
              <a:latin typeface="Arial" charset="0"/>
            </a:endParaRPr>
          </a:p>
        </p:txBody>
      </p:sp>
      <p:sp>
        <p:nvSpPr>
          <p:cNvPr id="2" name="Marcador de pie de página 1"/>
          <p:cNvSpPr>
            <a:spLocks noGrp="1"/>
          </p:cNvSpPr>
          <p:nvPr>
            <p:ph type="ftr" sz="quarter" idx="3"/>
          </p:nvPr>
        </p:nvSpPr>
        <p:spPr/>
        <p:txBody>
          <a:bodyPr/>
          <a:lstStyle/>
          <a:p>
            <a:pPr>
              <a:defRPr/>
            </a:pPr>
            <a:r>
              <a:rPr lang="es-VE" smtClean="0"/>
              <a:t>Diseño y Montaje: Francisco Lau - 2017</a:t>
            </a:r>
            <a:endParaRPr lang="es-ES" dirty="0"/>
          </a:p>
        </p:txBody>
      </p:sp>
    </p:spTree>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2"/>
          <p:cNvSpPr txBox="1">
            <a:spLocks noChangeArrowheads="1"/>
          </p:cNvSpPr>
          <p:nvPr/>
        </p:nvSpPr>
        <p:spPr bwMode="auto">
          <a:xfrm>
            <a:off x="0" y="71438"/>
            <a:ext cx="9144000" cy="830997"/>
          </a:xfrm>
          <a:prstGeom prst="rect">
            <a:avLst/>
          </a:prstGeom>
          <a:noFill/>
          <a:ln w="9525">
            <a:noFill/>
            <a:miter lim="800000"/>
            <a:headEnd/>
            <a:tailEnd/>
          </a:ln>
        </p:spPr>
        <p:txBody>
          <a:bodyPr lIns="0" tIns="0" rIns="0" bIns="0">
            <a:spAutoFit/>
          </a:bodyPr>
          <a:lstStyle>
            <a:defPPr>
              <a:defRPr lang="es-VE"/>
            </a:defPPr>
            <a:lvl1pPr algn="ctr">
              <a:lnSpc>
                <a:spcPct val="90000"/>
              </a:lnSpc>
              <a:spcBef>
                <a:spcPct val="0"/>
              </a:spcBef>
              <a:defRPr sz="3600">
                <a:ln w="19050">
                  <a:solidFill>
                    <a:schemeClr val="dk1"/>
                  </a:solidFill>
                </a:ln>
                <a:solidFill>
                  <a:srgbClr val="FF0000"/>
                </a:solidFill>
                <a:latin typeface="Arial Black" panose="020B0A04020102020204" pitchFamily="34" charset="0"/>
                <a:ea typeface="+mj-ea"/>
                <a:cs typeface="Arial" panose="020B0604020202020204" pitchFamily="34" charset="0"/>
              </a:defRPr>
            </a:lvl1pPr>
          </a:lstStyle>
          <a:p>
            <a:pPr fontAlgn="auto">
              <a:spcAft>
                <a:spcPts val="0"/>
              </a:spcAft>
              <a:defRPr/>
            </a:pPr>
            <a:r>
              <a:rPr lang="es-VE" altLang="es-VE" sz="3000" dirty="0" smtClean="0">
                <a:ln w="19050">
                  <a:solidFill>
                    <a:prstClr val="black"/>
                  </a:solidFill>
                </a:ln>
              </a:rPr>
              <a:t>Impulsar la “Campaña para la Conservación del Cardenalito”</a:t>
            </a:r>
            <a:endParaRPr lang="es-ES" altLang="es-VE" sz="3000" dirty="0">
              <a:ln w="19050">
                <a:solidFill>
                  <a:prstClr val="black"/>
                </a:solidFill>
              </a:ln>
            </a:endParaRPr>
          </a:p>
        </p:txBody>
      </p:sp>
      <p:sp>
        <p:nvSpPr>
          <p:cNvPr id="115715" name="Rectangle 7"/>
          <p:cNvSpPr txBox="1">
            <a:spLocks noChangeArrowheads="1"/>
          </p:cNvSpPr>
          <p:nvPr/>
        </p:nvSpPr>
        <p:spPr bwMode="auto">
          <a:xfrm>
            <a:off x="246063" y="974725"/>
            <a:ext cx="8718550" cy="690563"/>
          </a:xfrm>
          <a:prstGeom prst="rect">
            <a:avLst/>
          </a:prstGeom>
          <a:noFill/>
          <a:ln w="9525">
            <a:noFill/>
            <a:miter lim="800000"/>
            <a:headEnd/>
            <a:tailEnd/>
          </a:ln>
        </p:spPr>
        <p:txBody>
          <a:bodyPr lIns="0" tIns="0" rIns="0" bIns="0">
            <a:spAutoFit/>
          </a:bodyPr>
          <a:lstStyle/>
          <a:p>
            <a:pPr marL="228600" indent="-228600">
              <a:lnSpc>
                <a:spcPct val="80000"/>
              </a:lnSpc>
              <a:spcBef>
                <a:spcPts val="1000"/>
              </a:spcBef>
              <a:buClr>
                <a:srgbClr val="EA080D"/>
              </a:buClr>
              <a:buFont typeface="Wingdings" pitchFamily="2" charset="2"/>
              <a:buChar char="Ø"/>
            </a:pPr>
            <a:r>
              <a:rPr lang="es-VE" altLang="es-VE" sz="2800" b="1" dirty="0">
                <a:solidFill>
                  <a:srgbClr val="000000"/>
                </a:solidFill>
              </a:rPr>
              <a:t> Promover </a:t>
            </a:r>
            <a:r>
              <a:rPr lang="es-VE" altLang="es-VE" sz="2800" b="1" dirty="0" smtClean="0">
                <a:solidFill>
                  <a:srgbClr val="000000"/>
                </a:solidFill>
              </a:rPr>
              <a:t>la adopción de una nueva </a:t>
            </a:r>
            <a:r>
              <a:rPr lang="es-VE" altLang="es-VE" sz="2800" b="1" dirty="0">
                <a:solidFill>
                  <a:srgbClr val="000000"/>
                </a:solidFill>
              </a:rPr>
              <a:t>imagen emblemática del equipo Cardenales de Lara.</a:t>
            </a:r>
          </a:p>
        </p:txBody>
      </p:sp>
      <p:pic>
        <p:nvPicPr>
          <p:cNvPr id="115716" name="Imagen 2"/>
          <p:cNvPicPr>
            <a:picLocks noChangeAspect="1"/>
          </p:cNvPicPr>
          <p:nvPr/>
        </p:nvPicPr>
        <p:blipFill>
          <a:blip r:embed="rId2"/>
          <a:srcRect/>
          <a:stretch>
            <a:fillRect/>
          </a:stretch>
        </p:blipFill>
        <p:spPr bwMode="auto">
          <a:xfrm>
            <a:off x="65083" y="3488588"/>
            <a:ext cx="2224087" cy="2224088"/>
          </a:xfrm>
          <a:prstGeom prst="rect">
            <a:avLst/>
          </a:prstGeom>
          <a:noFill/>
          <a:ln w="9525">
            <a:noFill/>
            <a:miter lim="800000"/>
            <a:headEnd/>
            <a:tailEnd/>
          </a:ln>
        </p:spPr>
      </p:pic>
      <p:sp>
        <p:nvSpPr>
          <p:cNvPr id="115717" name="Rectángulo 3"/>
          <p:cNvSpPr>
            <a:spLocks noChangeArrowheads="1"/>
          </p:cNvSpPr>
          <p:nvPr/>
        </p:nvSpPr>
        <p:spPr bwMode="auto">
          <a:xfrm>
            <a:off x="195263" y="5572125"/>
            <a:ext cx="8751887" cy="732508"/>
          </a:xfrm>
          <a:prstGeom prst="rect">
            <a:avLst/>
          </a:prstGeom>
          <a:noFill/>
          <a:ln w="9525">
            <a:noFill/>
            <a:miter lim="800000"/>
            <a:headEnd/>
            <a:tailEnd/>
          </a:ln>
        </p:spPr>
        <p:txBody>
          <a:bodyPr>
            <a:spAutoFit/>
          </a:bodyPr>
          <a:lstStyle/>
          <a:p>
            <a:pPr marL="228600" indent="-228600">
              <a:lnSpc>
                <a:spcPct val="80000"/>
              </a:lnSpc>
              <a:spcBef>
                <a:spcPts val="1000"/>
              </a:spcBef>
              <a:buClr>
                <a:srgbClr val="EA080D"/>
              </a:buClr>
              <a:buFont typeface="Wingdings" pitchFamily="2" charset="2"/>
              <a:buChar char="Ø"/>
            </a:pPr>
            <a:r>
              <a:rPr lang="es-VE" altLang="es-VE" sz="2600" b="1" dirty="0">
                <a:solidFill>
                  <a:srgbClr val="000000"/>
                </a:solidFill>
              </a:rPr>
              <a:t> Lograr </a:t>
            </a:r>
            <a:r>
              <a:rPr lang="es-VE" altLang="es-VE" sz="2600" b="1" dirty="0" smtClean="0">
                <a:solidFill>
                  <a:srgbClr val="000000"/>
                </a:solidFill>
              </a:rPr>
              <a:t>su apoyo financiero del </a:t>
            </a:r>
            <a:r>
              <a:rPr lang="es-VE" altLang="es-VE" sz="2600" b="1" dirty="0">
                <a:solidFill>
                  <a:srgbClr val="000000"/>
                </a:solidFill>
              </a:rPr>
              <a:t>Plan </a:t>
            </a:r>
            <a:r>
              <a:rPr lang="es-VE" altLang="es-VE" sz="2600" b="1" dirty="0" smtClean="0">
                <a:solidFill>
                  <a:srgbClr val="000000"/>
                </a:solidFill>
              </a:rPr>
              <a:t>General de </a:t>
            </a:r>
            <a:r>
              <a:rPr lang="es-VE" altLang="es-VE" sz="2600" b="1" dirty="0">
                <a:solidFill>
                  <a:srgbClr val="000000"/>
                </a:solidFill>
              </a:rPr>
              <a:t>Conservación </a:t>
            </a:r>
            <a:r>
              <a:rPr lang="es-VE" altLang="es-VE" sz="2600" b="1" dirty="0" smtClean="0">
                <a:solidFill>
                  <a:srgbClr val="000000"/>
                </a:solidFill>
              </a:rPr>
              <a:t>de </a:t>
            </a:r>
            <a:r>
              <a:rPr lang="es-VE" altLang="es-VE" sz="2600" b="1" dirty="0">
                <a:solidFill>
                  <a:srgbClr val="000000"/>
                </a:solidFill>
              </a:rPr>
              <a:t>las Especies Amenazadas.</a:t>
            </a:r>
            <a:endParaRPr lang="es-ES" altLang="es-VE" sz="2600" b="1" dirty="0">
              <a:solidFill>
                <a:srgbClr val="000000"/>
              </a:solidFill>
            </a:endParaRPr>
          </a:p>
        </p:txBody>
      </p:sp>
      <p:pic>
        <p:nvPicPr>
          <p:cNvPr id="115718" name="Imagen 4"/>
          <p:cNvPicPr>
            <a:picLocks noChangeAspect="1"/>
          </p:cNvPicPr>
          <p:nvPr/>
        </p:nvPicPr>
        <p:blipFill>
          <a:blip r:embed="rId3"/>
          <a:srcRect/>
          <a:stretch>
            <a:fillRect/>
          </a:stretch>
        </p:blipFill>
        <p:spPr bwMode="auto">
          <a:xfrm>
            <a:off x="2198345" y="4432150"/>
            <a:ext cx="3124200" cy="1125537"/>
          </a:xfrm>
          <a:prstGeom prst="rect">
            <a:avLst/>
          </a:prstGeom>
          <a:noFill/>
          <a:ln w="9525">
            <a:noFill/>
            <a:miter lim="800000"/>
            <a:headEnd/>
            <a:tailEnd/>
          </a:ln>
        </p:spPr>
      </p:pic>
      <p:pic>
        <p:nvPicPr>
          <p:cNvPr id="115719" name="Imagen 6"/>
          <p:cNvPicPr>
            <a:picLocks noChangeAspect="1"/>
          </p:cNvPicPr>
          <p:nvPr/>
        </p:nvPicPr>
        <p:blipFill>
          <a:blip r:embed="rId4"/>
          <a:srcRect b="10764"/>
          <a:stretch>
            <a:fillRect/>
          </a:stretch>
        </p:blipFill>
        <p:spPr bwMode="auto">
          <a:xfrm flipH="1">
            <a:off x="142876" y="1728788"/>
            <a:ext cx="2214562" cy="1776412"/>
          </a:xfrm>
          <a:prstGeom prst="rect">
            <a:avLst/>
          </a:prstGeom>
          <a:noFill/>
          <a:ln w="9525">
            <a:noFill/>
            <a:miter lim="800000"/>
            <a:headEnd/>
            <a:tailEnd/>
          </a:ln>
        </p:spPr>
      </p:pic>
      <p:pic>
        <p:nvPicPr>
          <p:cNvPr id="115720" name="Imagen 10"/>
          <p:cNvPicPr>
            <a:picLocks noChangeAspect="1"/>
          </p:cNvPicPr>
          <p:nvPr/>
        </p:nvPicPr>
        <p:blipFill>
          <a:blip r:embed="rId5"/>
          <a:srcRect/>
          <a:stretch>
            <a:fillRect/>
          </a:stretch>
        </p:blipFill>
        <p:spPr bwMode="auto">
          <a:xfrm>
            <a:off x="4736271" y="1715313"/>
            <a:ext cx="1946275" cy="1804987"/>
          </a:xfrm>
          <a:prstGeom prst="rect">
            <a:avLst/>
          </a:prstGeom>
          <a:noFill/>
          <a:ln w="9525">
            <a:noFill/>
            <a:miter lim="800000"/>
            <a:headEnd/>
            <a:tailEnd/>
          </a:ln>
        </p:spPr>
      </p:pic>
      <p:pic>
        <p:nvPicPr>
          <p:cNvPr id="115721" name="Imagen 11"/>
          <p:cNvPicPr>
            <a:picLocks noChangeAspect="1"/>
          </p:cNvPicPr>
          <p:nvPr/>
        </p:nvPicPr>
        <p:blipFill>
          <a:blip r:embed="rId6"/>
          <a:srcRect/>
          <a:stretch>
            <a:fillRect/>
          </a:stretch>
        </p:blipFill>
        <p:spPr bwMode="auto">
          <a:xfrm>
            <a:off x="2514203" y="1742823"/>
            <a:ext cx="2055812" cy="1958975"/>
          </a:xfrm>
          <a:prstGeom prst="rect">
            <a:avLst/>
          </a:prstGeom>
          <a:noFill/>
          <a:ln w="9525">
            <a:noFill/>
            <a:miter lim="800000"/>
            <a:headEnd/>
            <a:tailEnd/>
          </a:ln>
        </p:spPr>
      </p:pic>
      <p:pic>
        <p:nvPicPr>
          <p:cNvPr id="115722" name="Imagen 12"/>
          <p:cNvPicPr>
            <a:picLocks noChangeAspect="1"/>
          </p:cNvPicPr>
          <p:nvPr/>
        </p:nvPicPr>
        <p:blipFill>
          <a:blip r:embed="rId7"/>
          <a:srcRect/>
          <a:stretch>
            <a:fillRect/>
          </a:stretch>
        </p:blipFill>
        <p:spPr bwMode="auto">
          <a:xfrm>
            <a:off x="5406378" y="3466157"/>
            <a:ext cx="1826924" cy="2105968"/>
          </a:xfrm>
          <a:prstGeom prst="rect">
            <a:avLst/>
          </a:prstGeom>
          <a:noFill/>
          <a:ln w="9525">
            <a:noFill/>
            <a:miter lim="800000"/>
            <a:headEnd/>
            <a:tailEnd/>
          </a:ln>
        </p:spPr>
      </p:pic>
      <p:pic>
        <p:nvPicPr>
          <p:cNvPr id="3" name="Imagen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17720" y="1728786"/>
            <a:ext cx="1737818" cy="2288916"/>
          </a:xfrm>
          <a:prstGeom prst="rect">
            <a:avLst/>
          </a:prstGeom>
        </p:spPr>
      </p:pic>
      <p:sp>
        <p:nvSpPr>
          <p:cNvPr id="4" name="Marcador de pie de página 3"/>
          <p:cNvSpPr>
            <a:spLocks noGrp="1"/>
          </p:cNvSpPr>
          <p:nvPr>
            <p:ph type="ftr" sz="quarter" idx="3"/>
          </p:nvPr>
        </p:nvSpPr>
        <p:spPr/>
        <p:txBody>
          <a:bodyPr/>
          <a:lstStyle/>
          <a:p>
            <a:pPr>
              <a:defRPr/>
            </a:pPr>
            <a:r>
              <a:rPr lang="es-VE" smtClean="0"/>
              <a:t>Diseño y Montaje: Francisco Lau - 2017</a:t>
            </a:r>
            <a:endParaRPr lang="es-ES" dirty="0"/>
          </a:p>
        </p:txBody>
      </p:sp>
      <p:sp>
        <p:nvSpPr>
          <p:cNvPr id="5" name="Rectángulo 4"/>
          <p:cNvSpPr/>
          <p:nvPr/>
        </p:nvSpPr>
        <p:spPr>
          <a:xfrm>
            <a:off x="2283614" y="3745758"/>
            <a:ext cx="2403222" cy="369332"/>
          </a:xfrm>
          <a:prstGeom prst="rect">
            <a:avLst/>
          </a:prstGeom>
        </p:spPr>
        <p:txBody>
          <a:bodyPr wrap="none">
            <a:spAutoFit/>
          </a:bodyPr>
          <a:lstStyle/>
          <a:p>
            <a:r>
              <a:rPr lang="es-VE" altLang="es-VE" dirty="0" smtClean="0">
                <a:ln w="19050">
                  <a:solidFill>
                    <a:prstClr val="black"/>
                  </a:solidFill>
                </a:ln>
              </a:rPr>
              <a:t>Cardenal de San Luis</a:t>
            </a:r>
            <a:endParaRPr lang="es-VE" dirty="0"/>
          </a:p>
        </p:txBody>
      </p:sp>
      <p:sp>
        <p:nvSpPr>
          <p:cNvPr id="14" name="Rectángulo 13"/>
          <p:cNvSpPr/>
          <p:nvPr/>
        </p:nvSpPr>
        <p:spPr>
          <a:xfrm>
            <a:off x="7135615" y="4032208"/>
            <a:ext cx="1992853" cy="369332"/>
          </a:xfrm>
          <a:prstGeom prst="rect">
            <a:avLst/>
          </a:prstGeom>
        </p:spPr>
        <p:txBody>
          <a:bodyPr wrap="none">
            <a:spAutoFit/>
          </a:bodyPr>
          <a:lstStyle/>
          <a:p>
            <a:pPr algn="r"/>
            <a:r>
              <a:rPr lang="es-VE" altLang="es-VE" dirty="0" smtClean="0">
                <a:ln w="19050">
                  <a:solidFill>
                    <a:prstClr val="black"/>
                  </a:solidFill>
                </a:ln>
              </a:rPr>
              <a:t>Cardenal Coriano</a:t>
            </a:r>
            <a:endParaRPr lang="es-VE" dirty="0"/>
          </a:p>
        </p:txBody>
      </p:sp>
      <p:sp>
        <p:nvSpPr>
          <p:cNvPr id="15" name="Rectángulo 14"/>
          <p:cNvSpPr/>
          <p:nvPr/>
        </p:nvSpPr>
        <p:spPr>
          <a:xfrm>
            <a:off x="7067344" y="4942752"/>
            <a:ext cx="1364477" cy="369332"/>
          </a:xfrm>
          <a:prstGeom prst="rect">
            <a:avLst/>
          </a:prstGeom>
        </p:spPr>
        <p:txBody>
          <a:bodyPr wrap="none">
            <a:spAutoFit/>
          </a:bodyPr>
          <a:lstStyle/>
          <a:p>
            <a:pPr algn="ctr"/>
            <a:r>
              <a:rPr lang="es-VE" altLang="es-VE" dirty="0" smtClean="0">
                <a:ln w="19050">
                  <a:solidFill>
                    <a:prstClr val="black"/>
                  </a:solidFill>
                </a:ln>
              </a:rPr>
              <a:t>Cardenalito</a:t>
            </a:r>
            <a:endParaRPr lang="es-VE"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5716"/>
                                        </p:tgtEl>
                                        <p:attrNameLst>
                                          <p:attrName>style.visibility</p:attrName>
                                        </p:attrNameLst>
                                      </p:cBhvr>
                                      <p:to>
                                        <p:strVal val="visible"/>
                                      </p:to>
                                    </p:set>
                                    <p:animEffect transition="in" filter="fade">
                                      <p:cBhvr>
                                        <p:cTn id="7" dur="500"/>
                                        <p:tgtEl>
                                          <p:spTgt spid="1157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5718"/>
                                        </p:tgtEl>
                                        <p:attrNameLst>
                                          <p:attrName>style.visibility</p:attrName>
                                        </p:attrNameLst>
                                      </p:cBhvr>
                                      <p:to>
                                        <p:strVal val="visible"/>
                                      </p:to>
                                    </p:set>
                                    <p:animEffect transition="in" filter="fade">
                                      <p:cBhvr>
                                        <p:cTn id="11" dur="500"/>
                                        <p:tgtEl>
                                          <p:spTgt spid="11571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5719"/>
                                        </p:tgtEl>
                                        <p:attrNameLst>
                                          <p:attrName>style.visibility</p:attrName>
                                        </p:attrNameLst>
                                      </p:cBhvr>
                                      <p:to>
                                        <p:strVal val="visible"/>
                                      </p:to>
                                    </p:set>
                                    <p:animEffect transition="in" filter="fade">
                                      <p:cBhvr>
                                        <p:cTn id="21" dur="500"/>
                                        <p:tgtEl>
                                          <p:spTgt spid="11571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15721"/>
                                        </p:tgtEl>
                                        <p:attrNameLst>
                                          <p:attrName>style.visibility</p:attrName>
                                        </p:attrNameLst>
                                      </p:cBhvr>
                                      <p:to>
                                        <p:strVal val="visible"/>
                                      </p:to>
                                    </p:set>
                                    <p:animEffect transition="in" filter="fade">
                                      <p:cBhvr>
                                        <p:cTn id="26" dur="500"/>
                                        <p:tgtEl>
                                          <p:spTgt spid="11572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5720"/>
                                        </p:tgtEl>
                                        <p:attrNameLst>
                                          <p:attrName>style.visibility</p:attrName>
                                        </p:attrNameLst>
                                      </p:cBhvr>
                                      <p:to>
                                        <p:strVal val="visible"/>
                                      </p:to>
                                    </p:set>
                                    <p:animEffect transition="in" filter="fade">
                                      <p:cBhvr>
                                        <p:cTn id="31" dur="500"/>
                                        <p:tgtEl>
                                          <p:spTgt spid="11572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500"/>
                                        <p:tgtEl>
                                          <p:spTgt spid="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15722"/>
                                        </p:tgtEl>
                                        <p:attrNameLst>
                                          <p:attrName>style.visibility</p:attrName>
                                        </p:attrNameLst>
                                      </p:cBhvr>
                                      <p:to>
                                        <p:strVal val="visible"/>
                                      </p:to>
                                    </p:set>
                                    <p:animEffect transition="in" filter="fade">
                                      <p:cBhvr>
                                        <p:cTn id="51" dur="500"/>
                                        <p:tgtEl>
                                          <p:spTgt spid="1157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79388" y="79582"/>
            <a:ext cx="8785224" cy="553998"/>
          </a:xfrm>
        </p:spPr>
        <p:txBody>
          <a:bodyPr wrap="square" lIns="0" tIns="0" rIns="0" bIns="0" rtlCol="0">
            <a:spAutoFit/>
          </a:bodyPr>
          <a:lstStyle/>
          <a:p>
            <a:pPr algn="ctr" fontAlgn="auto">
              <a:lnSpc>
                <a:spcPct val="100000"/>
              </a:lnSpc>
              <a:spcAft>
                <a:spcPts val="0"/>
              </a:spcAft>
              <a:defRPr/>
            </a:pPr>
            <a:r>
              <a:rPr lang="es-VE" sz="3600" b="1" kern="10" dirty="0">
                <a:ln w="25400">
                  <a:solidFill>
                    <a:srgbClr val="000000"/>
                  </a:solidFill>
                  <a:round/>
                  <a:headEnd/>
                  <a:tailEnd/>
                </a:ln>
                <a:solidFill>
                  <a:srgbClr val="FFCCFF"/>
                </a:solidFill>
                <a:latin typeface="Arial Black"/>
                <a:cs typeface="Arial" charset="0"/>
              </a:rPr>
              <a:t>Actividades y Contenidos</a:t>
            </a:r>
            <a:endParaRPr lang="es-VE" sz="3300" b="1" kern="10" dirty="0">
              <a:ln w="25400">
                <a:solidFill>
                  <a:srgbClr val="000000"/>
                </a:solidFill>
                <a:round/>
                <a:headEnd/>
                <a:tailEnd/>
              </a:ln>
              <a:solidFill>
                <a:srgbClr val="FFCCFF"/>
              </a:solidFill>
              <a:latin typeface="Arial Black"/>
              <a:cs typeface="Arial" charset="0"/>
            </a:endParaRPr>
          </a:p>
        </p:txBody>
      </p:sp>
      <p:sp>
        <p:nvSpPr>
          <p:cNvPr id="4" name="Marcador de contenido 3"/>
          <p:cNvSpPr>
            <a:spLocks noGrp="1"/>
          </p:cNvSpPr>
          <p:nvPr>
            <p:ph idx="1"/>
          </p:nvPr>
        </p:nvSpPr>
        <p:spPr>
          <a:xfrm>
            <a:off x="179388" y="818013"/>
            <a:ext cx="8785224" cy="1723549"/>
          </a:xfrm>
        </p:spPr>
        <p:txBody>
          <a:bodyPr lIns="0" tIns="0" rIns="0" bIns="0" rtlCol="0">
            <a:spAutoFit/>
          </a:bodyPr>
          <a:lstStyle/>
          <a:p>
            <a:pPr marL="360000" indent="-360000" algn="just" defTabSz="360000" fontAlgn="auto">
              <a:lnSpc>
                <a:spcPct val="100000"/>
              </a:lnSpc>
              <a:spcBef>
                <a:spcPts val="1200"/>
              </a:spcBef>
              <a:spcAft>
                <a:spcPts val="0"/>
              </a:spcAft>
              <a:buClr>
                <a:srgbClr val="FF0000"/>
              </a:buClr>
              <a:buFont typeface="Wingdings" panose="05000000000000000000" pitchFamily="2" charset="2"/>
              <a:buChar char="Ø"/>
              <a:defRPr/>
            </a:pPr>
            <a:r>
              <a:rPr lang="es-VE" kern="10" dirty="0">
                <a:ln w="15875">
                  <a:solidFill>
                    <a:srgbClr val="000000"/>
                  </a:solidFill>
                  <a:round/>
                  <a:headEnd/>
                  <a:tailEnd/>
                </a:ln>
                <a:solidFill>
                  <a:schemeClr val="accent6">
                    <a:lumMod val="75000"/>
                  </a:schemeClr>
                </a:solidFill>
                <a:latin typeface="Arial Black"/>
              </a:rPr>
              <a:t>Fortalecer el Plan Integral de Conservación del Oso Frontino (PICOSO) a través de </a:t>
            </a:r>
            <a:r>
              <a:rPr lang="es-VE" kern="10" dirty="0" smtClean="0">
                <a:ln w="15875">
                  <a:solidFill>
                    <a:srgbClr val="000000"/>
                  </a:solidFill>
                  <a:round/>
                  <a:headEnd/>
                  <a:tailEnd/>
                </a:ln>
                <a:solidFill>
                  <a:schemeClr val="accent6">
                    <a:lumMod val="75000"/>
                  </a:schemeClr>
                </a:solidFill>
                <a:latin typeface="Arial Black"/>
              </a:rPr>
              <a:t>proyección </a:t>
            </a:r>
            <a:r>
              <a:rPr lang="es-VE" kern="10" dirty="0">
                <a:ln w="15875">
                  <a:solidFill>
                    <a:srgbClr val="000000"/>
                  </a:solidFill>
                  <a:round/>
                  <a:headEnd/>
                  <a:tailEnd/>
                </a:ln>
                <a:solidFill>
                  <a:schemeClr val="accent6">
                    <a:lumMod val="75000"/>
                  </a:schemeClr>
                </a:solidFill>
                <a:latin typeface="Arial Black"/>
              </a:rPr>
              <a:t>de la imagen de “</a:t>
            </a:r>
            <a:r>
              <a:rPr lang="es-VE" kern="10" dirty="0" err="1" smtClean="0">
                <a:ln w="15875">
                  <a:solidFill>
                    <a:srgbClr val="000000"/>
                  </a:solidFill>
                  <a:round/>
                  <a:headEnd/>
                  <a:tailEnd/>
                </a:ln>
                <a:solidFill>
                  <a:schemeClr val="accent6">
                    <a:lumMod val="75000"/>
                  </a:schemeClr>
                </a:solidFill>
                <a:latin typeface="Arial Black"/>
              </a:rPr>
              <a:t>Osifronti</a:t>
            </a:r>
            <a:r>
              <a:rPr lang="es-VE" kern="10" dirty="0" smtClean="0">
                <a:ln w="15875">
                  <a:solidFill>
                    <a:srgbClr val="000000"/>
                  </a:solidFill>
                  <a:round/>
                  <a:headEnd/>
                  <a:tailEnd/>
                </a:ln>
                <a:solidFill>
                  <a:schemeClr val="accent6">
                    <a:lumMod val="75000"/>
                  </a:schemeClr>
                </a:solidFill>
                <a:latin typeface="Arial Black"/>
              </a:rPr>
              <a:t>”.</a:t>
            </a:r>
            <a:endParaRPr lang="es-VE" kern="10" dirty="0">
              <a:ln w="15875">
                <a:solidFill>
                  <a:srgbClr val="000000"/>
                </a:solidFill>
                <a:round/>
                <a:headEnd/>
                <a:tailEnd/>
              </a:ln>
              <a:solidFill>
                <a:schemeClr val="accent6">
                  <a:lumMod val="75000"/>
                </a:schemeClr>
              </a:solidFill>
              <a:latin typeface="Arial Black"/>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1709" y="2647956"/>
            <a:ext cx="2908360" cy="3481382"/>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477124" y="2155536"/>
            <a:ext cx="1487487" cy="3973802"/>
          </a:xfrm>
          <a:prstGeom prst="rect">
            <a:avLst/>
          </a:prstGeom>
          <a:noFill/>
          <a:ln w="38100">
            <a:solidFill>
              <a:schemeClr val="tx2">
                <a:lumMod val="50000"/>
              </a:schemeClr>
            </a:solidFill>
            <a:miter lim="800000"/>
            <a:headEnd/>
            <a:tailEnd/>
          </a:ln>
        </p:spPr>
      </p:pic>
      <p:sp>
        <p:nvSpPr>
          <p:cNvPr id="7" name="Marcador de pie de página 6"/>
          <p:cNvSpPr>
            <a:spLocks noGrp="1"/>
          </p:cNvSpPr>
          <p:nvPr>
            <p:ph type="ftr" sz="quarter" idx="3"/>
          </p:nvPr>
        </p:nvSpPr>
        <p:spPr/>
        <p:txBody>
          <a:bodyPr/>
          <a:lstStyle/>
          <a:p>
            <a:pPr>
              <a:defRPr/>
            </a:pPr>
            <a:r>
              <a:rPr lang="es-VE" smtClean="0"/>
              <a:t>Diseño y Montaje: Francisco Lau - 2017</a:t>
            </a:r>
            <a:endParaRPr lang="es-ES" dirty="0"/>
          </a:p>
        </p:txBody>
      </p:sp>
    </p:spTree>
    <p:extLst>
      <p:ext uri="{BB962C8B-B14F-4D97-AF65-F5344CB8AC3E}">
        <p14:creationId xmlns:p14="http://schemas.microsoft.com/office/powerpoint/2010/main" val="3553523443"/>
      </p:ext>
    </p:extLst>
  </p:cSld>
  <p:clrMapOvr>
    <a:masterClrMapping/>
  </p:clrMapOvr>
  <p:transition>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628650" y="46456"/>
            <a:ext cx="7886700" cy="861774"/>
          </a:xfrm>
        </p:spPr>
        <p:txBody>
          <a:bodyPr lIns="0" tIns="0" rIns="0" bIns="0" rtlCol="0">
            <a:spAutoFit/>
          </a:bodyPr>
          <a:lstStyle/>
          <a:p>
            <a:pPr algn="ctr" fontAlgn="auto">
              <a:lnSpc>
                <a:spcPct val="100000"/>
              </a:lnSpc>
              <a:spcAft>
                <a:spcPts val="0"/>
              </a:spcAft>
              <a:defRPr/>
            </a:pPr>
            <a:r>
              <a:rPr lang="es-VE" sz="2800" b="1" kern="10" dirty="0" smtClean="0">
                <a:ln w="25400">
                  <a:solidFill>
                    <a:srgbClr val="000000"/>
                  </a:solidFill>
                  <a:round/>
                  <a:headEnd/>
                  <a:tailEnd/>
                </a:ln>
                <a:solidFill>
                  <a:srgbClr val="FFCCFF"/>
                </a:solidFill>
                <a:latin typeface="Arial Black"/>
                <a:cs typeface="Arial" charset="0"/>
              </a:rPr>
              <a:t>Difundir la producción musical “Mano </a:t>
            </a:r>
            <a:r>
              <a:rPr lang="es-VE" sz="2800" b="1" kern="10" dirty="0">
                <a:ln w="25400">
                  <a:solidFill>
                    <a:srgbClr val="000000"/>
                  </a:solidFill>
                  <a:round/>
                  <a:headEnd/>
                  <a:tailEnd/>
                </a:ln>
                <a:solidFill>
                  <a:srgbClr val="FFCCFF"/>
                </a:solidFill>
                <a:latin typeface="Arial Black"/>
                <a:cs typeface="Arial" charset="0"/>
              </a:rPr>
              <a:t>a mano con los niños: Fauna </a:t>
            </a:r>
            <a:r>
              <a:rPr lang="es-VE" sz="2800" b="1" kern="10" dirty="0" smtClean="0">
                <a:ln w="25400">
                  <a:solidFill>
                    <a:srgbClr val="000000"/>
                  </a:solidFill>
                  <a:round/>
                  <a:headEnd/>
                  <a:tailEnd/>
                </a:ln>
                <a:solidFill>
                  <a:srgbClr val="FFCCFF"/>
                </a:solidFill>
                <a:latin typeface="Arial Black"/>
                <a:cs typeface="Arial" charset="0"/>
              </a:rPr>
              <a:t>Viva” (1.999)</a:t>
            </a:r>
            <a:endParaRPr lang="es-VE" sz="2800" dirty="0"/>
          </a:p>
        </p:txBody>
      </p:sp>
      <p:sp>
        <p:nvSpPr>
          <p:cNvPr id="4" name="Marcador de contenido 3"/>
          <p:cNvSpPr>
            <a:spLocks noGrp="1"/>
          </p:cNvSpPr>
          <p:nvPr>
            <p:ph idx="1"/>
          </p:nvPr>
        </p:nvSpPr>
        <p:spPr>
          <a:xfrm>
            <a:off x="179389" y="938777"/>
            <a:ext cx="8780049" cy="646331"/>
          </a:xfrm>
        </p:spPr>
        <p:txBody>
          <a:bodyPr wrap="square" lIns="0" tIns="0" rIns="0" bIns="0" rtlCol="0">
            <a:spAutoFit/>
          </a:bodyPr>
          <a:lstStyle/>
          <a:p>
            <a:pPr marL="360000" indent="-360000" defTabSz="360000" fontAlgn="auto">
              <a:lnSpc>
                <a:spcPct val="100000"/>
              </a:lnSpc>
              <a:spcBef>
                <a:spcPts val="1200"/>
              </a:spcBef>
              <a:spcAft>
                <a:spcPts val="0"/>
              </a:spcAft>
              <a:buClr>
                <a:srgbClr val="FF0000"/>
              </a:buClr>
              <a:buFont typeface="Wingdings" panose="05000000000000000000" pitchFamily="2" charset="2"/>
              <a:buChar char="Ø"/>
              <a:defRPr/>
            </a:pPr>
            <a:r>
              <a:rPr lang="es-VE" sz="2100" kern="10" dirty="0">
                <a:ln w="15875">
                  <a:solidFill>
                    <a:srgbClr val="000000"/>
                  </a:solidFill>
                  <a:round/>
                  <a:headEnd/>
                  <a:tailEnd/>
                </a:ln>
                <a:solidFill>
                  <a:schemeClr val="accent6">
                    <a:lumMod val="75000"/>
                  </a:schemeClr>
                </a:solidFill>
                <a:latin typeface="Arial Black"/>
              </a:rPr>
              <a:t>Disco </a:t>
            </a:r>
            <a:r>
              <a:rPr lang="es-VE" sz="2100" kern="10" dirty="0" smtClean="0">
                <a:ln w="15875">
                  <a:solidFill>
                    <a:srgbClr val="000000"/>
                  </a:solidFill>
                  <a:round/>
                  <a:headEnd/>
                  <a:tailEnd/>
                </a:ln>
                <a:solidFill>
                  <a:schemeClr val="accent6">
                    <a:lumMod val="75000"/>
                  </a:schemeClr>
                </a:solidFill>
                <a:latin typeface="Arial Black"/>
              </a:rPr>
              <a:t>producido por Simón Díaz con </a:t>
            </a:r>
            <a:r>
              <a:rPr lang="es-VE" sz="2100" kern="10" dirty="0">
                <a:ln w="15875">
                  <a:solidFill>
                    <a:srgbClr val="000000"/>
                  </a:solidFill>
                  <a:round/>
                  <a:headEnd/>
                  <a:tailEnd/>
                </a:ln>
                <a:solidFill>
                  <a:schemeClr val="accent6">
                    <a:lumMod val="75000"/>
                  </a:schemeClr>
                </a:solidFill>
                <a:latin typeface="Arial Black"/>
              </a:rPr>
              <a:t>temas infantiles venezolanos referidos a animales </a:t>
            </a:r>
            <a:r>
              <a:rPr lang="es-VE" sz="2100" kern="10" dirty="0" smtClean="0">
                <a:ln w="15875">
                  <a:solidFill>
                    <a:srgbClr val="000000"/>
                  </a:solidFill>
                  <a:round/>
                  <a:headEnd/>
                  <a:tailEnd/>
                </a:ln>
                <a:solidFill>
                  <a:schemeClr val="accent6">
                    <a:lumMod val="75000"/>
                  </a:schemeClr>
                </a:solidFill>
                <a:latin typeface="Arial Black"/>
              </a:rPr>
              <a:t>silvestres amenazados.</a:t>
            </a:r>
            <a:endParaRPr lang="es-VE" sz="2100" kern="10" dirty="0">
              <a:ln w="15875">
                <a:solidFill>
                  <a:srgbClr val="000000"/>
                </a:solidFill>
                <a:round/>
                <a:headEnd/>
                <a:tailEnd/>
              </a:ln>
              <a:solidFill>
                <a:schemeClr val="accent6">
                  <a:lumMod val="75000"/>
                </a:schemeClr>
              </a:solidFill>
              <a:latin typeface="Arial Black"/>
            </a:endParaRPr>
          </a:p>
        </p:txBody>
      </p:sp>
      <p:sp>
        <p:nvSpPr>
          <p:cNvPr id="5" name="Marcador de pie de página 4"/>
          <p:cNvSpPr>
            <a:spLocks noGrp="1"/>
          </p:cNvSpPr>
          <p:nvPr>
            <p:ph type="ftr" sz="quarter" idx="3"/>
          </p:nvPr>
        </p:nvSpPr>
        <p:spPr/>
        <p:txBody>
          <a:bodyPr/>
          <a:lstStyle/>
          <a:p>
            <a:pPr>
              <a:defRPr/>
            </a:pPr>
            <a:r>
              <a:rPr lang="es-VE" smtClean="0"/>
              <a:t>Diseño y Montaje: Francisco Lau - 2017</a:t>
            </a:r>
            <a:endParaRPr lang="es-ES" dirty="0"/>
          </a:p>
        </p:txBody>
      </p:sp>
      <p:sp>
        <p:nvSpPr>
          <p:cNvPr id="6" name="Marcador de contenido 3"/>
          <p:cNvSpPr txBox="1">
            <a:spLocks/>
          </p:cNvSpPr>
          <p:nvPr/>
        </p:nvSpPr>
        <p:spPr bwMode="auto">
          <a:xfrm>
            <a:off x="184565" y="1669142"/>
            <a:ext cx="2774296" cy="4442242"/>
          </a:xfrm>
          <a:prstGeom prst="rect">
            <a:avLst/>
          </a:prstGeom>
          <a:noFill/>
          <a:ln w="9525">
            <a:noFill/>
            <a:miter lim="800000"/>
            <a:headEnd/>
            <a:tailEnd/>
          </a:ln>
        </p:spPr>
        <p:txBody>
          <a:bodyPr vert="horz" wrap="square" lIns="0" tIns="0" rIns="0" bIns="0" numCol="1" rtlCol="0" anchor="t" anchorCtr="0" compatLnSpc="1">
            <a:prstTxWarp prst="textNoShape">
              <a:avLst/>
            </a:prstTxWarp>
            <a:spAutoFit/>
          </a:bodyPr>
          <a:lst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0000" indent="-360000" defTabSz="360000" fontAlgn="auto">
              <a:lnSpc>
                <a:spcPct val="100000"/>
              </a:lnSpc>
              <a:spcBef>
                <a:spcPts val="400"/>
              </a:spcBef>
              <a:spcAft>
                <a:spcPts val="0"/>
              </a:spcAft>
              <a:buClr>
                <a:srgbClr val="FF0000"/>
              </a:buClr>
              <a:buFont typeface="Wingdings" panose="05000000000000000000" pitchFamily="2" charset="2"/>
              <a:buChar char="Ø"/>
              <a:defRPr/>
            </a:pPr>
            <a:r>
              <a:rPr lang="es-VE" sz="2100" kern="10" dirty="0">
                <a:ln w="15875">
                  <a:solidFill>
                    <a:srgbClr val="000000"/>
                  </a:solidFill>
                  <a:round/>
                  <a:headEnd/>
                  <a:tailEnd/>
                </a:ln>
                <a:solidFill>
                  <a:schemeClr val="accent6">
                    <a:lumMod val="75000"/>
                  </a:schemeClr>
                </a:solidFill>
                <a:latin typeface="Arial Black"/>
                <a:hlinkClick r:id="rId2"/>
              </a:rPr>
              <a:t>La Lapa</a:t>
            </a:r>
            <a:endParaRPr lang="es-VE" sz="2100" kern="10" dirty="0">
              <a:ln w="15875">
                <a:solidFill>
                  <a:srgbClr val="000000"/>
                </a:solidFill>
                <a:round/>
                <a:headEnd/>
                <a:tailEnd/>
              </a:ln>
              <a:solidFill>
                <a:schemeClr val="accent6">
                  <a:lumMod val="75000"/>
                </a:schemeClr>
              </a:solidFill>
              <a:latin typeface="Arial Black"/>
            </a:endParaRPr>
          </a:p>
          <a:p>
            <a:pPr marL="360000" indent="-360000" defTabSz="360000" fontAlgn="auto">
              <a:lnSpc>
                <a:spcPct val="100000"/>
              </a:lnSpc>
              <a:spcBef>
                <a:spcPts val="400"/>
              </a:spcBef>
              <a:spcAft>
                <a:spcPts val="0"/>
              </a:spcAft>
              <a:buClr>
                <a:srgbClr val="FF0000"/>
              </a:buClr>
              <a:buFont typeface="Wingdings" panose="05000000000000000000" pitchFamily="2" charset="2"/>
              <a:buChar char="Ø"/>
              <a:defRPr/>
            </a:pPr>
            <a:r>
              <a:rPr lang="es-VE" sz="2100" kern="10" dirty="0">
                <a:ln w="15875">
                  <a:solidFill>
                    <a:srgbClr val="000000"/>
                  </a:solidFill>
                  <a:round/>
                  <a:headEnd/>
                  <a:tailEnd/>
                </a:ln>
                <a:solidFill>
                  <a:schemeClr val="accent6">
                    <a:lumMod val="75000"/>
                  </a:schemeClr>
                </a:solidFill>
                <a:latin typeface="Arial Black"/>
                <a:hlinkClick r:id="rId3" action="ppaction://hlinkfile"/>
              </a:rPr>
              <a:t>El </a:t>
            </a:r>
            <a:r>
              <a:rPr lang="es-VE" sz="2100" kern="10" dirty="0" err="1" smtClean="0">
                <a:ln w="15875">
                  <a:solidFill>
                    <a:srgbClr val="000000"/>
                  </a:solidFill>
                  <a:round/>
                  <a:headEnd/>
                  <a:tailEnd/>
                </a:ln>
                <a:solidFill>
                  <a:schemeClr val="accent6">
                    <a:lumMod val="75000"/>
                  </a:schemeClr>
                </a:solidFill>
                <a:latin typeface="Arial Black"/>
                <a:hlinkClick r:id="rId3" action="ppaction://hlinkfile"/>
              </a:rPr>
              <a:t>Chigüire</a:t>
            </a:r>
            <a:endParaRPr lang="es-VE" sz="2100" kern="10" dirty="0">
              <a:ln w="15875">
                <a:solidFill>
                  <a:srgbClr val="000000"/>
                </a:solidFill>
                <a:round/>
                <a:headEnd/>
                <a:tailEnd/>
              </a:ln>
              <a:solidFill>
                <a:schemeClr val="accent6">
                  <a:lumMod val="75000"/>
                </a:schemeClr>
              </a:solidFill>
              <a:latin typeface="Arial Black"/>
            </a:endParaRPr>
          </a:p>
          <a:p>
            <a:pPr marL="360000" indent="-360000" defTabSz="360000" fontAlgn="auto">
              <a:lnSpc>
                <a:spcPct val="100000"/>
              </a:lnSpc>
              <a:spcBef>
                <a:spcPts val="400"/>
              </a:spcBef>
              <a:spcAft>
                <a:spcPts val="0"/>
              </a:spcAft>
              <a:buClr>
                <a:srgbClr val="FF0000"/>
              </a:buClr>
              <a:buFont typeface="Wingdings" panose="05000000000000000000" pitchFamily="2" charset="2"/>
              <a:buChar char="Ø"/>
              <a:defRPr/>
            </a:pPr>
            <a:r>
              <a:rPr lang="es-VE" sz="2100" kern="10" dirty="0">
                <a:ln w="15875">
                  <a:solidFill>
                    <a:srgbClr val="000000"/>
                  </a:solidFill>
                  <a:round/>
                  <a:headEnd/>
                  <a:tailEnd/>
                </a:ln>
                <a:solidFill>
                  <a:schemeClr val="accent6">
                    <a:lumMod val="75000"/>
                  </a:schemeClr>
                </a:solidFill>
                <a:latin typeface="Arial Black"/>
                <a:hlinkClick r:id="rId4" action="ppaction://hlinkfile"/>
              </a:rPr>
              <a:t>El Cardenalito</a:t>
            </a:r>
            <a:endParaRPr lang="es-VE" sz="2100" kern="10" dirty="0">
              <a:ln w="15875">
                <a:solidFill>
                  <a:srgbClr val="000000"/>
                </a:solidFill>
                <a:round/>
                <a:headEnd/>
                <a:tailEnd/>
              </a:ln>
              <a:solidFill>
                <a:schemeClr val="accent6">
                  <a:lumMod val="75000"/>
                </a:schemeClr>
              </a:solidFill>
              <a:latin typeface="Arial Black"/>
            </a:endParaRPr>
          </a:p>
          <a:p>
            <a:pPr marL="360000" indent="-360000" defTabSz="360000" fontAlgn="auto">
              <a:lnSpc>
                <a:spcPct val="100000"/>
              </a:lnSpc>
              <a:spcBef>
                <a:spcPts val="400"/>
              </a:spcBef>
              <a:spcAft>
                <a:spcPts val="0"/>
              </a:spcAft>
              <a:buClr>
                <a:srgbClr val="FF0000"/>
              </a:buClr>
              <a:buFont typeface="Wingdings" panose="05000000000000000000" pitchFamily="2" charset="2"/>
              <a:buChar char="Ø"/>
              <a:defRPr/>
            </a:pPr>
            <a:r>
              <a:rPr lang="es-VE" sz="2100" kern="10" dirty="0">
                <a:ln w="15875">
                  <a:solidFill>
                    <a:srgbClr val="000000"/>
                  </a:solidFill>
                  <a:round/>
                  <a:headEnd/>
                  <a:tailEnd/>
                </a:ln>
                <a:solidFill>
                  <a:schemeClr val="accent6">
                    <a:lumMod val="75000"/>
                  </a:schemeClr>
                </a:solidFill>
                <a:latin typeface="Arial Black"/>
                <a:hlinkClick r:id="rId5" action="ppaction://hlinkfile"/>
              </a:rPr>
              <a:t>La Guacamaya</a:t>
            </a:r>
            <a:endParaRPr lang="es-VE" sz="2100" kern="10" dirty="0">
              <a:ln w="15875">
                <a:solidFill>
                  <a:srgbClr val="000000"/>
                </a:solidFill>
                <a:round/>
                <a:headEnd/>
                <a:tailEnd/>
              </a:ln>
              <a:solidFill>
                <a:schemeClr val="accent6">
                  <a:lumMod val="75000"/>
                </a:schemeClr>
              </a:solidFill>
              <a:latin typeface="Arial Black"/>
            </a:endParaRPr>
          </a:p>
          <a:p>
            <a:pPr marL="360000" indent="-360000" defTabSz="360000" fontAlgn="auto">
              <a:lnSpc>
                <a:spcPct val="100000"/>
              </a:lnSpc>
              <a:spcBef>
                <a:spcPts val="400"/>
              </a:spcBef>
              <a:spcAft>
                <a:spcPts val="0"/>
              </a:spcAft>
              <a:buClr>
                <a:srgbClr val="FF0000"/>
              </a:buClr>
              <a:buFont typeface="Wingdings" panose="05000000000000000000" pitchFamily="2" charset="2"/>
              <a:buChar char="Ø"/>
              <a:defRPr/>
            </a:pPr>
            <a:r>
              <a:rPr lang="es-VE" sz="2100" kern="10" dirty="0">
                <a:ln w="15875">
                  <a:solidFill>
                    <a:srgbClr val="000000"/>
                  </a:solidFill>
                  <a:round/>
                  <a:headEnd/>
                  <a:tailEnd/>
                </a:ln>
                <a:solidFill>
                  <a:schemeClr val="accent6">
                    <a:lumMod val="75000"/>
                  </a:schemeClr>
                </a:solidFill>
                <a:latin typeface="Arial Black"/>
                <a:hlinkClick r:id="rId6" action="ppaction://hlinkfile"/>
              </a:rPr>
              <a:t>El Venado</a:t>
            </a:r>
            <a:endParaRPr lang="es-VE" sz="2100" kern="10" dirty="0">
              <a:ln w="15875">
                <a:solidFill>
                  <a:srgbClr val="000000"/>
                </a:solidFill>
                <a:round/>
                <a:headEnd/>
                <a:tailEnd/>
              </a:ln>
              <a:solidFill>
                <a:schemeClr val="accent6">
                  <a:lumMod val="75000"/>
                </a:schemeClr>
              </a:solidFill>
              <a:latin typeface="Arial Black"/>
            </a:endParaRPr>
          </a:p>
          <a:p>
            <a:pPr marL="360000" indent="-360000" defTabSz="360000" fontAlgn="auto">
              <a:lnSpc>
                <a:spcPct val="100000"/>
              </a:lnSpc>
              <a:spcBef>
                <a:spcPts val="400"/>
              </a:spcBef>
              <a:spcAft>
                <a:spcPts val="0"/>
              </a:spcAft>
              <a:buClr>
                <a:srgbClr val="FF0000"/>
              </a:buClr>
              <a:buFont typeface="Wingdings" panose="05000000000000000000" pitchFamily="2" charset="2"/>
              <a:buChar char="Ø"/>
              <a:defRPr/>
            </a:pPr>
            <a:r>
              <a:rPr lang="es-VE" sz="2100" kern="10" dirty="0">
                <a:ln w="15875">
                  <a:solidFill>
                    <a:srgbClr val="000000"/>
                  </a:solidFill>
                  <a:round/>
                  <a:headEnd/>
                  <a:tailEnd/>
                </a:ln>
                <a:solidFill>
                  <a:schemeClr val="accent6">
                    <a:lumMod val="75000"/>
                  </a:schemeClr>
                </a:solidFill>
                <a:latin typeface="Arial Black"/>
                <a:hlinkClick r:id="rId7" action="ppaction://hlinkfile"/>
              </a:rPr>
              <a:t>La Nutria</a:t>
            </a:r>
            <a:endParaRPr lang="es-VE" sz="2100" kern="10" dirty="0">
              <a:ln w="15875">
                <a:solidFill>
                  <a:srgbClr val="000000"/>
                </a:solidFill>
                <a:round/>
                <a:headEnd/>
                <a:tailEnd/>
              </a:ln>
              <a:solidFill>
                <a:schemeClr val="accent6">
                  <a:lumMod val="75000"/>
                </a:schemeClr>
              </a:solidFill>
              <a:latin typeface="Arial Black"/>
            </a:endParaRPr>
          </a:p>
          <a:p>
            <a:pPr marL="360000" indent="-360000" defTabSz="360000" fontAlgn="auto">
              <a:lnSpc>
                <a:spcPct val="100000"/>
              </a:lnSpc>
              <a:spcBef>
                <a:spcPts val="400"/>
              </a:spcBef>
              <a:spcAft>
                <a:spcPts val="0"/>
              </a:spcAft>
              <a:buClr>
                <a:srgbClr val="FF0000"/>
              </a:buClr>
              <a:buFont typeface="Wingdings" panose="05000000000000000000" pitchFamily="2" charset="2"/>
              <a:buChar char="Ø"/>
              <a:defRPr/>
            </a:pPr>
            <a:r>
              <a:rPr lang="es-VE" sz="2100" kern="10" dirty="0">
                <a:ln w="15875">
                  <a:solidFill>
                    <a:srgbClr val="000000"/>
                  </a:solidFill>
                  <a:round/>
                  <a:headEnd/>
                  <a:tailEnd/>
                </a:ln>
                <a:solidFill>
                  <a:schemeClr val="accent6">
                    <a:lumMod val="75000"/>
                  </a:schemeClr>
                </a:solidFill>
                <a:latin typeface="Arial Black"/>
                <a:hlinkClick r:id="rId8" action="ppaction://hlinkfile"/>
              </a:rPr>
              <a:t>El Oso Frontino</a:t>
            </a:r>
            <a:endParaRPr lang="es-VE" sz="2100" kern="10" dirty="0">
              <a:ln w="15875">
                <a:solidFill>
                  <a:srgbClr val="000000"/>
                </a:solidFill>
                <a:round/>
                <a:headEnd/>
                <a:tailEnd/>
              </a:ln>
              <a:solidFill>
                <a:schemeClr val="accent6">
                  <a:lumMod val="75000"/>
                </a:schemeClr>
              </a:solidFill>
              <a:latin typeface="Arial Black"/>
            </a:endParaRPr>
          </a:p>
          <a:p>
            <a:pPr marL="360000" indent="-360000" defTabSz="360000" fontAlgn="auto">
              <a:lnSpc>
                <a:spcPct val="100000"/>
              </a:lnSpc>
              <a:spcBef>
                <a:spcPts val="400"/>
              </a:spcBef>
              <a:spcAft>
                <a:spcPts val="0"/>
              </a:spcAft>
              <a:buClr>
                <a:srgbClr val="FF0000"/>
              </a:buClr>
              <a:buFont typeface="Wingdings" panose="05000000000000000000" pitchFamily="2" charset="2"/>
              <a:buChar char="Ø"/>
              <a:defRPr/>
            </a:pPr>
            <a:r>
              <a:rPr lang="es-VE" sz="2100" kern="10" dirty="0">
                <a:ln w="15875">
                  <a:solidFill>
                    <a:srgbClr val="000000"/>
                  </a:solidFill>
                  <a:round/>
                  <a:headEnd/>
                  <a:tailEnd/>
                </a:ln>
                <a:solidFill>
                  <a:schemeClr val="accent6">
                    <a:lumMod val="75000"/>
                  </a:schemeClr>
                </a:solidFill>
                <a:latin typeface="Arial Black"/>
                <a:hlinkClick r:id="rId9" action="ppaction://hlinkfile"/>
              </a:rPr>
              <a:t>La Baba</a:t>
            </a:r>
            <a:endParaRPr lang="es-VE" sz="2100" kern="10" dirty="0">
              <a:ln w="15875">
                <a:solidFill>
                  <a:srgbClr val="000000"/>
                </a:solidFill>
                <a:round/>
                <a:headEnd/>
                <a:tailEnd/>
              </a:ln>
              <a:solidFill>
                <a:schemeClr val="accent6">
                  <a:lumMod val="75000"/>
                </a:schemeClr>
              </a:solidFill>
              <a:latin typeface="Arial Black"/>
            </a:endParaRPr>
          </a:p>
          <a:p>
            <a:pPr marL="360000" indent="-360000" defTabSz="360000" fontAlgn="auto">
              <a:lnSpc>
                <a:spcPct val="100000"/>
              </a:lnSpc>
              <a:spcBef>
                <a:spcPts val="400"/>
              </a:spcBef>
              <a:spcAft>
                <a:spcPts val="0"/>
              </a:spcAft>
              <a:buClr>
                <a:srgbClr val="FF0000"/>
              </a:buClr>
              <a:buFont typeface="Wingdings" panose="05000000000000000000" pitchFamily="2" charset="2"/>
              <a:buChar char="Ø"/>
              <a:defRPr/>
            </a:pPr>
            <a:r>
              <a:rPr lang="es-VE" sz="2100" kern="10" dirty="0">
                <a:ln w="15875">
                  <a:solidFill>
                    <a:srgbClr val="000000"/>
                  </a:solidFill>
                  <a:round/>
                  <a:headEnd/>
                  <a:tailEnd/>
                </a:ln>
                <a:solidFill>
                  <a:schemeClr val="accent6">
                    <a:lumMod val="75000"/>
                  </a:schemeClr>
                </a:solidFill>
                <a:latin typeface="Arial Black"/>
                <a:hlinkClick r:id="rId10" action="ppaction://hlinkfile"/>
              </a:rPr>
              <a:t>El </a:t>
            </a:r>
            <a:r>
              <a:rPr lang="es-VE" sz="2100" kern="10" dirty="0" smtClean="0">
                <a:ln w="15875">
                  <a:solidFill>
                    <a:srgbClr val="000000"/>
                  </a:solidFill>
                  <a:round/>
                  <a:headEnd/>
                  <a:tailEnd/>
                </a:ln>
                <a:solidFill>
                  <a:schemeClr val="accent6">
                    <a:lumMod val="75000"/>
                  </a:schemeClr>
                </a:solidFill>
                <a:latin typeface="Arial Black"/>
                <a:hlinkClick r:id="rId10" action="ppaction://hlinkfile"/>
              </a:rPr>
              <a:t>Caimán</a:t>
            </a:r>
            <a:endParaRPr lang="es-VE" sz="2100" kern="10" dirty="0">
              <a:ln w="15875">
                <a:solidFill>
                  <a:srgbClr val="000000"/>
                </a:solidFill>
                <a:round/>
                <a:headEnd/>
                <a:tailEnd/>
              </a:ln>
              <a:solidFill>
                <a:schemeClr val="accent6">
                  <a:lumMod val="75000"/>
                </a:schemeClr>
              </a:solidFill>
              <a:latin typeface="Arial Black"/>
            </a:endParaRPr>
          </a:p>
          <a:p>
            <a:pPr marL="360000" indent="-360000" defTabSz="360000" fontAlgn="auto">
              <a:lnSpc>
                <a:spcPct val="100000"/>
              </a:lnSpc>
              <a:spcBef>
                <a:spcPts val="400"/>
              </a:spcBef>
              <a:spcAft>
                <a:spcPts val="0"/>
              </a:spcAft>
              <a:buClr>
                <a:srgbClr val="FF0000"/>
              </a:buClr>
              <a:buFont typeface="Wingdings" panose="05000000000000000000" pitchFamily="2" charset="2"/>
              <a:buChar char="Ø"/>
              <a:defRPr/>
            </a:pPr>
            <a:r>
              <a:rPr lang="es-VE" sz="2100" kern="10" dirty="0">
                <a:ln w="15875">
                  <a:solidFill>
                    <a:srgbClr val="000000"/>
                  </a:solidFill>
                  <a:round/>
                  <a:headEnd/>
                  <a:tailEnd/>
                </a:ln>
                <a:solidFill>
                  <a:schemeClr val="accent6">
                    <a:lumMod val="75000"/>
                  </a:schemeClr>
                </a:solidFill>
                <a:latin typeface="Arial Black"/>
                <a:hlinkClick r:id="rId11" action="ppaction://hlinkfile"/>
              </a:rPr>
              <a:t>La Iguana</a:t>
            </a:r>
            <a:endParaRPr lang="es-VE" sz="2100" kern="10" dirty="0">
              <a:ln w="15875">
                <a:solidFill>
                  <a:srgbClr val="000000"/>
                </a:solidFill>
                <a:round/>
                <a:headEnd/>
                <a:tailEnd/>
              </a:ln>
              <a:solidFill>
                <a:schemeClr val="accent6">
                  <a:lumMod val="75000"/>
                </a:schemeClr>
              </a:solidFill>
              <a:latin typeface="Arial Black"/>
            </a:endParaRPr>
          </a:p>
          <a:p>
            <a:pPr marL="360000" indent="-360000" defTabSz="360000" fontAlgn="auto">
              <a:lnSpc>
                <a:spcPct val="100000"/>
              </a:lnSpc>
              <a:spcBef>
                <a:spcPts val="400"/>
              </a:spcBef>
              <a:spcAft>
                <a:spcPts val="0"/>
              </a:spcAft>
              <a:buClr>
                <a:srgbClr val="FF0000"/>
              </a:buClr>
              <a:buFont typeface="Wingdings" panose="05000000000000000000" pitchFamily="2" charset="2"/>
              <a:buChar char="Ø"/>
              <a:defRPr/>
            </a:pPr>
            <a:r>
              <a:rPr lang="es-VE" sz="2100" kern="10" dirty="0">
                <a:ln w="15875">
                  <a:solidFill>
                    <a:srgbClr val="000000"/>
                  </a:solidFill>
                  <a:round/>
                  <a:headEnd/>
                  <a:tailEnd/>
                </a:ln>
                <a:solidFill>
                  <a:schemeClr val="accent6">
                    <a:lumMod val="75000"/>
                  </a:schemeClr>
                </a:solidFill>
                <a:latin typeface="Arial Black"/>
                <a:hlinkClick r:id="rId12" action="ppaction://hlinkfile"/>
              </a:rPr>
              <a:t>El </a:t>
            </a:r>
            <a:r>
              <a:rPr lang="es-VE" sz="2100" kern="10" dirty="0" smtClean="0">
                <a:ln w="15875">
                  <a:solidFill>
                    <a:srgbClr val="000000"/>
                  </a:solidFill>
                  <a:round/>
                  <a:headEnd/>
                  <a:tailEnd/>
                </a:ln>
                <a:solidFill>
                  <a:schemeClr val="accent6">
                    <a:lumMod val="75000"/>
                  </a:schemeClr>
                </a:solidFill>
                <a:latin typeface="Arial Black"/>
                <a:hlinkClick r:id="rId12" action="ppaction://hlinkfile"/>
              </a:rPr>
              <a:t>Pauj</a:t>
            </a:r>
            <a:r>
              <a:rPr lang="es-VE" sz="2100" kern="10" dirty="0" smtClean="0">
                <a:ln w="15875">
                  <a:solidFill>
                    <a:srgbClr val="000000"/>
                  </a:solidFill>
                  <a:round/>
                  <a:headEnd/>
                  <a:tailEnd/>
                </a:ln>
                <a:solidFill>
                  <a:schemeClr val="accent6">
                    <a:lumMod val="75000"/>
                  </a:schemeClr>
                </a:solidFill>
                <a:latin typeface="Arial Black"/>
              </a:rPr>
              <a:t>í</a:t>
            </a:r>
            <a:endParaRPr lang="es-VE" sz="2100" kern="10" dirty="0">
              <a:ln w="15875">
                <a:solidFill>
                  <a:srgbClr val="000000"/>
                </a:solidFill>
                <a:round/>
                <a:headEnd/>
                <a:tailEnd/>
              </a:ln>
              <a:solidFill>
                <a:schemeClr val="accent6">
                  <a:lumMod val="75000"/>
                </a:schemeClr>
              </a:solidFill>
              <a:latin typeface="Arial Black"/>
            </a:endParaRPr>
          </a:p>
          <a:p>
            <a:pPr marL="360000" indent="-360000" defTabSz="360000" fontAlgn="auto">
              <a:lnSpc>
                <a:spcPct val="100000"/>
              </a:lnSpc>
              <a:spcBef>
                <a:spcPts val="400"/>
              </a:spcBef>
              <a:spcAft>
                <a:spcPts val="0"/>
              </a:spcAft>
              <a:buClr>
                <a:srgbClr val="FF0000"/>
              </a:buClr>
              <a:buFont typeface="Wingdings" panose="05000000000000000000" pitchFamily="2" charset="2"/>
              <a:buChar char="Ø"/>
              <a:defRPr/>
            </a:pPr>
            <a:r>
              <a:rPr lang="es-VE" sz="2100" kern="10" dirty="0">
                <a:ln w="15875">
                  <a:solidFill>
                    <a:srgbClr val="000000"/>
                  </a:solidFill>
                  <a:round/>
                  <a:headEnd/>
                  <a:tailEnd/>
                </a:ln>
                <a:solidFill>
                  <a:schemeClr val="accent6">
                    <a:lumMod val="75000"/>
                  </a:schemeClr>
                </a:solidFill>
                <a:latin typeface="Arial Black"/>
                <a:hlinkClick r:id="rId13" action="ppaction://hlinkfile"/>
              </a:rPr>
              <a:t>El </a:t>
            </a:r>
            <a:r>
              <a:rPr lang="es-VE" sz="2100" kern="10" dirty="0" smtClean="0">
                <a:ln w="15875">
                  <a:solidFill>
                    <a:srgbClr val="000000"/>
                  </a:solidFill>
                  <a:round/>
                  <a:headEnd/>
                  <a:tailEnd/>
                </a:ln>
                <a:solidFill>
                  <a:schemeClr val="accent6">
                    <a:lumMod val="75000"/>
                  </a:schemeClr>
                </a:solidFill>
                <a:latin typeface="Arial Black"/>
                <a:hlinkClick r:id="rId13" action="ppaction://hlinkfile"/>
              </a:rPr>
              <a:t>Delfín</a:t>
            </a:r>
            <a:endParaRPr lang="es-VE" sz="2100" kern="10" dirty="0">
              <a:ln w="15875">
                <a:solidFill>
                  <a:srgbClr val="000000"/>
                </a:solidFill>
                <a:round/>
                <a:headEnd/>
                <a:tailEnd/>
              </a:ln>
              <a:solidFill>
                <a:schemeClr val="accent6">
                  <a:lumMod val="75000"/>
                </a:schemeClr>
              </a:solidFill>
              <a:latin typeface="Arial Black"/>
            </a:endParaRPr>
          </a:p>
        </p:txBody>
      </p:sp>
      <p:pic>
        <p:nvPicPr>
          <p:cNvPr id="8" name="Imagen 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370505" y="1719766"/>
            <a:ext cx="4551893" cy="4403563"/>
          </a:xfrm>
          <a:prstGeom prst="rect">
            <a:avLst/>
          </a:prstGeom>
        </p:spPr>
      </p:pic>
    </p:spTree>
    <p:extLst>
      <p:ext uri="{BB962C8B-B14F-4D97-AF65-F5344CB8AC3E}">
        <p14:creationId xmlns:p14="http://schemas.microsoft.com/office/powerpoint/2010/main" val="1530684165"/>
      </p:ext>
    </p:extLst>
  </p:cSld>
  <p:clrMapOvr>
    <a:masterClrMapping/>
  </p:clrMapOvr>
  <p:transition>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87028" y="-1935"/>
            <a:ext cx="8769944" cy="492443"/>
          </a:xfrm>
        </p:spPr>
        <p:txBody>
          <a:bodyPr wrap="square" lIns="0" tIns="0" rIns="0" bIns="0" rtlCol="0">
            <a:spAutoFit/>
          </a:bodyPr>
          <a:lstStyle/>
          <a:p>
            <a:pPr algn="ctr" fontAlgn="auto">
              <a:lnSpc>
                <a:spcPct val="100000"/>
              </a:lnSpc>
              <a:spcAft>
                <a:spcPts val="0"/>
              </a:spcAft>
              <a:defRPr/>
            </a:pPr>
            <a:r>
              <a:rPr lang="es-VE" sz="3200" b="1" kern="10" dirty="0">
                <a:ln w="25400">
                  <a:solidFill>
                    <a:srgbClr val="000000"/>
                  </a:solidFill>
                  <a:round/>
                  <a:headEnd/>
                  <a:tailEnd/>
                </a:ln>
                <a:solidFill>
                  <a:srgbClr val="FFCCFF"/>
                </a:solidFill>
                <a:latin typeface="Arial Black"/>
                <a:cs typeface="Arial" charset="0"/>
              </a:rPr>
              <a:t>Actividades y Contenidos</a:t>
            </a:r>
            <a:endParaRPr lang="es-VE" sz="3000" dirty="0"/>
          </a:p>
        </p:txBody>
      </p:sp>
      <p:sp>
        <p:nvSpPr>
          <p:cNvPr id="4" name="Marcador de contenido 3"/>
          <p:cNvSpPr>
            <a:spLocks noGrp="1"/>
          </p:cNvSpPr>
          <p:nvPr>
            <p:ph idx="1"/>
          </p:nvPr>
        </p:nvSpPr>
        <p:spPr>
          <a:xfrm>
            <a:off x="179388" y="527165"/>
            <a:ext cx="8785224" cy="861774"/>
          </a:xfrm>
        </p:spPr>
        <p:txBody>
          <a:bodyPr lIns="0" tIns="0" rIns="0" bIns="0" rtlCol="0">
            <a:spAutoFit/>
          </a:bodyPr>
          <a:lstStyle/>
          <a:p>
            <a:pPr marL="360000" indent="-360000" algn="just" defTabSz="360000" fontAlgn="auto">
              <a:lnSpc>
                <a:spcPct val="100000"/>
              </a:lnSpc>
              <a:spcBef>
                <a:spcPts val="1200"/>
              </a:spcBef>
              <a:spcAft>
                <a:spcPts val="0"/>
              </a:spcAft>
              <a:buClr>
                <a:srgbClr val="FF0000"/>
              </a:buClr>
              <a:buFont typeface="Wingdings" panose="05000000000000000000" pitchFamily="2" charset="2"/>
              <a:buChar char="Ø"/>
              <a:defRPr/>
            </a:pPr>
            <a:r>
              <a:rPr lang="es-VE" kern="10" dirty="0">
                <a:ln w="15875">
                  <a:solidFill>
                    <a:srgbClr val="000000"/>
                  </a:solidFill>
                  <a:round/>
                  <a:headEnd/>
                  <a:tailEnd/>
                </a:ln>
                <a:solidFill>
                  <a:schemeClr val="accent6">
                    <a:lumMod val="75000"/>
                  </a:schemeClr>
                </a:solidFill>
                <a:latin typeface="Arial Black"/>
              </a:rPr>
              <a:t>Desarrollar la campaña por la protección y conservación de las orquídeas.</a:t>
            </a:r>
          </a:p>
        </p:txBody>
      </p:sp>
      <p:sp>
        <p:nvSpPr>
          <p:cNvPr id="7" name="Rectángulo 6"/>
          <p:cNvSpPr/>
          <p:nvPr/>
        </p:nvSpPr>
        <p:spPr>
          <a:xfrm>
            <a:off x="187028" y="1391654"/>
            <a:ext cx="8777584" cy="523220"/>
          </a:xfrm>
          <a:prstGeom prst="rect">
            <a:avLst/>
          </a:prstGeom>
        </p:spPr>
        <p:txBody>
          <a:bodyPr wrap="square">
            <a:spAutoFit/>
          </a:bodyPr>
          <a:lstStyle/>
          <a:p>
            <a:pPr algn="ctr"/>
            <a:r>
              <a:rPr lang="es-VE" sz="2800" kern="10" dirty="0" smtClean="0">
                <a:ln w="15875">
                  <a:solidFill>
                    <a:srgbClr val="000000"/>
                  </a:solidFill>
                  <a:round/>
                  <a:headEnd/>
                  <a:tailEnd/>
                </a:ln>
                <a:solidFill>
                  <a:srgbClr val="FF0000"/>
                </a:solidFill>
                <a:latin typeface="Arial Black"/>
              </a:rPr>
              <a:t>Lista Roja de Orquídeas de Lara.</a:t>
            </a:r>
            <a:endParaRPr lang="es-VE" sz="2800" dirty="0">
              <a:solidFill>
                <a:srgbClr val="FF0000"/>
              </a:solidFill>
            </a:endParaRPr>
          </a:p>
        </p:txBody>
      </p:sp>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981" y="2764685"/>
            <a:ext cx="2575837" cy="3437752"/>
          </a:xfrm>
          <a:prstGeom prst="rect">
            <a:avLst/>
          </a:prstGeom>
        </p:spPr>
      </p:pic>
      <p:sp>
        <p:nvSpPr>
          <p:cNvPr id="9" name="Marcador de contenido 3"/>
          <p:cNvSpPr txBox="1">
            <a:spLocks/>
          </p:cNvSpPr>
          <p:nvPr/>
        </p:nvSpPr>
        <p:spPr bwMode="auto">
          <a:xfrm>
            <a:off x="179388" y="1897771"/>
            <a:ext cx="8785224" cy="861774"/>
          </a:xfrm>
          <a:prstGeom prst="rect">
            <a:avLst/>
          </a:prstGeom>
          <a:noFill/>
          <a:ln w="9525">
            <a:noFill/>
            <a:miter lim="800000"/>
            <a:headEnd/>
            <a:tailEnd/>
          </a:ln>
        </p:spPr>
        <p:txBody>
          <a:bodyPr vert="horz" wrap="square" lIns="0" tIns="0" rIns="0" bIns="0" numCol="1" rtlCol="0" anchor="t" anchorCtr="0" compatLnSpc="1">
            <a:prstTxWarp prst="textNoShape">
              <a:avLst/>
            </a:prstTxWarp>
            <a:spAutoFit/>
          </a:bodyPr>
          <a:lst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0000" indent="-360000" algn="just" defTabSz="360000" fontAlgn="auto">
              <a:lnSpc>
                <a:spcPct val="100000"/>
              </a:lnSpc>
              <a:spcBef>
                <a:spcPts val="1200"/>
              </a:spcBef>
              <a:spcAft>
                <a:spcPts val="0"/>
              </a:spcAft>
              <a:buClr>
                <a:srgbClr val="FF0000"/>
              </a:buClr>
              <a:buFont typeface="Wingdings" panose="05000000000000000000" pitchFamily="2" charset="2"/>
              <a:buChar char="Ø"/>
              <a:defRPr/>
            </a:pPr>
            <a:r>
              <a:rPr lang="es-VE" i="1" dirty="0" err="1">
                <a:ln w="19050">
                  <a:solidFill>
                    <a:prstClr val="black"/>
                  </a:solidFill>
                </a:ln>
                <a:solidFill>
                  <a:srgbClr val="0070C0"/>
                </a:solidFill>
                <a:latin typeface="Arial Black" panose="020B0A04020102020204" pitchFamily="34" charset="0"/>
                <a:ea typeface="+mj-ea"/>
                <a:cs typeface="Arial" panose="020B0604020202020204" pitchFamily="34" charset="0"/>
              </a:rPr>
              <a:t>Cattleya</a:t>
            </a:r>
            <a:r>
              <a:rPr lang="es-VE" i="1" dirty="0">
                <a:ln w="19050">
                  <a:solidFill>
                    <a:prstClr val="black"/>
                  </a:solidFill>
                </a:ln>
                <a:solidFill>
                  <a:srgbClr val="0070C0"/>
                </a:solidFill>
                <a:latin typeface="Arial Black" panose="020B0A04020102020204" pitchFamily="34" charset="0"/>
                <a:ea typeface="+mj-ea"/>
                <a:cs typeface="Arial" panose="020B0604020202020204" pitchFamily="34" charset="0"/>
              </a:rPr>
              <a:t> </a:t>
            </a:r>
            <a:r>
              <a:rPr lang="es-VE" i="1" dirty="0" err="1">
                <a:ln w="19050">
                  <a:solidFill>
                    <a:prstClr val="black"/>
                  </a:solidFill>
                </a:ln>
                <a:solidFill>
                  <a:srgbClr val="0070C0"/>
                </a:solidFill>
                <a:latin typeface="Arial Black" panose="020B0A04020102020204" pitchFamily="34" charset="0"/>
                <a:ea typeface="+mj-ea"/>
                <a:cs typeface="Arial" panose="020B0604020202020204" pitchFamily="34" charset="0"/>
              </a:rPr>
              <a:t>mossiae</a:t>
            </a:r>
            <a:r>
              <a:rPr lang="es-VE" i="1" dirty="0">
                <a:ln w="19050">
                  <a:solidFill>
                    <a:prstClr val="black"/>
                  </a:solidFill>
                </a:ln>
                <a:solidFill>
                  <a:srgbClr val="0070C0"/>
                </a:solidFill>
                <a:latin typeface="Arial Black" panose="020B0A04020102020204" pitchFamily="34" charset="0"/>
                <a:ea typeface="+mj-ea"/>
                <a:cs typeface="Arial" panose="020B0604020202020204" pitchFamily="34" charset="0"/>
              </a:rPr>
              <a:t> </a:t>
            </a:r>
            <a:r>
              <a:rPr lang="es-VE" dirty="0" smtClean="0">
                <a:ln w="19050">
                  <a:solidFill>
                    <a:prstClr val="black"/>
                  </a:solidFill>
                </a:ln>
                <a:solidFill>
                  <a:schemeClr val="accent6">
                    <a:lumMod val="75000"/>
                  </a:schemeClr>
                </a:solidFill>
                <a:latin typeface="Arial Black" panose="020B0A04020102020204" pitchFamily="34" charset="0"/>
                <a:ea typeface="+mj-ea"/>
                <a:cs typeface="Arial" panose="020B0604020202020204" pitchFamily="34" charset="0"/>
              </a:rPr>
              <a:t>[Flor de Mayo (Flor Nacional de Venezuela)]</a:t>
            </a:r>
            <a:r>
              <a:rPr lang="es-VE" i="1" dirty="0" smtClean="0">
                <a:ln w="19050">
                  <a:solidFill>
                    <a:prstClr val="black"/>
                  </a:solidFill>
                </a:ln>
                <a:solidFill>
                  <a:srgbClr val="0070C0"/>
                </a:solidFill>
                <a:latin typeface="Arial Black" panose="020B0A04020102020204" pitchFamily="34" charset="0"/>
                <a:ea typeface="+mj-ea"/>
                <a:cs typeface="Arial" panose="020B0604020202020204" pitchFamily="34" charset="0"/>
              </a:rPr>
              <a:t> </a:t>
            </a:r>
            <a:r>
              <a:rPr lang="es-VE" dirty="0" smtClean="0">
                <a:ln w="19050">
                  <a:solidFill>
                    <a:prstClr val="black"/>
                  </a:solidFill>
                </a:ln>
                <a:solidFill>
                  <a:srgbClr val="FF0000"/>
                </a:solidFill>
                <a:latin typeface="Arial Black" panose="020B0A04020102020204" pitchFamily="34" charset="0"/>
                <a:ea typeface="+mj-ea"/>
                <a:cs typeface="Arial" panose="020B0604020202020204" pitchFamily="34" charset="0"/>
              </a:rPr>
              <a:t>(En Peligro)</a:t>
            </a:r>
            <a:endParaRPr lang="es-VE" dirty="0">
              <a:ln w="19050">
                <a:solidFill>
                  <a:prstClr val="black"/>
                </a:solidFill>
              </a:ln>
              <a:solidFill>
                <a:srgbClr val="FF0000"/>
              </a:solidFill>
              <a:latin typeface="Arial Black" panose="020B0A04020102020204" pitchFamily="34" charset="0"/>
              <a:ea typeface="+mj-ea"/>
              <a:cs typeface="Arial" panose="020B0604020202020204" pitchFamily="34" charset="0"/>
            </a:endParaRPr>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3162" y="3002037"/>
            <a:ext cx="4267200" cy="3200400"/>
          </a:xfrm>
          <a:prstGeom prst="rect">
            <a:avLst/>
          </a:prstGeom>
        </p:spPr>
      </p:pic>
      <p:sp>
        <p:nvSpPr>
          <p:cNvPr id="2" name="Marcador de pie de página 1"/>
          <p:cNvSpPr>
            <a:spLocks noGrp="1"/>
          </p:cNvSpPr>
          <p:nvPr>
            <p:ph type="ftr" sz="quarter" idx="3"/>
          </p:nvPr>
        </p:nvSpPr>
        <p:spPr/>
        <p:txBody>
          <a:bodyPr/>
          <a:lstStyle/>
          <a:p>
            <a:pPr>
              <a:defRPr/>
            </a:pPr>
            <a:r>
              <a:rPr lang="es-VE" smtClean="0"/>
              <a:t>Diseño y Montaje: Francisco Lau - 2017</a:t>
            </a:r>
            <a:endParaRPr lang="es-ES" dirty="0"/>
          </a:p>
        </p:txBody>
      </p:sp>
    </p:spTree>
    <p:extLst>
      <p:ext uri="{BB962C8B-B14F-4D97-AF65-F5344CB8AC3E}">
        <p14:creationId xmlns:p14="http://schemas.microsoft.com/office/powerpoint/2010/main" val="2564032188"/>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par>
                          <p:cTn id="18" fill="hold">
                            <p:stCondLst>
                              <p:cond delay="500"/>
                            </p:stCondLst>
                            <p:childTnLst>
                              <p:par>
                                <p:cTn id="19" presetID="10" presetClass="entr" presetSubtype="0" fill="hold" nodeType="afterEffect">
                                  <p:stCondLst>
                                    <p:cond delay="25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par>
                          <p:cTn id="22" fill="hold">
                            <p:stCondLst>
                              <p:cond delay="1250"/>
                            </p:stCondLst>
                            <p:childTnLst>
                              <p:par>
                                <p:cTn id="23" presetID="10" presetClass="entr" presetSubtype="0" fill="hold" nodeType="afterEffect">
                                  <p:stCondLst>
                                    <p:cond delay="25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79388" y="-1936"/>
            <a:ext cx="8785224" cy="492443"/>
          </a:xfrm>
        </p:spPr>
        <p:txBody>
          <a:bodyPr wrap="square" lIns="0" tIns="0" rIns="0" bIns="0" rtlCol="0">
            <a:spAutoFit/>
          </a:bodyPr>
          <a:lstStyle/>
          <a:p>
            <a:pPr algn="ctr" fontAlgn="auto">
              <a:lnSpc>
                <a:spcPct val="100000"/>
              </a:lnSpc>
              <a:spcAft>
                <a:spcPts val="0"/>
              </a:spcAft>
              <a:defRPr/>
            </a:pPr>
            <a:r>
              <a:rPr lang="es-VE" sz="3200" b="1" kern="10" dirty="0">
                <a:ln w="25400">
                  <a:solidFill>
                    <a:srgbClr val="000000"/>
                  </a:solidFill>
                  <a:round/>
                  <a:headEnd/>
                  <a:tailEnd/>
                </a:ln>
                <a:solidFill>
                  <a:srgbClr val="FFCCFF"/>
                </a:solidFill>
                <a:latin typeface="Arial Black"/>
                <a:cs typeface="Arial" charset="0"/>
              </a:rPr>
              <a:t>Actividades y Contenidos</a:t>
            </a:r>
            <a:endParaRPr lang="es-VE" sz="3000" dirty="0"/>
          </a:p>
        </p:txBody>
      </p:sp>
      <p:sp>
        <p:nvSpPr>
          <p:cNvPr id="4" name="Marcador de contenido 3"/>
          <p:cNvSpPr>
            <a:spLocks noGrp="1"/>
          </p:cNvSpPr>
          <p:nvPr>
            <p:ph idx="1"/>
          </p:nvPr>
        </p:nvSpPr>
        <p:spPr>
          <a:xfrm>
            <a:off x="179388" y="1311659"/>
            <a:ext cx="4741747" cy="338554"/>
          </a:xfrm>
        </p:spPr>
        <p:txBody>
          <a:bodyPr wrap="square" lIns="0" tIns="0" rIns="0" bIns="0" rtlCol="0">
            <a:spAutoFit/>
          </a:bodyPr>
          <a:lstStyle/>
          <a:p>
            <a:pPr marL="360000" indent="-360000" algn="just" defTabSz="360000" fontAlgn="auto">
              <a:lnSpc>
                <a:spcPct val="100000"/>
              </a:lnSpc>
              <a:spcBef>
                <a:spcPts val="1200"/>
              </a:spcBef>
              <a:spcAft>
                <a:spcPts val="0"/>
              </a:spcAft>
              <a:buClr>
                <a:srgbClr val="FF0000"/>
              </a:buClr>
              <a:buFont typeface="Wingdings" panose="05000000000000000000" pitchFamily="2" charset="2"/>
              <a:buChar char="Ø"/>
              <a:defRPr/>
            </a:pPr>
            <a:r>
              <a:rPr lang="es-VE" sz="2200" kern="10" dirty="0" smtClean="0">
                <a:ln w="15875">
                  <a:solidFill>
                    <a:srgbClr val="000000"/>
                  </a:solidFill>
                  <a:round/>
                  <a:headEnd/>
                  <a:tailEnd/>
                </a:ln>
                <a:solidFill>
                  <a:schemeClr val="accent6">
                    <a:lumMod val="75000"/>
                  </a:schemeClr>
                </a:solidFill>
                <a:latin typeface="Arial Black"/>
              </a:rPr>
              <a:t>Palmeros de Chacao</a:t>
            </a:r>
            <a:endParaRPr lang="es-VE" sz="2200" kern="10" dirty="0">
              <a:ln w="15875">
                <a:solidFill>
                  <a:srgbClr val="000000"/>
                </a:solidFill>
                <a:round/>
                <a:headEnd/>
                <a:tailEnd/>
              </a:ln>
              <a:solidFill>
                <a:schemeClr val="accent6">
                  <a:lumMod val="75000"/>
                </a:schemeClr>
              </a:solidFill>
              <a:latin typeface="Arial Black"/>
            </a:endParaRP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978" y="1692937"/>
            <a:ext cx="3810000" cy="2857500"/>
          </a:xfrm>
          <a:prstGeom prst="rect">
            <a:avLst/>
          </a:prstGeom>
        </p:spPr>
      </p:pic>
      <p:sp>
        <p:nvSpPr>
          <p:cNvPr id="6" name="Marcador de contenido 3"/>
          <p:cNvSpPr txBox="1">
            <a:spLocks/>
          </p:cNvSpPr>
          <p:nvPr/>
        </p:nvSpPr>
        <p:spPr bwMode="auto">
          <a:xfrm>
            <a:off x="4220498" y="5790784"/>
            <a:ext cx="4741747" cy="338554"/>
          </a:xfrm>
          <a:prstGeom prst="rect">
            <a:avLst/>
          </a:prstGeom>
          <a:noFill/>
          <a:ln w="9525">
            <a:noFill/>
            <a:miter lim="800000"/>
            <a:headEnd/>
            <a:tailEnd/>
          </a:ln>
        </p:spPr>
        <p:txBody>
          <a:bodyPr vert="horz" wrap="square" lIns="0" tIns="0" rIns="0" bIns="0" numCol="1" rtlCol="0" anchor="t" anchorCtr="0" compatLnSpc="1">
            <a:prstTxWarp prst="textNoShape">
              <a:avLst/>
            </a:prstTxWarp>
            <a:spAutoFit/>
          </a:bodyPr>
          <a:lst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0000" indent="-360000" algn="r" defTabSz="360000" fontAlgn="auto">
              <a:lnSpc>
                <a:spcPct val="100000"/>
              </a:lnSpc>
              <a:spcBef>
                <a:spcPts val="1200"/>
              </a:spcBef>
              <a:spcAft>
                <a:spcPts val="0"/>
              </a:spcAft>
              <a:buClr>
                <a:srgbClr val="FF0000"/>
              </a:buClr>
              <a:buFont typeface="Wingdings" panose="05000000000000000000" pitchFamily="2" charset="2"/>
              <a:buChar char="Ø"/>
              <a:defRPr/>
            </a:pPr>
            <a:r>
              <a:rPr lang="es-VE" sz="2200" kern="10" dirty="0" smtClean="0">
                <a:ln w="15875">
                  <a:solidFill>
                    <a:srgbClr val="000000"/>
                  </a:solidFill>
                  <a:round/>
                  <a:headEnd/>
                  <a:tailEnd/>
                </a:ln>
                <a:solidFill>
                  <a:schemeClr val="accent6">
                    <a:lumMod val="75000"/>
                  </a:schemeClr>
                </a:solidFill>
                <a:latin typeface="Arial Black"/>
              </a:rPr>
              <a:t>Palmeros de Maracaibo</a:t>
            </a:r>
            <a:endParaRPr lang="es-VE" sz="2200" kern="10" dirty="0">
              <a:ln w="15875">
                <a:solidFill>
                  <a:srgbClr val="000000"/>
                </a:solidFill>
                <a:round/>
                <a:headEnd/>
                <a:tailEnd/>
              </a:ln>
              <a:solidFill>
                <a:schemeClr val="accent6">
                  <a:lumMod val="75000"/>
                </a:schemeClr>
              </a:solidFill>
              <a:latin typeface="Arial Black"/>
            </a:endParaRPr>
          </a:p>
        </p:txBody>
      </p:sp>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6818" y="2863779"/>
            <a:ext cx="4585426" cy="2835185"/>
          </a:xfrm>
          <a:prstGeom prst="rect">
            <a:avLst/>
          </a:prstGeom>
        </p:spPr>
      </p:pic>
      <p:sp>
        <p:nvSpPr>
          <p:cNvPr id="8" name="Rectángulo 7"/>
          <p:cNvSpPr/>
          <p:nvPr/>
        </p:nvSpPr>
        <p:spPr>
          <a:xfrm>
            <a:off x="187028" y="596946"/>
            <a:ext cx="8777584" cy="523220"/>
          </a:xfrm>
          <a:prstGeom prst="rect">
            <a:avLst/>
          </a:prstGeom>
        </p:spPr>
        <p:txBody>
          <a:bodyPr wrap="square">
            <a:spAutoFit/>
          </a:bodyPr>
          <a:lstStyle/>
          <a:p>
            <a:pPr algn="ctr"/>
            <a:r>
              <a:rPr lang="es-VE" sz="2800" kern="10" dirty="0" smtClean="0">
                <a:ln w="15875">
                  <a:solidFill>
                    <a:srgbClr val="000000"/>
                  </a:solidFill>
                  <a:round/>
                  <a:headEnd/>
                  <a:tailEnd/>
                </a:ln>
                <a:solidFill>
                  <a:srgbClr val="FF0000"/>
                </a:solidFill>
                <a:latin typeface="Arial Black"/>
              </a:rPr>
              <a:t>Promover la Semana Santa Sustentable</a:t>
            </a:r>
            <a:endParaRPr lang="es-VE" sz="2800" dirty="0">
              <a:solidFill>
                <a:srgbClr val="FF0000"/>
              </a:solidFill>
            </a:endParaRPr>
          </a:p>
        </p:txBody>
      </p:sp>
      <p:sp>
        <p:nvSpPr>
          <p:cNvPr id="9" name="Marcador de pie de página 8"/>
          <p:cNvSpPr>
            <a:spLocks noGrp="1"/>
          </p:cNvSpPr>
          <p:nvPr>
            <p:ph type="ftr" sz="quarter" idx="3"/>
          </p:nvPr>
        </p:nvSpPr>
        <p:spPr/>
        <p:txBody>
          <a:bodyPr/>
          <a:lstStyle/>
          <a:p>
            <a:pPr>
              <a:defRPr/>
            </a:pPr>
            <a:r>
              <a:rPr lang="es-VE" smtClean="0"/>
              <a:t>Diseño y Montaje: Francisco Lau - 2017</a:t>
            </a:r>
            <a:endParaRPr lang="es-ES" dirty="0"/>
          </a:p>
        </p:txBody>
      </p:sp>
    </p:spTree>
    <p:extLst>
      <p:ext uri="{BB962C8B-B14F-4D97-AF65-F5344CB8AC3E}">
        <p14:creationId xmlns:p14="http://schemas.microsoft.com/office/powerpoint/2010/main" val="32964195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25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par>
                          <p:cTn id="17" fill="hold">
                            <p:stCondLst>
                              <p:cond delay="500"/>
                            </p:stCondLst>
                            <p:childTnLst>
                              <p:par>
                                <p:cTn id="18" presetID="10" presetClass="entr" presetSubtype="0" fill="hold" nodeType="afterEffect">
                                  <p:stCondLst>
                                    <p:cond delay="25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79388" y="-1936"/>
            <a:ext cx="8785224" cy="492443"/>
          </a:xfrm>
        </p:spPr>
        <p:txBody>
          <a:bodyPr wrap="square" lIns="0" tIns="0" rIns="0" bIns="0" rtlCol="0">
            <a:spAutoFit/>
          </a:bodyPr>
          <a:lstStyle/>
          <a:p>
            <a:pPr algn="ctr" fontAlgn="auto">
              <a:lnSpc>
                <a:spcPct val="100000"/>
              </a:lnSpc>
              <a:spcAft>
                <a:spcPts val="0"/>
              </a:spcAft>
              <a:defRPr/>
            </a:pPr>
            <a:r>
              <a:rPr lang="es-VE" sz="3200" b="1" kern="10" dirty="0">
                <a:ln w="25400">
                  <a:solidFill>
                    <a:srgbClr val="000000"/>
                  </a:solidFill>
                  <a:round/>
                  <a:headEnd/>
                  <a:tailEnd/>
                </a:ln>
                <a:solidFill>
                  <a:srgbClr val="FFCCFF"/>
                </a:solidFill>
                <a:latin typeface="Arial Black"/>
                <a:cs typeface="Arial" charset="0"/>
              </a:rPr>
              <a:t>Actividades y Contenidos</a:t>
            </a:r>
            <a:endParaRPr lang="es-VE" sz="3000" dirty="0"/>
          </a:p>
        </p:txBody>
      </p:sp>
      <p:sp>
        <p:nvSpPr>
          <p:cNvPr id="4" name="Marcador de contenido 3"/>
          <p:cNvSpPr>
            <a:spLocks noGrp="1"/>
          </p:cNvSpPr>
          <p:nvPr>
            <p:ph idx="1"/>
          </p:nvPr>
        </p:nvSpPr>
        <p:spPr>
          <a:xfrm>
            <a:off x="179388" y="588178"/>
            <a:ext cx="8785225" cy="2031325"/>
          </a:xfrm>
        </p:spPr>
        <p:txBody>
          <a:bodyPr wrap="square" lIns="0" tIns="0" rIns="0" bIns="0" rtlCol="0">
            <a:spAutoFit/>
          </a:bodyPr>
          <a:lstStyle/>
          <a:p>
            <a:pPr marL="360000" indent="-360000" algn="just" defTabSz="360000" fontAlgn="auto">
              <a:lnSpc>
                <a:spcPct val="100000"/>
              </a:lnSpc>
              <a:spcBef>
                <a:spcPts val="1200"/>
              </a:spcBef>
              <a:spcAft>
                <a:spcPts val="0"/>
              </a:spcAft>
              <a:buClr>
                <a:srgbClr val="FF0000"/>
              </a:buClr>
              <a:buFont typeface="Wingdings" panose="05000000000000000000" pitchFamily="2" charset="2"/>
              <a:buChar char="Ø"/>
              <a:defRPr/>
            </a:pPr>
            <a:r>
              <a:rPr lang="es-VE" sz="2200" kern="10" dirty="0" smtClean="0">
                <a:ln w="15875">
                  <a:solidFill>
                    <a:srgbClr val="000000"/>
                  </a:solidFill>
                  <a:round/>
                  <a:headEnd/>
                  <a:tailEnd/>
                </a:ln>
                <a:solidFill>
                  <a:schemeClr val="accent6">
                    <a:lumMod val="75000"/>
                  </a:schemeClr>
                </a:solidFill>
                <a:latin typeface="Arial Black"/>
              </a:rPr>
              <a:t>Propiciar </a:t>
            </a:r>
            <a:r>
              <a:rPr lang="es-VE" sz="2200" kern="10" dirty="0">
                <a:ln w="15875">
                  <a:solidFill>
                    <a:srgbClr val="000000"/>
                  </a:solidFill>
                  <a:round/>
                  <a:headEnd/>
                  <a:tailEnd/>
                </a:ln>
                <a:solidFill>
                  <a:schemeClr val="accent6">
                    <a:lumMod val="75000"/>
                  </a:schemeClr>
                </a:solidFill>
                <a:latin typeface="Arial Black"/>
              </a:rPr>
              <a:t>la plantación de las especies de palmas adaptables a cada lugar como fuente de insumos del material vegetal requerido para la celebración correspondiente de cada temporada de Semana Santa, en el ámbito de cada una de las parroquias católicas de nuestra entidad estadal.</a:t>
            </a: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0668" y="2845838"/>
            <a:ext cx="4938059" cy="3294611"/>
          </a:xfrm>
          <a:prstGeom prst="rect">
            <a:avLst/>
          </a:prstGeom>
        </p:spPr>
      </p:pic>
      <p:sp>
        <p:nvSpPr>
          <p:cNvPr id="2" name="Marcador de pie de página 1"/>
          <p:cNvSpPr>
            <a:spLocks noGrp="1"/>
          </p:cNvSpPr>
          <p:nvPr>
            <p:ph type="ftr" sz="quarter" idx="3"/>
          </p:nvPr>
        </p:nvSpPr>
        <p:spPr/>
        <p:txBody>
          <a:bodyPr/>
          <a:lstStyle/>
          <a:p>
            <a:pPr>
              <a:defRPr/>
            </a:pPr>
            <a:r>
              <a:rPr lang="es-VE" smtClean="0"/>
              <a:t>Diseño y Montaje: Francisco Lau - 2017</a:t>
            </a:r>
            <a:endParaRPr lang="es-ES" dirty="0"/>
          </a:p>
        </p:txBody>
      </p:sp>
    </p:spTree>
    <p:extLst>
      <p:ext uri="{BB962C8B-B14F-4D97-AF65-F5344CB8AC3E}">
        <p14:creationId xmlns:p14="http://schemas.microsoft.com/office/powerpoint/2010/main" val="394197846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descr="HPIM0638a-20"/>
          <p:cNvPicPr>
            <a:picLocks noChangeAspect="1" noChangeArrowheads="1"/>
          </p:cNvPicPr>
          <p:nvPr/>
        </p:nvPicPr>
        <p:blipFill>
          <a:blip r:embed="rId2"/>
          <a:srcRect/>
          <a:stretch>
            <a:fillRect/>
          </a:stretch>
        </p:blipFill>
        <p:spPr bwMode="auto">
          <a:xfrm>
            <a:off x="4841109" y="2579521"/>
            <a:ext cx="4129853" cy="3549817"/>
          </a:xfrm>
          <a:prstGeom prst="rect">
            <a:avLst/>
          </a:prstGeom>
          <a:noFill/>
          <a:ln w="38100">
            <a:solidFill>
              <a:schemeClr val="tx2">
                <a:lumMod val="50000"/>
              </a:schemeClr>
            </a:solidFill>
            <a:miter lim="800000"/>
            <a:headEnd/>
            <a:tailEnd/>
          </a:ln>
        </p:spPr>
      </p:pic>
      <p:sp>
        <p:nvSpPr>
          <p:cNvPr id="7" name="Título 2"/>
          <p:cNvSpPr>
            <a:spLocks noGrp="1"/>
          </p:cNvSpPr>
          <p:nvPr>
            <p:ph type="title"/>
          </p:nvPr>
        </p:nvSpPr>
        <p:spPr>
          <a:xfrm>
            <a:off x="185738" y="-3942"/>
            <a:ext cx="8772524" cy="492443"/>
          </a:xfrm>
        </p:spPr>
        <p:txBody>
          <a:bodyPr wrap="square" lIns="0" tIns="0" rIns="0" bIns="0" rtlCol="0">
            <a:spAutoFit/>
          </a:bodyPr>
          <a:lstStyle/>
          <a:p>
            <a:pPr algn="ctr" fontAlgn="auto">
              <a:lnSpc>
                <a:spcPct val="100000"/>
              </a:lnSpc>
              <a:spcAft>
                <a:spcPts val="0"/>
              </a:spcAft>
              <a:defRPr/>
            </a:pPr>
            <a:r>
              <a:rPr lang="es-VE" sz="3200" b="1" kern="10" dirty="0">
                <a:ln w="25400">
                  <a:solidFill>
                    <a:srgbClr val="000000"/>
                  </a:solidFill>
                  <a:round/>
                  <a:headEnd/>
                  <a:tailEnd/>
                </a:ln>
                <a:solidFill>
                  <a:srgbClr val="FFCCFF"/>
                </a:solidFill>
                <a:latin typeface="Arial Black"/>
                <a:cs typeface="Arial" charset="0"/>
              </a:rPr>
              <a:t>Actividades y Contenidos</a:t>
            </a:r>
            <a:endParaRPr lang="es-VE" sz="3000" dirty="0"/>
          </a:p>
        </p:txBody>
      </p:sp>
      <p:sp>
        <p:nvSpPr>
          <p:cNvPr id="8" name="Marcador de contenido 3"/>
          <p:cNvSpPr txBox="1">
            <a:spLocks/>
          </p:cNvSpPr>
          <p:nvPr/>
        </p:nvSpPr>
        <p:spPr bwMode="auto">
          <a:xfrm>
            <a:off x="185738" y="604110"/>
            <a:ext cx="8785224" cy="800219"/>
          </a:xfrm>
          <a:prstGeom prst="rect">
            <a:avLst/>
          </a:prstGeom>
          <a:noFill/>
          <a:ln w="9525">
            <a:noFill/>
            <a:miter lim="800000"/>
            <a:headEnd/>
            <a:tailEnd/>
          </a:ln>
        </p:spPr>
        <p:txBody>
          <a:bodyPr vert="horz" wrap="square" lIns="0" tIns="0" rIns="0" bIns="0" numCol="1" rtlCol="0" anchor="t" anchorCtr="0" compatLnSpc="1">
            <a:prstTxWarp prst="textNoShape">
              <a:avLst/>
            </a:prstTxWarp>
            <a:spAutoFit/>
          </a:bodyPr>
          <a:lst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0000" indent="-360000" algn="just" defTabSz="360000" fontAlgn="auto">
              <a:lnSpc>
                <a:spcPct val="100000"/>
              </a:lnSpc>
              <a:spcBef>
                <a:spcPts val="1200"/>
              </a:spcBef>
              <a:spcAft>
                <a:spcPts val="0"/>
              </a:spcAft>
              <a:buClr>
                <a:srgbClr val="FF0000"/>
              </a:buClr>
              <a:buFont typeface="Wingdings" panose="05000000000000000000" pitchFamily="2" charset="2"/>
              <a:buChar char="Ø"/>
              <a:defRPr/>
            </a:pPr>
            <a:r>
              <a:rPr lang="es-VE" sz="2600" kern="10" dirty="0">
                <a:ln w="15875">
                  <a:solidFill>
                    <a:srgbClr val="000000"/>
                  </a:solidFill>
                  <a:round/>
                  <a:headEnd/>
                  <a:tailEnd/>
                </a:ln>
                <a:solidFill>
                  <a:schemeClr val="accent6">
                    <a:lumMod val="75000"/>
                  </a:schemeClr>
                </a:solidFill>
                <a:latin typeface="Arial Black"/>
              </a:rPr>
              <a:t>Promover el Desarrollo Sustentable de la Actividad Artesanal con las Maderas.</a:t>
            </a:r>
          </a:p>
        </p:txBody>
      </p:sp>
      <p:sp>
        <p:nvSpPr>
          <p:cNvPr id="5" name="Marcador de contenido 4"/>
          <p:cNvSpPr>
            <a:spLocks noGrp="1"/>
          </p:cNvSpPr>
          <p:nvPr>
            <p:ph idx="1"/>
          </p:nvPr>
        </p:nvSpPr>
        <p:spPr>
          <a:xfrm>
            <a:off x="179388" y="1600752"/>
            <a:ext cx="4392612" cy="4653582"/>
          </a:xfrm>
        </p:spPr>
        <p:txBody>
          <a:bodyPr wrap="square" lIns="0" tIns="0" rIns="0" bIns="0" rtlCol="0">
            <a:spAutoFit/>
          </a:bodyPr>
          <a:lstStyle/>
          <a:p>
            <a:pPr eaLnBrk="1" fontAlgn="auto" hangingPunct="1">
              <a:spcAft>
                <a:spcPts val="0"/>
              </a:spcAft>
              <a:buFont typeface="Arial" panose="020B0604020202020204" pitchFamily="34" charset="0"/>
              <a:buChar char="•"/>
              <a:defRPr/>
            </a:pPr>
            <a:r>
              <a:rPr lang="es-VE" b="1" dirty="0"/>
              <a:t>Inventario forestal realizado por UFORGA en </a:t>
            </a:r>
            <a:r>
              <a:rPr lang="es-VE" b="1" dirty="0" smtClean="0"/>
              <a:t>el Valle de Quíbor y sectores aledaños (Municipios Jiménez, </a:t>
            </a:r>
            <a:r>
              <a:rPr lang="es-VE" b="1" dirty="0"/>
              <a:t>Torres </a:t>
            </a:r>
            <a:r>
              <a:rPr lang="es-VE" b="1" dirty="0" smtClean="0"/>
              <a:t>e Iribarren), permitió </a:t>
            </a:r>
            <a:r>
              <a:rPr lang="es-VE" b="1" dirty="0"/>
              <a:t>identificar </a:t>
            </a:r>
            <a:r>
              <a:rPr lang="es-VE" b="1" dirty="0" smtClean="0"/>
              <a:t>trece especies que son </a:t>
            </a:r>
            <a:r>
              <a:rPr lang="es-VE" b="1" dirty="0"/>
              <a:t>usadas en la artesanía y </a:t>
            </a:r>
            <a:r>
              <a:rPr lang="es-VE" b="1" dirty="0" smtClean="0"/>
              <a:t>de ellas </a:t>
            </a:r>
            <a:r>
              <a:rPr lang="es-VE" b="1" dirty="0"/>
              <a:t>siete </a:t>
            </a:r>
            <a:r>
              <a:rPr lang="es-VE" b="1" dirty="0" smtClean="0"/>
              <a:t>son extraídas en </a:t>
            </a:r>
            <a:r>
              <a:rPr lang="es-VE" b="1" dirty="0"/>
              <a:t>volúmenes </a:t>
            </a:r>
            <a:r>
              <a:rPr lang="es-VE" b="1" dirty="0" smtClean="0"/>
              <a:t>apreciables para uso en la actividad de talla de madera.</a:t>
            </a:r>
            <a:endParaRPr lang="es-VE" b="1" i="1" dirty="0">
              <a:latin typeface="Arial" panose="020B0604020202020204" pitchFamily="34" charset="0"/>
              <a:cs typeface="Arial" panose="020B0604020202020204" pitchFamily="34" charset="0"/>
            </a:endParaRPr>
          </a:p>
        </p:txBody>
      </p:sp>
      <p:sp>
        <p:nvSpPr>
          <p:cNvPr id="3" name="Marcador de pie de página 2"/>
          <p:cNvSpPr>
            <a:spLocks noGrp="1"/>
          </p:cNvSpPr>
          <p:nvPr>
            <p:ph type="ftr" sz="quarter" idx="3"/>
          </p:nvPr>
        </p:nvSpPr>
        <p:spPr/>
        <p:txBody>
          <a:bodyPr/>
          <a:lstStyle/>
          <a:p>
            <a:pPr>
              <a:defRPr/>
            </a:pPr>
            <a:r>
              <a:rPr lang="es-VE" smtClean="0"/>
              <a:t>Diseño y Montaje: Francisco Lau - 2017</a:t>
            </a:r>
            <a:endParaRPr lang="es-ES" dirty="0"/>
          </a:p>
        </p:txBody>
      </p:sp>
    </p:spTree>
  </p:cSld>
  <p:clrMapOvr>
    <a:masterClrMapping/>
  </p:clrMapOvr>
  <p:transition>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628650" y="20972"/>
            <a:ext cx="7886700" cy="461665"/>
          </a:xfrm>
        </p:spPr>
        <p:txBody>
          <a:bodyPr lIns="0" tIns="0" rIns="0" bIns="0" rtlCol="0">
            <a:spAutoFit/>
          </a:bodyPr>
          <a:lstStyle/>
          <a:p>
            <a:pPr algn="ctr" fontAlgn="auto">
              <a:lnSpc>
                <a:spcPct val="100000"/>
              </a:lnSpc>
              <a:spcAft>
                <a:spcPts val="0"/>
              </a:spcAft>
              <a:defRPr/>
            </a:pPr>
            <a:r>
              <a:rPr lang="es-VE" sz="3000" b="1" kern="10" dirty="0" smtClean="0">
                <a:ln w="25400">
                  <a:solidFill>
                    <a:srgbClr val="000000"/>
                  </a:solidFill>
                  <a:round/>
                  <a:headEnd/>
                  <a:tailEnd/>
                </a:ln>
                <a:solidFill>
                  <a:srgbClr val="FFCCFF"/>
                </a:solidFill>
                <a:latin typeface="Arial Black"/>
                <a:cs typeface="Arial" charset="0"/>
              </a:rPr>
              <a:t>Objetivos</a:t>
            </a:r>
            <a:endParaRPr lang="es-VE" sz="3000" dirty="0"/>
          </a:p>
        </p:txBody>
      </p:sp>
      <p:sp>
        <p:nvSpPr>
          <p:cNvPr id="4" name="Marcador de contenido 3"/>
          <p:cNvSpPr>
            <a:spLocks noGrp="1"/>
          </p:cNvSpPr>
          <p:nvPr>
            <p:ph idx="1"/>
          </p:nvPr>
        </p:nvSpPr>
        <p:spPr>
          <a:xfrm>
            <a:off x="179388" y="589413"/>
            <a:ext cx="8785224" cy="2000548"/>
          </a:xfrm>
          <a:noFill/>
          <a:ln w="9525">
            <a:noFill/>
            <a:miter lim="800000"/>
            <a:headEnd/>
            <a:tailEnd/>
          </a:ln>
        </p:spPr>
        <p:txBody>
          <a:bodyPr vert="horz" wrap="square" lIns="0" tIns="0" rIns="0" bIns="0" numCol="1" rtlCol="0" anchor="t" anchorCtr="0" compatLnSpc="1">
            <a:prstTxWarp prst="textNoShape">
              <a:avLst/>
            </a:prstTxWarp>
            <a:spAutoFit/>
          </a:bodyPr>
          <a:lstStyle/>
          <a:p>
            <a:pPr marL="360000" indent="-360000" algn="just" defTabSz="360000" fontAlgn="auto">
              <a:lnSpc>
                <a:spcPct val="100000"/>
              </a:lnSpc>
              <a:spcBef>
                <a:spcPts val="1200"/>
              </a:spcBef>
              <a:spcAft>
                <a:spcPts val="0"/>
              </a:spcAft>
              <a:buClr>
                <a:srgbClr val="FF0000"/>
              </a:buClr>
              <a:buFont typeface="Wingdings" panose="05000000000000000000" pitchFamily="2" charset="2"/>
              <a:buChar char="Ø"/>
            </a:pPr>
            <a:r>
              <a:rPr lang="es-VE" sz="2600" kern="10" dirty="0">
                <a:ln w="15875">
                  <a:solidFill>
                    <a:srgbClr val="000000"/>
                  </a:solidFill>
                  <a:round/>
                  <a:headEnd/>
                  <a:tailEnd/>
                </a:ln>
                <a:solidFill>
                  <a:schemeClr val="accent6">
                    <a:lumMod val="75000"/>
                  </a:schemeClr>
                </a:solidFill>
                <a:latin typeface="Arial Black"/>
              </a:rPr>
              <a:t>Vincular las instituciones, organizaciones y empresas que puedan incorporarse a la Red de Apoyo de la </a:t>
            </a:r>
            <a:r>
              <a:rPr lang="es-VE" sz="2600" kern="10" dirty="0" smtClean="0">
                <a:ln w="15875">
                  <a:solidFill>
                    <a:srgbClr val="000000"/>
                  </a:solidFill>
                  <a:round/>
                  <a:headEnd/>
                  <a:tailEnd/>
                </a:ln>
                <a:solidFill>
                  <a:schemeClr val="accent6">
                    <a:lumMod val="75000"/>
                  </a:schemeClr>
                </a:solidFill>
                <a:latin typeface="Arial Black"/>
              </a:rPr>
              <a:t>“</a:t>
            </a:r>
            <a:r>
              <a:rPr lang="es-VE" sz="2600" kern="10" dirty="0">
                <a:ln w="15875">
                  <a:solidFill>
                    <a:srgbClr val="000000"/>
                  </a:solidFill>
                  <a:round/>
                  <a:headEnd/>
                  <a:tailEnd/>
                </a:ln>
                <a:solidFill>
                  <a:schemeClr val="accent6">
                    <a:lumMod val="75000"/>
                  </a:schemeClr>
                </a:solidFill>
                <a:latin typeface="Arial Black"/>
              </a:rPr>
              <a:t>Campaña Ambiental” a través del Gabinete Ambiental Lara (GAL</a:t>
            </a:r>
            <a:r>
              <a:rPr lang="es-VE" sz="2600" kern="10" dirty="0" smtClean="0">
                <a:ln w="15875">
                  <a:solidFill>
                    <a:srgbClr val="000000"/>
                  </a:solidFill>
                  <a:round/>
                  <a:headEnd/>
                  <a:tailEnd/>
                </a:ln>
                <a:solidFill>
                  <a:schemeClr val="accent6">
                    <a:lumMod val="75000"/>
                  </a:schemeClr>
                </a:solidFill>
                <a:latin typeface="Arial Black"/>
              </a:rPr>
              <a:t>) y del Colectivo de Gestión Educativo-Ambiental.</a:t>
            </a:r>
            <a:endParaRPr lang="es-VE" sz="2600" kern="10" dirty="0">
              <a:ln w="15875">
                <a:solidFill>
                  <a:srgbClr val="000000"/>
                </a:solidFill>
                <a:round/>
                <a:headEnd/>
                <a:tailEnd/>
              </a:ln>
              <a:solidFill>
                <a:schemeClr val="accent6">
                  <a:lumMod val="75000"/>
                </a:schemeClr>
              </a:solidFill>
              <a:latin typeface="Arial Black"/>
            </a:endParaRPr>
          </a:p>
        </p:txBody>
      </p:sp>
      <p:pic>
        <p:nvPicPr>
          <p:cNvPr id="71683" name="Imagen 4"/>
          <p:cNvPicPr>
            <a:picLocks noChangeAspect="1"/>
          </p:cNvPicPr>
          <p:nvPr/>
        </p:nvPicPr>
        <p:blipFill>
          <a:blip r:embed="rId2"/>
          <a:srcRect/>
          <a:stretch>
            <a:fillRect/>
          </a:stretch>
        </p:blipFill>
        <p:spPr bwMode="auto">
          <a:xfrm>
            <a:off x="2484438" y="2711659"/>
            <a:ext cx="4577763" cy="3431966"/>
          </a:xfrm>
          <a:prstGeom prst="rect">
            <a:avLst/>
          </a:prstGeom>
          <a:noFill/>
          <a:ln w="38100">
            <a:solidFill>
              <a:schemeClr val="tx2">
                <a:lumMod val="50000"/>
              </a:schemeClr>
            </a:solidFill>
            <a:miter lim="800000"/>
            <a:headEnd/>
            <a:tailEnd/>
          </a:ln>
        </p:spPr>
      </p:pic>
      <p:sp>
        <p:nvSpPr>
          <p:cNvPr id="2" name="Marcador de pie de página 1"/>
          <p:cNvSpPr>
            <a:spLocks noGrp="1"/>
          </p:cNvSpPr>
          <p:nvPr>
            <p:ph type="ftr" sz="quarter" idx="3"/>
          </p:nvPr>
        </p:nvSpPr>
        <p:spPr/>
        <p:txBody>
          <a:bodyPr/>
          <a:lstStyle/>
          <a:p>
            <a:pPr>
              <a:defRPr/>
            </a:pPr>
            <a:r>
              <a:rPr lang="es-VE" smtClean="0"/>
              <a:t>Diseño y Montaje: Francisco Lau - 2017</a:t>
            </a:r>
            <a:endParaRPr lang="es-ES" dirty="0"/>
          </a:p>
        </p:txBody>
      </p:sp>
    </p:spTree>
  </p:cSld>
  <p:clrMapOvr>
    <a:masterClrMapping/>
  </p:clrMapOvr>
  <p:transition>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77964" y="4287044"/>
            <a:ext cx="2386648" cy="1788351"/>
          </a:xfrm>
          <a:prstGeom prst="rect">
            <a:avLst/>
          </a:prstGeom>
          <a:noFill/>
          <a:ln w="19050">
            <a:solidFill>
              <a:srgbClr val="FF0000"/>
            </a:solidFill>
            <a:miter lim="800000"/>
            <a:headEnd/>
            <a:tailEnd/>
          </a:ln>
        </p:spPr>
      </p:pic>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8771" y="3964011"/>
            <a:ext cx="2472690" cy="2111384"/>
          </a:xfrm>
          <a:prstGeom prst="rect">
            <a:avLst/>
          </a:prstGeom>
          <a:noFill/>
          <a:ln w="19050">
            <a:solidFill>
              <a:srgbClr val="FF0000"/>
            </a:solidFill>
            <a:miter lim="800000"/>
            <a:headEnd/>
            <a:tailEnd/>
          </a:ln>
        </p:spPr>
      </p:pic>
      <p:sp>
        <p:nvSpPr>
          <p:cNvPr id="3" name="Título 2"/>
          <p:cNvSpPr>
            <a:spLocks noGrp="1"/>
          </p:cNvSpPr>
          <p:nvPr>
            <p:ph type="title"/>
          </p:nvPr>
        </p:nvSpPr>
        <p:spPr>
          <a:xfrm>
            <a:off x="628650" y="28842"/>
            <a:ext cx="7886700" cy="430887"/>
          </a:xfrm>
        </p:spPr>
        <p:txBody>
          <a:bodyPr lIns="0" tIns="0" rIns="0" bIns="0" rtlCol="0">
            <a:spAutoFit/>
          </a:bodyPr>
          <a:lstStyle/>
          <a:p>
            <a:pPr algn="ctr" fontAlgn="auto">
              <a:lnSpc>
                <a:spcPct val="100000"/>
              </a:lnSpc>
              <a:spcAft>
                <a:spcPts val="0"/>
              </a:spcAft>
              <a:defRPr/>
            </a:pPr>
            <a:r>
              <a:rPr lang="es-VE" sz="2800" b="1" kern="10" dirty="0">
                <a:ln w="25400">
                  <a:solidFill>
                    <a:srgbClr val="000000"/>
                  </a:solidFill>
                  <a:round/>
                  <a:headEnd/>
                  <a:tailEnd/>
                </a:ln>
                <a:solidFill>
                  <a:srgbClr val="FFCCFF"/>
                </a:solidFill>
                <a:latin typeface="Arial Black"/>
                <a:cs typeface="Arial" charset="0"/>
              </a:rPr>
              <a:t>Actividades y Contenidos</a:t>
            </a:r>
            <a:endParaRPr lang="es-VE" sz="3000" dirty="0"/>
          </a:p>
        </p:txBody>
      </p:sp>
      <p:pic>
        <p:nvPicPr>
          <p:cNvPr id="121863" name="Imagen 7"/>
          <p:cNvPicPr>
            <a:picLocks noChangeAspect="1"/>
          </p:cNvPicPr>
          <p:nvPr/>
        </p:nvPicPr>
        <p:blipFill>
          <a:blip r:embed="rId4"/>
          <a:srcRect/>
          <a:stretch>
            <a:fillRect/>
          </a:stretch>
        </p:blipFill>
        <p:spPr bwMode="auto">
          <a:xfrm>
            <a:off x="179388" y="2813618"/>
            <a:ext cx="2387600" cy="1789112"/>
          </a:xfrm>
          <a:prstGeom prst="rect">
            <a:avLst/>
          </a:prstGeom>
          <a:noFill/>
          <a:ln w="19050">
            <a:solidFill>
              <a:srgbClr val="FF0000"/>
            </a:solidFill>
            <a:miter lim="800000"/>
            <a:headEnd/>
            <a:tailEnd/>
          </a:ln>
        </p:spPr>
      </p:pic>
      <p:sp>
        <p:nvSpPr>
          <p:cNvPr id="4" name="Marcador de contenido 3"/>
          <p:cNvSpPr>
            <a:spLocks noGrp="1"/>
          </p:cNvSpPr>
          <p:nvPr>
            <p:ph idx="1"/>
          </p:nvPr>
        </p:nvSpPr>
        <p:spPr>
          <a:xfrm>
            <a:off x="179388" y="552119"/>
            <a:ext cx="8785224" cy="2154436"/>
          </a:xfrm>
          <a:noFill/>
          <a:ln w="9525">
            <a:noFill/>
            <a:miter lim="800000"/>
            <a:headEnd/>
            <a:tailEnd/>
          </a:ln>
        </p:spPr>
        <p:txBody>
          <a:bodyPr vert="horz" wrap="square" lIns="0" tIns="0" rIns="0" bIns="0" numCol="1" rtlCol="0" anchor="t" anchorCtr="0" compatLnSpc="1">
            <a:prstTxWarp prst="textNoShape">
              <a:avLst/>
            </a:prstTxWarp>
            <a:spAutoFit/>
          </a:bodyPr>
          <a:lstStyle/>
          <a:p>
            <a:pPr marL="360000" indent="-360000" algn="just" defTabSz="360000" fontAlgn="auto">
              <a:lnSpc>
                <a:spcPct val="100000"/>
              </a:lnSpc>
              <a:spcBef>
                <a:spcPts val="1200"/>
              </a:spcBef>
              <a:spcAft>
                <a:spcPts val="0"/>
              </a:spcAft>
              <a:buClr>
                <a:srgbClr val="FF0000"/>
              </a:buClr>
              <a:buFont typeface="Wingdings" panose="05000000000000000000" pitchFamily="2" charset="2"/>
              <a:buChar char="Ø"/>
            </a:pPr>
            <a:r>
              <a:rPr lang="es-VE" sz="2300" kern="10" dirty="0">
                <a:ln w="15875">
                  <a:solidFill>
                    <a:srgbClr val="000000"/>
                  </a:solidFill>
                  <a:round/>
                  <a:headEnd/>
                  <a:tailEnd/>
                </a:ln>
                <a:solidFill>
                  <a:srgbClr val="009900"/>
                </a:solidFill>
                <a:latin typeface="Arial Black"/>
              </a:rPr>
              <a:t>Incentivar en los viveros institucionales, escolares y comunitarios </a:t>
            </a:r>
            <a:r>
              <a:rPr lang="es-VE" sz="2300" kern="10" dirty="0" smtClean="0">
                <a:ln w="15875">
                  <a:solidFill>
                    <a:srgbClr val="000000"/>
                  </a:solidFill>
                  <a:round/>
                  <a:headEnd/>
                  <a:tailEnd/>
                </a:ln>
                <a:solidFill>
                  <a:srgbClr val="009900"/>
                </a:solidFill>
                <a:latin typeface="Arial Black"/>
              </a:rPr>
              <a:t>la </a:t>
            </a:r>
            <a:r>
              <a:rPr lang="es-VE" sz="2300" kern="10" dirty="0">
                <a:ln w="15875">
                  <a:solidFill>
                    <a:srgbClr val="000000"/>
                  </a:solidFill>
                  <a:round/>
                  <a:headEnd/>
                  <a:tailEnd/>
                </a:ln>
                <a:solidFill>
                  <a:srgbClr val="009900"/>
                </a:solidFill>
                <a:latin typeface="Arial Black"/>
              </a:rPr>
              <a:t>producción de las especies que figuran en la </a:t>
            </a:r>
            <a:r>
              <a:rPr lang="es-VE" sz="2300" kern="10" dirty="0">
                <a:ln w="15875">
                  <a:solidFill>
                    <a:srgbClr val="000000"/>
                  </a:solidFill>
                  <a:round/>
                  <a:headEnd/>
                  <a:tailEnd/>
                </a:ln>
                <a:solidFill>
                  <a:srgbClr val="FF0000"/>
                </a:solidFill>
                <a:latin typeface="Arial Black"/>
              </a:rPr>
              <a:t>“</a:t>
            </a:r>
            <a:r>
              <a:rPr lang="es-VE" sz="2300" kern="10" dirty="0" smtClean="0">
                <a:ln w="15875">
                  <a:solidFill>
                    <a:srgbClr val="000000"/>
                  </a:solidFill>
                  <a:round/>
                  <a:headEnd/>
                  <a:tailEnd/>
                </a:ln>
                <a:solidFill>
                  <a:srgbClr val="FF0000"/>
                </a:solidFill>
                <a:latin typeface="Arial Black"/>
              </a:rPr>
              <a:t>Lista Roja”</a:t>
            </a:r>
            <a:r>
              <a:rPr lang="es-VE" sz="2300" kern="10" dirty="0" smtClean="0">
                <a:ln w="15875">
                  <a:solidFill>
                    <a:srgbClr val="000000"/>
                  </a:solidFill>
                  <a:round/>
                  <a:headEnd/>
                  <a:tailEnd/>
                </a:ln>
                <a:solidFill>
                  <a:srgbClr val="009900"/>
                </a:solidFill>
                <a:latin typeface="Arial Black"/>
              </a:rPr>
              <a:t> </a:t>
            </a:r>
            <a:r>
              <a:rPr lang="es-VE" sz="2300" kern="10" dirty="0">
                <a:ln w="15875">
                  <a:solidFill>
                    <a:srgbClr val="000000"/>
                  </a:solidFill>
                  <a:round/>
                  <a:headEnd/>
                  <a:tailEnd/>
                </a:ln>
                <a:solidFill>
                  <a:srgbClr val="009900"/>
                </a:solidFill>
                <a:latin typeface="Arial Black"/>
              </a:rPr>
              <a:t>de nuestra entidad estadal para apoyar los programas, proyectos y actividades de </a:t>
            </a:r>
            <a:r>
              <a:rPr lang="es-VE" sz="2300" kern="10" dirty="0">
                <a:ln w="15875">
                  <a:solidFill>
                    <a:srgbClr val="000000"/>
                  </a:solidFill>
                  <a:round/>
                  <a:headEnd/>
                  <a:tailEnd/>
                </a:ln>
                <a:solidFill>
                  <a:srgbClr val="002060"/>
                </a:solidFill>
                <a:latin typeface="Arial Black"/>
              </a:rPr>
              <a:t>restauración ambiental</a:t>
            </a:r>
            <a:r>
              <a:rPr lang="es-VE" sz="2300" kern="10" dirty="0">
                <a:ln w="15875">
                  <a:solidFill>
                    <a:srgbClr val="000000"/>
                  </a:solidFill>
                  <a:round/>
                  <a:headEnd/>
                  <a:tailEnd/>
                </a:ln>
                <a:solidFill>
                  <a:srgbClr val="009900"/>
                </a:solidFill>
                <a:latin typeface="Arial Black"/>
              </a:rPr>
              <a:t> de nuestros ecosistemas intervenidos. </a:t>
            </a:r>
          </a:p>
        </p:txBody>
      </p:sp>
      <p:pic>
        <p:nvPicPr>
          <p:cNvPr id="5" name="Imagen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92613" y="2497932"/>
            <a:ext cx="2571750" cy="1927051"/>
          </a:xfrm>
          <a:prstGeom prst="rect">
            <a:avLst/>
          </a:prstGeom>
          <a:noFill/>
          <a:ln w="19050">
            <a:solidFill>
              <a:srgbClr val="FF0000"/>
            </a:solidFill>
            <a:miter lim="800000"/>
            <a:headEnd/>
            <a:tailEnd/>
          </a:ln>
        </p:spPr>
      </p:pic>
      <p:sp>
        <p:nvSpPr>
          <p:cNvPr id="7" name="Marcador de pie de página 6"/>
          <p:cNvSpPr>
            <a:spLocks noGrp="1"/>
          </p:cNvSpPr>
          <p:nvPr>
            <p:ph type="ftr" sz="quarter" idx="3"/>
          </p:nvPr>
        </p:nvSpPr>
        <p:spPr/>
        <p:txBody>
          <a:bodyPr/>
          <a:lstStyle/>
          <a:p>
            <a:pPr>
              <a:defRPr/>
            </a:pPr>
            <a:r>
              <a:rPr lang="es-VE" smtClean="0"/>
              <a:t>Diseño y Montaje: Francisco Lau - 2017</a:t>
            </a:r>
            <a:endParaRPr lang="es-ES" dirty="0"/>
          </a:p>
        </p:txBody>
      </p:sp>
    </p:spTree>
    <p:extLst>
      <p:ext uri="{BB962C8B-B14F-4D97-AF65-F5344CB8AC3E}">
        <p14:creationId xmlns:p14="http://schemas.microsoft.com/office/powerpoint/2010/main" val="1467551848"/>
      </p:ext>
    </p:extLst>
  </p:cSld>
  <p:clrMapOvr>
    <a:masterClrMapping/>
  </p:clrMapOvr>
  <p:transition>
    <p:fade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7" name="Imagen 5"/>
          <p:cNvPicPr>
            <a:picLocks noChangeAspect="1"/>
          </p:cNvPicPr>
          <p:nvPr/>
        </p:nvPicPr>
        <p:blipFill>
          <a:blip r:embed="rId2"/>
          <a:srcRect/>
          <a:stretch>
            <a:fillRect/>
          </a:stretch>
        </p:blipFill>
        <p:spPr bwMode="auto">
          <a:xfrm>
            <a:off x="1503740" y="3235483"/>
            <a:ext cx="1710948" cy="2282447"/>
          </a:xfrm>
          <a:prstGeom prst="rect">
            <a:avLst/>
          </a:prstGeom>
          <a:noFill/>
          <a:ln w="15875">
            <a:solidFill>
              <a:schemeClr val="accent1"/>
            </a:solidFill>
            <a:miter lim="800000"/>
            <a:headEnd/>
            <a:tailEnd/>
          </a:ln>
        </p:spPr>
      </p:pic>
      <p:pic>
        <p:nvPicPr>
          <p:cNvPr id="120839" name="Imagen 7"/>
          <p:cNvPicPr>
            <a:picLocks noChangeAspect="1"/>
          </p:cNvPicPr>
          <p:nvPr/>
        </p:nvPicPr>
        <p:blipFill>
          <a:blip r:embed="rId3"/>
          <a:srcRect/>
          <a:stretch>
            <a:fillRect/>
          </a:stretch>
        </p:blipFill>
        <p:spPr bwMode="auto">
          <a:xfrm>
            <a:off x="4459230" y="3235483"/>
            <a:ext cx="1701858" cy="2269747"/>
          </a:xfrm>
          <a:prstGeom prst="rect">
            <a:avLst/>
          </a:prstGeom>
          <a:noFill/>
          <a:ln w="15875">
            <a:solidFill>
              <a:schemeClr val="accent1"/>
            </a:solidFill>
            <a:miter lim="800000"/>
            <a:headEnd/>
            <a:tailEnd/>
          </a:ln>
        </p:spPr>
      </p:pic>
      <p:pic>
        <p:nvPicPr>
          <p:cNvPr id="120841" name="Imagen 9"/>
          <p:cNvPicPr>
            <a:picLocks noChangeAspect="1"/>
          </p:cNvPicPr>
          <p:nvPr/>
        </p:nvPicPr>
        <p:blipFill>
          <a:blip r:embed="rId4"/>
          <a:srcRect/>
          <a:stretch>
            <a:fillRect/>
          </a:stretch>
        </p:blipFill>
        <p:spPr bwMode="auto">
          <a:xfrm>
            <a:off x="7345562" y="3235483"/>
            <a:ext cx="1707951" cy="2280859"/>
          </a:xfrm>
          <a:prstGeom prst="rect">
            <a:avLst/>
          </a:prstGeom>
          <a:noFill/>
          <a:ln w="15875">
            <a:solidFill>
              <a:schemeClr val="accent1"/>
            </a:solidFill>
            <a:miter lim="800000"/>
            <a:headEnd/>
            <a:tailEnd/>
          </a:ln>
        </p:spPr>
      </p:pic>
      <p:pic>
        <p:nvPicPr>
          <p:cNvPr id="120840" name="Imagen 8"/>
          <p:cNvPicPr>
            <a:picLocks noChangeAspect="1"/>
          </p:cNvPicPr>
          <p:nvPr/>
        </p:nvPicPr>
        <p:blipFill>
          <a:blip r:embed="rId5"/>
          <a:srcRect l="8284" r="7919"/>
          <a:stretch>
            <a:fillRect/>
          </a:stretch>
        </p:blipFill>
        <p:spPr bwMode="auto">
          <a:xfrm>
            <a:off x="5988050" y="4644841"/>
            <a:ext cx="1798638" cy="1606550"/>
          </a:xfrm>
          <a:prstGeom prst="rect">
            <a:avLst/>
          </a:prstGeom>
          <a:noFill/>
          <a:ln w="15875">
            <a:solidFill>
              <a:schemeClr val="accent1"/>
            </a:solidFill>
            <a:miter lim="800000"/>
            <a:headEnd/>
            <a:tailEnd/>
          </a:ln>
        </p:spPr>
      </p:pic>
      <p:pic>
        <p:nvPicPr>
          <p:cNvPr id="120838" name="Imagen 6"/>
          <p:cNvPicPr>
            <a:picLocks noChangeAspect="1"/>
          </p:cNvPicPr>
          <p:nvPr/>
        </p:nvPicPr>
        <p:blipFill>
          <a:blip r:embed="rId6"/>
          <a:srcRect l="13826"/>
          <a:stretch>
            <a:fillRect/>
          </a:stretch>
        </p:blipFill>
        <p:spPr bwMode="auto">
          <a:xfrm>
            <a:off x="2935288" y="4644841"/>
            <a:ext cx="1857375" cy="1614488"/>
          </a:xfrm>
          <a:prstGeom prst="rect">
            <a:avLst/>
          </a:prstGeom>
          <a:noFill/>
          <a:ln w="15875">
            <a:solidFill>
              <a:schemeClr val="accent1"/>
            </a:solidFill>
            <a:miter lim="800000"/>
            <a:headEnd/>
            <a:tailEnd/>
          </a:ln>
        </p:spPr>
      </p:pic>
      <p:sp>
        <p:nvSpPr>
          <p:cNvPr id="3" name="Título 2"/>
          <p:cNvSpPr>
            <a:spLocks noGrp="1"/>
          </p:cNvSpPr>
          <p:nvPr>
            <p:ph type="title"/>
          </p:nvPr>
        </p:nvSpPr>
        <p:spPr>
          <a:xfrm>
            <a:off x="179388" y="-1936"/>
            <a:ext cx="8785224" cy="492443"/>
          </a:xfrm>
        </p:spPr>
        <p:txBody>
          <a:bodyPr wrap="square" lIns="0" tIns="0" rIns="0" bIns="0" rtlCol="0">
            <a:spAutoFit/>
          </a:bodyPr>
          <a:lstStyle/>
          <a:p>
            <a:pPr algn="ctr" fontAlgn="auto">
              <a:lnSpc>
                <a:spcPct val="100000"/>
              </a:lnSpc>
              <a:spcAft>
                <a:spcPts val="0"/>
              </a:spcAft>
              <a:defRPr/>
            </a:pPr>
            <a:r>
              <a:rPr lang="es-VE" sz="3200" b="1" kern="10" dirty="0">
                <a:ln w="25400">
                  <a:solidFill>
                    <a:srgbClr val="000000"/>
                  </a:solidFill>
                  <a:round/>
                  <a:headEnd/>
                  <a:tailEnd/>
                </a:ln>
                <a:solidFill>
                  <a:srgbClr val="FFCCFF"/>
                </a:solidFill>
                <a:latin typeface="Arial Black"/>
                <a:cs typeface="Arial" charset="0"/>
              </a:rPr>
              <a:t>Actividades y Contenidos</a:t>
            </a:r>
            <a:endParaRPr lang="es-VE" sz="3000" dirty="0"/>
          </a:p>
        </p:txBody>
      </p:sp>
      <p:sp>
        <p:nvSpPr>
          <p:cNvPr id="4" name="Marcador de contenido 3"/>
          <p:cNvSpPr>
            <a:spLocks noGrp="1"/>
          </p:cNvSpPr>
          <p:nvPr>
            <p:ph idx="1"/>
          </p:nvPr>
        </p:nvSpPr>
        <p:spPr>
          <a:xfrm>
            <a:off x="179388" y="595334"/>
            <a:ext cx="8785224" cy="2585323"/>
          </a:xfrm>
          <a:noFill/>
        </p:spPr>
        <p:txBody>
          <a:bodyPr lIns="0" tIns="0" rIns="0" bIns="0" rtlCol="0">
            <a:spAutoFit/>
          </a:bodyPr>
          <a:lstStyle/>
          <a:p>
            <a:pPr marL="360000" indent="-360000" algn="just" defTabSz="360000" fontAlgn="auto">
              <a:lnSpc>
                <a:spcPct val="100000"/>
              </a:lnSpc>
              <a:spcBef>
                <a:spcPts val="1200"/>
              </a:spcBef>
              <a:spcAft>
                <a:spcPts val="0"/>
              </a:spcAft>
              <a:buClr>
                <a:srgbClr val="FF0000"/>
              </a:buClr>
              <a:buFont typeface="Wingdings" panose="05000000000000000000" pitchFamily="2" charset="2"/>
              <a:buChar char="Ø"/>
              <a:defRPr/>
            </a:pPr>
            <a:r>
              <a:rPr lang="es-VE" sz="2400" kern="10" dirty="0">
                <a:ln w="15875">
                  <a:solidFill>
                    <a:srgbClr val="000000"/>
                  </a:solidFill>
                  <a:round/>
                  <a:headEnd/>
                  <a:tailEnd/>
                </a:ln>
                <a:solidFill>
                  <a:srgbClr val="00B0F0"/>
                </a:solidFill>
                <a:latin typeface="Arial Black"/>
              </a:rPr>
              <a:t>Recopilar información, dar a conocer y proponer acciones relacionadas con la divulgación de la</a:t>
            </a:r>
            <a:r>
              <a:rPr lang="es-VE" sz="2400" kern="10" dirty="0">
                <a:ln w="15875">
                  <a:solidFill>
                    <a:srgbClr val="000000"/>
                  </a:solidFill>
                  <a:round/>
                  <a:headEnd/>
                  <a:tailEnd/>
                </a:ln>
                <a:solidFill>
                  <a:srgbClr val="009900"/>
                </a:solidFill>
                <a:latin typeface="Arial Black"/>
              </a:rPr>
              <a:t> “Lista Verde” </a:t>
            </a:r>
            <a:r>
              <a:rPr lang="es-VE" sz="2400" kern="10" dirty="0">
                <a:ln w="15875">
                  <a:solidFill>
                    <a:srgbClr val="000000"/>
                  </a:solidFill>
                  <a:round/>
                  <a:headEnd/>
                  <a:tailEnd/>
                </a:ln>
                <a:solidFill>
                  <a:srgbClr val="00B0F0"/>
                </a:solidFill>
                <a:latin typeface="Arial Black"/>
              </a:rPr>
              <a:t>de plantas útiles con usos potenciales en la agricultura familiar, con fines tanto alimenticios como medicinales y otros usos. Hacer énfasis en el rescate del cultivo y consumo de nuestras especies autóctonas.</a:t>
            </a:r>
          </a:p>
        </p:txBody>
      </p:sp>
      <p:pic>
        <p:nvPicPr>
          <p:cNvPr id="120836" name="Imagen 4"/>
          <p:cNvPicPr>
            <a:picLocks noChangeAspect="1"/>
          </p:cNvPicPr>
          <p:nvPr/>
        </p:nvPicPr>
        <p:blipFill>
          <a:blip r:embed="rId7"/>
          <a:srcRect/>
          <a:stretch>
            <a:fillRect/>
          </a:stretch>
        </p:blipFill>
        <p:spPr bwMode="auto">
          <a:xfrm>
            <a:off x="87313" y="4106771"/>
            <a:ext cx="1597025" cy="2132013"/>
          </a:xfrm>
          <a:prstGeom prst="rect">
            <a:avLst/>
          </a:prstGeom>
          <a:noFill/>
          <a:ln w="15875">
            <a:solidFill>
              <a:schemeClr val="accent1"/>
            </a:solidFill>
            <a:miter lim="800000"/>
            <a:headEnd/>
            <a:tailEnd/>
          </a:ln>
        </p:spPr>
      </p:pic>
      <p:sp>
        <p:nvSpPr>
          <p:cNvPr id="2" name="Marcador de pie de página 1"/>
          <p:cNvSpPr>
            <a:spLocks noGrp="1"/>
          </p:cNvSpPr>
          <p:nvPr>
            <p:ph type="ftr" sz="quarter" idx="3"/>
          </p:nvPr>
        </p:nvSpPr>
        <p:spPr/>
        <p:txBody>
          <a:bodyPr/>
          <a:lstStyle/>
          <a:p>
            <a:pPr>
              <a:defRPr/>
            </a:pPr>
            <a:r>
              <a:rPr lang="es-VE" smtClean="0"/>
              <a:t>Diseño y Montaje: Francisco Lau - 2017</a:t>
            </a:r>
            <a:endParaRPr lang="es-ES"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par>
                          <p:cTn id="8" fill="hold">
                            <p:stCondLst>
                              <p:cond delay="750"/>
                            </p:stCondLst>
                            <p:childTnLst>
                              <p:par>
                                <p:cTn id="9" presetID="10" presetClass="entr" presetSubtype="0" fill="hold" nodeType="afterEffect">
                                  <p:stCondLst>
                                    <p:cond delay="250"/>
                                  </p:stCondLst>
                                  <p:childTnLst>
                                    <p:set>
                                      <p:cBhvr>
                                        <p:cTn id="10" dur="1" fill="hold">
                                          <p:stCondLst>
                                            <p:cond delay="0"/>
                                          </p:stCondLst>
                                        </p:cTn>
                                        <p:tgtEl>
                                          <p:spTgt spid="120836"/>
                                        </p:tgtEl>
                                        <p:attrNameLst>
                                          <p:attrName>style.visibility</p:attrName>
                                        </p:attrNameLst>
                                      </p:cBhvr>
                                      <p:to>
                                        <p:strVal val="visible"/>
                                      </p:to>
                                    </p:set>
                                    <p:animEffect transition="in" filter="fade">
                                      <p:cBhvr>
                                        <p:cTn id="11" dur="500"/>
                                        <p:tgtEl>
                                          <p:spTgt spid="120836"/>
                                        </p:tgtEl>
                                      </p:cBhvr>
                                    </p:animEffect>
                                  </p:childTnLst>
                                </p:cTn>
                              </p:par>
                            </p:childTnLst>
                          </p:cTn>
                        </p:par>
                        <p:par>
                          <p:cTn id="12" fill="hold">
                            <p:stCondLst>
                              <p:cond delay="1500"/>
                            </p:stCondLst>
                            <p:childTnLst>
                              <p:par>
                                <p:cTn id="13" presetID="10" presetClass="entr" presetSubtype="0" fill="hold" nodeType="afterEffect">
                                  <p:stCondLst>
                                    <p:cond delay="250"/>
                                  </p:stCondLst>
                                  <p:childTnLst>
                                    <p:set>
                                      <p:cBhvr>
                                        <p:cTn id="14" dur="1" fill="hold">
                                          <p:stCondLst>
                                            <p:cond delay="0"/>
                                          </p:stCondLst>
                                        </p:cTn>
                                        <p:tgtEl>
                                          <p:spTgt spid="120837"/>
                                        </p:tgtEl>
                                        <p:attrNameLst>
                                          <p:attrName>style.visibility</p:attrName>
                                        </p:attrNameLst>
                                      </p:cBhvr>
                                      <p:to>
                                        <p:strVal val="visible"/>
                                      </p:to>
                                    </p:set>
                                    <p:animEffect transition="in" filter="fade">
                                      <p:cBhvr>
                                        <p:cTn id="15" dur="500"/>
                                        <p:tgtEl>
                                          <p:spTgt spid="120837"/>
                                        </p:tgtEl>
                                      </p:cBhvr>
                                    </p:animEffect>
                                  </p:childTnLst>
                                </p:cTn>
                              </p:par>
                            </p:childTnLst>
                          </p:cTn>
                        </p:par>
                        <p:par>
                          <p:cTn id="16" fill="hold">
                            <p:stCondLst>
                              <p:cond delay="2250"/>
                            </p:stCondLst>
                            <p:childTnLst>
                              <p:par>
                                <p:cTn id="17" presetID="10" presetClass="entr" presetSubtype="0" fill="hold" nodeType="afterEffect">
                                  <p:stCondLst>
                                    <p:cond delay="250"/>
                                  </p:stCondLst>
                                  <p:childTnLst>
                                    <p:set>
                                      <p:cBhvr>
                                        <p:cTn id="18" dur="1" fill="hold">
                                          <p:stCondLst>
                                            <p:cond delay="0"/>
                                          </p:stCondLst>
                                        </p:cTn>
                                        <p:tgtEl>
                                          <p:spTgt spid="120838"/>
                                        </p:tgtEl>
                                        <p:attrNameLst>
                                          <p:attrName>style.visibility</p:attrName>
                                        </p:attrNameLst>
                                      </p:cBhvr>
                                      <p:to>
                                        <p:strVal val="visible"/>
                                      </p:to>
                                    </p:set>
                                    <p:animEffect transition="in" filter="fade">
                                      <p:cBhvr>
                                        <p:cTn id="19" dur="500"/>
                                        <p:tgtEl>
                                          <p:spTgt spid="120838"/>
                                        </p:tgtEl>
                                      </p:cBhvr>
                                    </p:animEffect>
                                  </p:childTnLst>
                                </p:cTn>
                              </p:par>
                            </p:childTnLst>
                          </p:cTn>
                        </p:par>
                        <p:par>
                          <p:cTn id="20" fill="hold">
                            <p:stCondLst>
                              <p:cond delay="3000"/>
                            </p:stCondLst>
                            <p:childTnLst>
                              <p:par>
                                <p:cTn id="21" presetID="10" presetClass="entr" presetSubtype="0" fill="hold" nodeType="afterEffect">
                                  <p:stCondLst>
                                    <p:cond delay="250"/>
                                  </p:stCondLst>
                                  <p:childTnLst>
                                    <p:set>
                                      <p:cBhvr>
                                        <p:cTn id="22" dur="1" fill="hold">
                                          <p:stCondLst>
                                            <p:cond delay="0"/>
                                          </p:stCondLst>
                                        </p:cTn>
                                        <p:tgtEl>
                                          <p:spTgt spid="120839"/>
                                        </p:tgtEl>
                                        <p:attrNameLst>
                                          <p:attrName>style.visibility</p:attrName>
                                        </p:attrNameLst>
                                      </p:cBhvr>
                                      <p:to>
                                        <p:strVal val="visible"/>
                                      </p:to>
                                    </p:set>
                                    <p:animEffect transition="in" filter="fade">
                                      <p:cBhvr>
                                        <p:cTn id="23" dur="500"/>
                                        <p:tgtEl>
                                          <p:spTgt spid="120839"/>
                                        </p:tgtEl>
                                      </p:cBhvr>
                                    </p:animEffect>
                                  </p:childTnLst>
                                </p:cTn>
                              </p:par>
                            </p:childTnLst>
                          </p:cTn>
                        </p:par>
                        <p:par>
                          <p:cTn id="24" fill="hold">
                            <p:stCondLst>
                              <p:cond delay="3750"/>
                            </p:stCondLst>
                            <p:childTnLst>
                              <p:par>
                                <p:cTn id="25" presetID="10" presetClass="entr" presetSubtype="0" fill="hold" nodeType="afterEffect">
                                  <p:stCondLst>
                                    <p:cond delay="250"/>
                                  </p:stCondLst>
                                  <p:childTnLst>
                                    <p:set>
                                      <p:cBhvr>
                                        <p:cTn id="26" dur="1" fill="hold">
                                          <p:stCondLst>
                                            <p:cond delay="0"/>
                                          </p:stCondLst>
                                        </p:cTn>
                                        <p:tgtEl>
                                          <p:spTgt spid="120840"/>
                                        </p:tgtEl>
                                        <p:attrNameLst>
                                          <p:attrName>style.visibility</p:attrName>
                                        </p:attrNameLst>
                                      </p:cBhvr>
                                      <p:to>
                                        <p:strVal val="visible"/>
                                      </p:to>
                                    </p:set>
                                    <p:animEffect transition="in" filter="fade">
                                      <p:cBhvr>
                                        <p:cTn id="27" dur="500"/>
                                        <p:tgtEl>
                                          <p:spTgt spid="120840"/>
                                        </p:tgtEl>
                                      </p:cBhvr>
                                    </p:animEffect>
                                  </p:childTnLst>
                                </p:cTn>
                              </p:par>
                            </p:childTnLst>
                          </p:cTn>
                        </p:par>
                        <p:par>
                          <p:cTn id="28" fill="hold">
                            <p:stCondLst>
                              <p:cond delay="4500"/>
                            </p:stCondLst>
                            <p:childTnLst>
                              <p:par>
                                <p:cTn id="29" presetID="10" presetClass="entr" presetSubtype="0" fill="hold" nodeType="afterEffect">
                                  <p:stCondLst>
                                    <p:cond delay="250"/>
                                  </p:stCondLst>
                                  <p:childTnLst>
                                    <p:set>
                                      <p:cBhvr>
                                        <p:cTn id="30" dur="1" fill="hold">
                                          <p:stCondLst>
                                            <p:cond delay="0"/>
                                          </p:stCondLst>
                                        </p:cTn>
                                        <p:tgtEl>
                                          <p:spTgt spid="120841"/>
                                        </p:tgtEl>
                                        <p:attrNameLst>
                                          <p:attrName>style.visibility</p:attrName>
                                        </p:attrNameLst>
                                      </p:cBhvr>
                                      <p:to>
                                        <p:strVal val="visible"/>
                                      </p:to>
                                    </p:set>
                                    <p:animEffect transition="in" filter="fade">
                                      <p:cBhvr>
                                        <p:cTn id="31" dur="500"/>
                                        <p:tgtEl>
                                          <p:spTgt spid="1208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60" name="Imagen 4"/>
          <p:cNvPicPr>
            <a:picLocks noChangeAspect="1"/>
          </p:cNvPicPr>
          <p:nvPr/>
        </p:nvPicPr>
        <p:blipFill>
          <a:blip r:embed="rId2"/>
          <a:srcRect l="9412"/>
          <a:stretch>
            <a:fillRect/>
          </a:stretch>
        </p:blipFill>
        <p:spPr bwMode="auto">
          <a:xfrm>
            <a:off x="6877050" y="3264812"/>
            <a:ext cx="2125662" cy="1758950"/>
          </a:xfrm>
          <a:prstGeom prst="rect">
            <a:avLst/>
          </a:prstGeom>
          <a:noFill/>
          <a:ln w="19050">
            <a:solidFill>
              <a:srgbClr val="FF0000"/>
            </a:solidFill>
            <a:miter lim="800000"/>
            <a:headEnd/>
            <a:tailEnd/>
          </a:ln>
        </p:spPr>
      </p:pic>
      <p:sp>
        <p:nvSpPr>
          <p:cNvPr id="3" name="Título 2"/>
          <p:cNvSpPr>
            <a:spLocks noGrp="1"/>
          </p:cNvSpPr>
          <p:nvPr>
            <p:ph type="title"/>
          </p:nvPr>
        </p:nvSpPr>
        <p:spPr>
          <a:xfrm>
            <a:off x="628650" y="28842"/>
            <a:ext cx="7886700" cy="430887"/>
          </a:xfrm>
        </p:spPr>
        <p:txBody>
          <a:bodyPr lIns="0" tIns="0" rIns="0" bIns="0" rtlCol="0">
            <a:spAutoFit/>
          </a:bodyPr>
          <a:lstStyle/>
          <a:p>
            <a:pPr algn="ctr" fontAlgn="auto">
              <a:lnSpc>
                <a:spcPct val="100000"/>
              </a:lnSpc>
              <a:spcAft>
                <a:spcPts val="0"/>
              </a:spcAft>
              <a:defRPr/>
            </a:pPr>
            <a:r>
              <a:rPr lang="es-VE" sz="2800" b="1" kern="10" dirty="0">
                <a:ln w="25400">
                  <a:solidFill>
                    <a:srgbClr val="000000"/>
                  </a:solidFill>
                  <a:round/>
                  <a:headEnd/>
                  <a:tailEnd/>
                </a:ln>
                <a:solidFill>
                  <a:srgbClr val="FFCCFF"/>
                </a:solidFill>
                <a:latin typeface="Arial Black"/>
                <a:cs typeface="Arial" charset="0"/>
              </a:rPr>
              <a:t>Actividades y Contenidos</a:t>
            </a:r>
            <a:endParaRPr lang="es-VE" sz="2800" dirty="0"/>
          </a:p>
        </p:txBody>
      </p:sp>
      <p:pic>
        <p:nvPicPr>
          <p:cNvPr id="121861" name="Imagen 5"/>
          <p:cNvPicPr>
            <a:picLocks noChangeAspect="1"/>
          </p:cNvPicPr>
          <p:nvPr/>
        </p:nvPicPr>
        <p:blipFill>
          <a:blip r:embed="rId3"/>
          <a:srcRect/>
          <a:stretch>
            <a:fillRect/>
          </a:stretch>
        </p:blipFill>
        <p:spPr bwMode="auto">
          <a:xfrm>
            <a:off x="2360007" y="4477218"/>
            <a:ext cx="2346325" cy="1760537"/>
          </a:xfrm>
          <a:prstGeom prst="rect">
            <a:avLst/>
          </a:prstGeom>
          <a:noFill/>
          <a:ln w="19050">
            <a:solidFill>
              <a:srgbClr val="FF0000"/>
            </a:solidFill>
            <a:miter lim="800000"/>
            <a:headEnd/>
            <a:tailEnd/>
          </a:ln>
        </p:spPr>
      </p:pic>
      <p:pic>
        <p:nvPicPr>
          <p:cNvPr id="121864" name="Imagen 8"/>
          <p:cNvPicPr>
            <a:picLocks noChangeAspect="1"/>
          </p:cNvPicPr>
          <p:nvPr/>
        </p:nvPicPr>
        <p:blipFill>
          <a:blip r:embed="rId4"/>
          <a:srcRect/>
          <a:stretch>
            <a:fillRect/>
          </a:stretch>
        </p:blipFill>
        <p:spPr bwMode="auto">
          <a:xfrm>
            <a:off x="5779154" y="4464610"/>
            <a:ext cx="2387600" cy="1789113"/>
          </a:xfrm>
          <a:prstGeom prst="rect">
            <a:avLst/>
          </a:prstGeom>
          <a:noFill/>
          <a:ln w="19050">
            <a:solidFill>
              <a:srgbClr val="FF0000"/>
            </a:solidFill>
            <a:miter lim="800000"/>
            <a:headEnd/>
            <a:tailEnd/>
          </a:ln>
        </p:spPr>
      </p:pic>
      <p:pic>
        <p:nvPicPr>
          <p:cNvPr id="121865" name="Imagen 9"/>
          <p:cNvPicPr>
            <a:picLocks noChangeAspect="1"/>
          </p:cNvPicPr>
          <p:nvPr/>
        </p:nvPicPr>
        <p:blipFill>
          <a:blip r:embed="rId5"/>
          <a:srcRect/>
          <a:stretch>
            <a:fillRect/>
          </a:stretch>
        </p:blipFill>
        <p:spPr bwMode="auto">
          <a:xfrm>
            <a:off x="4082117" y="3362786"/>
            <a:ext cx="2309812" cy="1730375"/>
          </a:xfrm>
          <a:prstGeom prst="rect">
            <a:avLst/>
          </a:prstGeom>
          <a:noFill/>
          <a:ln w="19050">
            <a:solidFill>
              <a:srgbClr val="FF0000"/>
            </a:solidFill>
            <a:miter lim="800000"/>
            <a:headEnd/>
            <a:tailEnd/>
          </a:ln>
        </p:spPr>
      </p:pic>
      <p:pic>
        <p:nvPicPr>
          <p:cNvPr id="121866" name="Imagen 11"/>
          <p:cNvPicPr>
            <a:picLocks noChangeAspect="1"/>
          </p:cNvPicPr>
          <p:nvPr/>
        </p:nvPicPr>
        <p:blipFill>
          <a:blip r:embed="rId6"/>
          <a:srcRect/>
          <a:stretch>
            <a:fillRect/>
          </a:stretch>
        </p:blipFill>
        <p:spPr bwMode="auto">
          <a:xfrm>
            <a:off x="-11113" y="3472775"/>
            <a:ext cx="2422526" cy="1816100"/>
          </a:xfrm>
          <a:prstGeom prst="rect">
            <a:avLst/>
          </a:prstGeom>
          <a:noFill/>
          <a:ln w="19050">
            <a:solidFill>
              <a:srgbClr val="FF0000"/>
            </a:solidFill>
            <a:miter lim="800000"/>
            <a:headEnd/>
            <a:tailEnd/>
          </a:ln>
        </p:spPr>
      </p:pic>
      <p:sp>
        <p:nvSpPr>
          <p:cNvPr id="4" name="Marcador de contenido 3"/>
          <p:cNvSpPr>
            <a:spLocks noGrp="1"/>
          </p:cNvSpPr>
          <p:nvPr>
            <p:ph idx="1"/>
          </p:nvPr>
        </p:nvSpPr>
        <p:spPr>
          <a:xfrm>
            <a:off x="179388" y="471437"/>
            <a:ext cx="8785224" cy="2831544"/>
          </a:xfrm>
          <a:noFill/>
          <a:ln w="9525">
            <a:noFill/>
            <a:miter lim="800000"/>
            <a:headEnd/>
            <a:tailEnd/>
          </a:ln>
        </p:spPr>
        <p:txBody>
          <a:bodyPr vert="horz" wrap="square" lIns="0" tIns="0" rIns="0" bIns="0" numCol="1" rtlCol="0" anchor="t" anchorCtr="0" compatLnSpc="1">
            <a:prstTxWarp prst="textNoShape">
              <a:avLst/>
            </a:prstTxWarp>
            <a:spAutoFit/>
          </a:bodyPr>
          <a:lstStyle/>
          <a:p>
            <a:pPr marL="360000" indent="-360000" algn="just" defTabSz="360000" fontAlgn="auto">
              <a:lnSpc>
                <a:spcPct val="100000"/>
              </a:lnSpc>
              <a:spcBef>
                <a:spcPts val="1200"/>
              </a:spcBef>
              <a:spcAft>
                <a:spcPts val="0"/>
              </a:spcAft>
              <a:buClr>
                <a:srgbClr val="FF0000"/>
              </a:buClr>
              <a:buFont typeface="Wingdings" panose="05000000000000000000" pitchFamily="2" charset="2"/>
              <a:buChar char="Ø"/>
            </a:pPr>
            <a:r>
              <a:rPr lang="es-VE" sz="2300" kern="10" dirty="0">
                <a:ln w="15875">
                  <a:solidFill>
                    <a:srgbClr val="000000"/>
                  </a:solidFill>
                  <a:round/>
                  <a:headEnd/>
                  <a:tailEnd/>
                </a:ln>
                <a:solidFill>
                  <a:srgbClr val="00B0F0"/>
                </a:solidFill>
                <a:latin typeface="Arial Black"/>
              </a:rPr>
              <a:t>Promover el cultivo y utilización de las especies incluidas en las</a:t>
            </a:r>
            <a:r>
              <a:rPr lang="es-VE" sz="2300" kern="10" dirty="0">
                <a:ln w="15875">
                  <a:solidFill>
                    <a:srgbClr val="000000"/>
                  </a:solidFill>
                  <a:round/>
                  <a:headEnd/>
                  <a:tailEnd/>
                </a:ln>
                <a:solidFill>
                  <a:srgbClr val="009900"/>
                </a:solidFill>
                <a:latin typeface="Arial Black"/>
              </a:rPr>
              <a:t> </a:t>
            </a:r>
            <a:r>
              <a:rPr lang="es-VE" sz="2300" kern="10" dirty="0" smtClean="0">
                <a:ln w="15875">
                  <a:solidFill>
                    <a:srgbClr val="000000"/>
                  </a:solidFill>
                  <a:round/>
                  <a:headEnd/>
                  <a:tailEnd/>
                </a:ln>
                <a:solidFill>
                  <a:srgbClr val="009900"/>
                </a:solidFill>
                <a:latin typeface="Arial Black"/>
              </a:rPr>
              <a:t>“Listas </a:t>
            </a:r>
            <a:r>
              <a:rPr lang="es-VE" sz="2300" kern="10" dirty="0">
                <a:ln w="15875">
                  <a:solidFill>
                    <a:srgbClr val="000000"/>
                  </a:solidFill>
                  <a:round/>
                  <a:headEnd/>
                  <a:tailEnd/>
                </a:ln>
                <a:solidFill>
                  <a:srgbClr val="009900"/>
                </a:solidFill>
                <a:latin typeface="Arial Black"/>
              </a:rPr>
              <a:t>verdes  de Plantas Útiles” </a:t>
            </a:r>
            <a:r>
              <a:rPr lang="es-VE" sz="2300" kern="10" dirty="0">
                <a:ln w="15875">
                  <a:solidFill>
                    <a:srgbClr val="000000"/>
                  </a:solidFill>
                  <a:round/>
                  <a:headEnd/>
                  <a:tailEnd/>
                </a:ln>
                <a:solidFill>
                  <a:srgbClr val="00B0F0"/>
                </a:solidFill>
                <a:latin typeface="Arial Black"/>
              </a:rPr>
              <a:t>a través del programa de</a:t>
            </a:r>
            <a:r>
              <a:rPr lang="es-VE" sz="2300" kern="10" dirty="0">
                <a:ln w="15875">
                  <a:solidFill>
                    <a:srgbClr val="000000"/>
                  </a:solidFill>
                  <a:round/>
                  <a:headEnd/>
                  <a:tailEnd/>
                </a:ln>
                <a:solidFill>
                  <a:srgbClr val="009900"/>
                </a:solidFill>
                <a:latin typeface="Arial Black"/>
              </a:rPr>
              <a:t> “Todas las Manos a la Siembra” </a:t>
            </a:r>
            <a:r>
              <a:rPr lang="es-VE" sz="2300" kern="10" dirty="0">
                <a:ln w="15875">
                  <a:solidFill>
                    <a:srgbClr val="000000"/>
                  </a:solidFill>
                  <a:round/>
                  <a:headEnd/>
                  <a:tailEnd/>
                </a:ln>
                <a:solidFill>
                  <a:srgbClr val="00B0F0"/>
                </a:solidFill>
                <a:latin typeface="Arial Black"/>
              </a:rPr>
              <a:t>impulsado por el Ministerio del Poder Popular para la Educación, el programa</a:t>
            </a:r>
            <a:r>
              <a:rPr lang="es-VE" sz="2300" kern="10" dirty="0">
                <a:ln w="15875">
                  <a:solidFill>
                    <a:srgbClr val="000000"/>
                  </a:solidFill>
                  <a:round/>
                  <a:headEnd/>
                  <a:tailEnd/>
                </a:ln>
                <a:solidFill>
                  <a:srgbClr val="009900"/>
                </a:solidFill>
                <a:latin typeface="Arial Black"/>
              </a:rPr>
              <a:t> “Sembrando Vida” </a:t>
            </a:r>
            <a:r>
              <a:rPr lang="es-VE" sz="2300" kern="10" dirty="0">
                <a:ln w="15875">
                  <a:solidFill>
                    <a:srgbClr val="000000"/>
                  </a:solidFill>
                  <a:round/>
                  <a:headEnd/>
                  <a:tailEnd/>
                </a:ln>
                <a:solidFill>
                  <a:srgbClr val="00B0F0"/>
                </a:solidFill>
                <a:latin typeface="Arial Black"/>
              </a:rPr>
              <a:t>desarrollado por INPARQUES y a través de las actividades desarrolladas por la Fundación Misión Árbol de la mano con CONARE.</a:t>
            </a:r>
            <a:r>
              <a:rPr lang="es-VE" sz="2300" kern="10" dirty="0">
                <a:ln w="15875">
                  <a:solidFill>
                    <a:srgbClr val="000000"/>
                  </a:solidFill>
                  <a:round/>
                  <a:headEnd/>
                  <a:tailEnd/>
                </a:ln>
                <a:solidFill>
                  <a:srgbClr val="009900"/>
                </a:solidFill>
                <a:latin typeface="Arial Black"/>
              </a:rPr>
              <a:t> </a:t>
            </a:r>
          </a:p>
        </p:txBody>
      </p:sp>
      <p:sp>
        <p:nvSpPr>
          <p:cNvPr id="2" name="Marcador de pie de página 1"/>
          <p:cNvSpPr>
            <a:spLocks noGrp="1"/>
          </p:cNvSpPr>
          <p:nvPr>
            <p:ph type="ftr" sz="quarter" idx="3"/>
          </p:nvPr>
        </p:nvSpPr>
        <p:spPr/>
        <p:txBody>
          <a:bodyPr/>
          <a:lstStyle/>
          <a:p>
            <a:pPr>
              <a:defRPr/>
            </a:pPr>
            <a:r>
              <a:rPr lang="es-VE" smtClean="0"/>
              <a:t>Diseño y Montaje: Francisco Lau - 2017</a:t>
            </a:r>
            <a:endParaRPr lang="es-ES"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par>
                          <p:cTn id="8" fill="hold">
                            <p:stCondLst>
                              <p:cond delay="750"/>
                            </p:stCondLst>
                            <p:childTnLst>
                              <p:par>
                                <p:cTn id="9" presetID="10" presetClass="entr" presetSubtype="0" fill="hold" nodeType="afterEffect">
                                  <p:stCondLst>
                                    <p:cond delay="250"/>
                                  </p:stCondLst>
                                  <p:childTnLst>
                                    <p:set>
                                      <p:cBhvr>
                                        <p:cTn id="10" dur="1" fill="hold">
                                          <p:stCondLst>
                                            <p:cond delay="0"/>
                                          </p:stCondLst>
                                        </p:cTn>
                                        <p:tgtEl>
                                          <p:spTgt spid="121866"/>
                                        </p:tgtEl>
                                        <p:attrNameLst>
                                          <p:attrName>style.visibility</p:attrName>
                                        </p:attrNameLst>
                                      </p:cBhvr>
                                      <p:to>
                                        <p:strVal val="visible"/>
                                      </p:to>
                                    </p:set>
                                    <p:animEffect transition="in" filter="fade">
                                      <p:cBhvr>
                                        <p:cTn id="11" dur="500"/>
                                        <p:tgtEl>
                                          <p:spTgt spid="121866"/>
                                        </p:tgtEl>
                                      </p:cBhvr>
                                    </p:animEffect>
                                  </p:childTnLst>
                                </p:cTn>
                              </p:par>
                            </p:childTnLst>
                          </p:cTn>
                        </p:par>
                        <p:par>
                          <p:cTn id="12" fill="hold">
                            <p:stCondLst>
                              <p:cond delay="1500"/>
                            </p:stCondLst>
                            <p:childTnLst>
                              <p:par>
                                <p:cTn id="13" presetID="10" presetClass="entr" presetSubtype="0" fill="hold" nodeType="afterEffect">
                                  <p:stCondLst>
                                    <p:cond delay="250"/>
                                  </p:stCondLst>
                                  <p:childTnLst>
                                    <p:set>
                                      <p:cBhvr>
                                        <p:cTn id="14" dur="1" fill="hold">
                                          <p:stCondLst>
                                            <p:cond delay="0"/>
                                          </p:stCondLst>
                                        </p:cTn>
                                        <p:tgtEl>
                                          <p:spTgt spid="121865"/>
                                        </p:tgtEl>
                                        <p:attrNameLst>
                                          <p:attrName>style.visibility</p:attrName>
                                        </p:attrNameLst>
                                      </p:cBhvr>
                                      <p:to>
                                        <p:strVal val="visible"/>
                                      </p:to>
                                    </p:set>
                                    <p:animEffect transition="in" filter="fade">
                                      <p:cBhvr>
                                        <p:cTn id="15" dur="500"/>
                                        <p:tgtEl>
                                          <p:spTgt spid="121865"/>
                                        </p:tgtEl>
                                      </p:cBhvr>
                                    </p:animEffect>
                                  </p:childTnLst>
                                </p:cTn>
                              </p:par>
                            </p:childTnLst>
                          </p:cTn>
                        </p:par>
                        <p:par>
                          <p:cTn id="16" fill="hold">
                            <p:stCondLst>
                              <p:cond delay="2250"/>
                            </p:stCondLst>
                            <p:childTnLst>
                              <p:par>
                                <p:cTn id="17" presetID="10" presetClass="entr" presetSubtype="0" fill="hold" nodeType="afterEffect">
                                  <p:stCondLst>
                                    <p:cond delay="250"/>
                                  </p:stCondLst>
                                  <p:childTnLst>
                                    <p:set>
                                      <p:cBhvr>
                                        <p:cTn id="18" dur="1" fill="hold">
                                          <p:stCondLst>
                                            <p:cond delay="0"/>
                                          </p:stCondLst>
                                        </p:cTn>
                                        <p:tgtEl>
                                          <p:spTgt spid="121860"/>
                                        </p:tgtEl>
                                        <p:attrNameLst>
                                          <p:attrName>style.visibility</p:attrName>
                                        </p:attrNameLst>
                                      </p:cBhvr>
                                      <p:to>
                                        <p:strVal val="visible"/>
                                      </p:to>
                                    </p:set>
                                    <p:animEffect transition="in" filter="fade">
                                      <p:cBhvr>
                                        <p:cTn id="19" dur="500"/>
                                        <p:tgtEl>
                                          <p:spTgt spid="121860"/>
                                        </p:tgtEl>
                                      </p:cBhvr>
                                    </p:animEffect>
                                  </p:childTnLst>
                                </p:cTn>
                              </p:par>
                            </p:childTnLst>
                          </p:cTn>
                        </p:par>
                        <p:par>
                          <p:cTn id="20" fill="hold">
                            <p:stCondLst>
                              <p:cond delay="3000"/>
                            </p:stCondLst>
                            <p:childTnLst>
                              <p:par>
                                <p:cTn id="21" presetID="10" presetClass="entr" presetSubtype="0" fill="hold" nodeType="afterEffect">
                                  <p:stCondLst>
                                    <p:cond delay="250"/>
                                  </p:stCondLst>
                                  <p:childTnLst>
                                    <p:set>
                                      <p:cBhvr>
                                        <p:cTn id="22" dur="1" fill="hold">
                                          <p:stCondLst>
                                            <p:cond delay="0"/>
                                          </p:stCondLst>
                                        </p:cTn>
                                        <p:tgtEl>
                                          <p:spTgt spid="121861"/>
                                        </p:tgtEl>
                                        <p:attrNameLst>
                                          <p:attrName>style.visibility</p:attrName>
                                        </p:attrNameLst>
                                      </p:cBhvr>
                                      <p:to>
                                        <p:strVal val="visible"/>
                                      </p:to>
                                    </p:set>
                                    <p:animEffect transition="in" filter="fade">
                                      <p:cBhvr>
                                        <p:cTn id="23" dur="500"/>
                                        <p:tgtEl>
                                          <p:spTgt spid="121861"/>
                                        </p:tgtEl>
                                      </p:cBhvr>
                                    </p:animEffect>
                                  </p:childTnLst>
                                </p:cTn>
                              </p:par>
                            </p:childTnLst>
                          </p:cTn>
                        </p:par>
                        <p:par>
                          <p:cTn id="24" fill="hold">
                            <p:stCondLst>
                              <p:cond delay="3750"/>
                            </p:stCondLst>
                            <p:childTnLst>
                              <p:par>
                                <p:cTn id="25" presetID="10" presetClass="entr" presetSubtype="0" fill="hold" nodeType="afterEffect">
                                  <p:stCondLst>
                                    <p:cond delay="250"/>
                                  </p:stCondLst>
                                  <p:childTnLst>
                                    <p:set>
                                      <p:cBhvr>
                                        <p:cTn id="26" dur="1" fill="hold">
                                          <p:stCondLst>
                                            <p:cond delay="0"/>
                                          </p:stCondLst>
                                        </p:cTn>
                                        <p:tgtEl>
                                          <p:spTgt spid="121864"/>
                                        </p:tgtEl>
                                        <p:attrNameLst>
                                          <p:attrName>style.visibility</p:attrName>
                                        </p:attrNameLst>
                                      </p:cBhvr>
                                      <p:to>
                                        <p:strVal val="visible"/>
                                      </p:to>
                                    </p:set>
                                    <p:animEffect transition="in" filter="fade">
                                      <p:cBhvr>
                                        <p:cTn id="27" dur="500"/>
                                        <p:tgtEl>
                                          <p:spTgt spid="1218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87028" y="764044"/>
            <a:ext cx="8777584" cy="1292662"/>
          </a:xfrm>
        </p:spPr>
        <p:txBody>
          <a:bodyPr wrap="square" lIns="0" tIns="0" rIns="0" bIns="0" rtlCol="0">
            <a:spAutoFit/>
          </a:bodyPr>
          <a:lstStyle/>
          <a:p>
            <a:pPr algn="just" fontAlgn="auto">
              <a:lnSpc>
                <a:spcPct val="100000"/>
              </a:lnSpc>
              <a:spcAft>
                <a:spcPts val="0"/>
              </a:spcAft>
              <a:defRPr/>
            </a:pPr>
            <a:r>
              <a:rPr lang="es-VE" sz="2800" kern="10" dirty="0">
                <a:ln w="19050">
                  <a:solidFill>
                    <a:srgbClr val="000000"/>
                  </a:solidFill>
                  <a:round/>
                  <a:headEnd/>
                  <a:tailEnd/>
                </a:ln>
                <a:solidFill>
                  <a:srgbClr val="00B0F0"/>
                </a:solidFill>
                <a:latin typeface="Arial Black"/>
                <a:cs typeface="Arial" charset="0"/>
              </a:rPr>
              <a:t>Dar a Conocer e incentivar el cultivo </a:t>
            </a:r>
            <a:r>
              <a:rPr lang="es-VE" sz="2800" kern="10" dirty="0" smtClean="0">
                <a:ln w="19050">
                  <a:solidFill>
                    <a:srgbClr val="000000"/>
                  </a:solidFill>
                  <a:round/>
                  <a:headEnd/>
                  <a:tailEnd/>
                </a:ln>
                <a:solidFill>
                  <a:srgbClr val="00B0F0"/>
                </a:solidFill>
                <a:latin typeface="Arial Black"/>
                <a:cs typeface="Arial" charset="0"/>
              </a:rPr>
              <a:t>y consumo de </a:t>
            </a:r>
            <a:r>
              <a:rPr lang="es-VE" sz="2800" kern="10" dirty="0">
                <a:ln w="19050">
                  <a:solidFill>
                    <a:srgbClr val="000000"/>
                  </a:solidFill>
                  <a:round/>
                  <a:headEnd/>
                  <a:tailEnd/>
                </a:ln>
                <a:solidFill>
                  <a:srgbClr val="00B0F0"/>
                </a:solidFill>
                <a:latin typeface="Arial Black"/>
                <a:cs typeface="Arial" charset="0"/>
              </a:rPr>
              <a:t>las especies que figuran en la</a:t>
            </a:r>
            <a:r>
              <a:rPr lang="es-VE" sz="2800" kern="10" dirty="0">
                <a:ln w="19050">
                  <a:solidFill>
                    <a:srgbClr val="000000"/>
                  </a:solidFill>
                  <a:round/>
                  <a:headEnd/>
                  <a:tailEnd/>
                </a:ln>
                <a:solidFill>
                  <a:srgbClr val="009900"/>
                </a:solidFill>
                <a:latin typeface="Arial Black"/>
                <a:cs typeface="Arial" charset="0"/>
              </a:rPr>
              <a:t> </a:t>
            </a:r>
            <a:r>
              <a:rPr lang="es-VE" sz="2800" kern="10" dirty="0" smtClean="0">
                <a:ln w="19050">
                  <a:solidFill>
                    <a:srgbClr val="000000"/>
                  </a:solidFill>
                  <a:round/>
                  <a:headEnd/>
                  <a:tailEnd/>
                </a:ln>
                <a:solidFill>
                  <a:srgbClr val="009900"/>
                </a:solidFill>
                <a:latin typeface="Arial Black"/>
                <a:cs typeface="Arial" charset="0"/>
              </a:rPr>
              <a:t>“Lista </a:t>
            </a:r>
            <a:r>
              <a:rPr lang="es-VE" sz="2800" kern="10" dirty="0">
                <a:ln w="19050">
                  <a:solidFill>
                    <a:srgbClr val="000000"/>
                  </a:solidFill>
                  <a:round/>
                  <a:headEnd/>
                  <a:tailEnd/>
                </a:ln>
                <a:solidFill>
                  <a:srgbClr val="009900"/>
                </a:solidFill>
                <a:latin typeface="Arial Black"/>
                <a:cs typeface="Arial" charset="0"/>
              </a:rPr>
              <a:t>Verde de </a:t>
            </a:r>
            <a:r>
              <a:rPr lang="es-VE" sz="2800" kern="10" dirty="0" smtClean="0">
                <a:ln w="19050">
                  <a:solidFill>
                    <a:srgbClr val="000000"/>
                  </a:solidFill>
                  <a:round/>
                  <a:headEnd/>
                  <a:tailEnd/>
                </a:ln>
                <a:solidFill>
                  <a:srgbClr val="009900"/>
                </a:solidFill>
                <a:latin typeface="Arial Black"/>
                <a:cs typeface="Arial" charset="0"/>
              </a:rPr>
              <a:t>Frutales </a:t>
            </a:r>
            <a:r>
              <a:rPr lang="es-VE" sz="2800" kern="10" dirty="0">
                <a:ln w="19050">
                  <a:solidFill>
                    <a:srgbClr val="000000"/>
                  </a:solidFill>
                  <a:round/>
                  <a:headEnd/>
                  <a:tailEnd/>
                </a:ln>
                <a:solidFill>
                  <a:srgbClr val="009900"/>
                </a:solidFill>
                <a:latin typeface="Arial Black"/>
                <a:cs typeface="Arial" charset="0"/>
              </a:rPr>
              <a:t>de </a:t>
            </a:r>
            <a:r>
              <a:rPr lang="es-VE" sz="2800" kern="10" dirty="0" smtClean="0">
                <a:ln w="19050">
                  <a:solidFill>
                    <a:srgbClr val="000000"/>
                  </a:solidFill>
                  <a:round/>
                  <a:headEnd/>
                  <a:tailEnd/>
                </a:ln>
                <a:solidFill>
                  <a:srgbClr val="009900"/>
                </a:solidFill>
                <a:latin typeface="Arial Black"/>
                <a:cs typeface="Arial" charset="0"/>
              </a:rPr>
              <a:t>Venezuela”</a:t>
            </a:r>
            <a:r>
              <a:rPr lang="es-VE" sz="2800" kern="10" dirty="0" smtClean="0">
                <a:ln w="19050">
                  <a:solidFill>
                    <a:srgbClr val="000000"/>
                  </a:solidFill>
                  <a:round/>
                  <a:headEnd/>
                  <a:tailEnd/>
                </a:ln>
                <a:solidFill>
                  <a:srgbClr val="00B0F0"/>
                </a:solidFill>
                <a:latin typeface="Arial Black"/>
                <a:cs typeface="Arial" charset="0"/>
              </a:rPr>
              <a:t>.</a:t>
            </a:r>
            <a:endParaRPr lang="es-VE" sz="2800" kern="10" dirty="0">
              <a:ln w="19050">
                <a:solidFill>
                  <a:srgbClr val="000000"/>
                </a:solidFill>
                <a:round/>
                <a:headEnd/>
                <a:tailEnd/>
              </a:ln>
              <a:solidFill>
                <a:srgbClr val="00B0F0"/>
              </a:solidFill>
              <a:latin typeface="Arial Black"/>
              <a:cs typeface="Arial" charset="0"/>
            </a:endParaRPr>
          </a:p>
        </p:txBody>
      </p:sp>
      <p:sp>
        <p:nvSpPr>
          <p:cNvPr id="2" name="Rectángulo 1"/>
          <p:cNvSpPr/>
          <p:nvPr/>
        </p:nvSpPr>
        <p:spPr>
          <a:xfrm>
            <a:off x="187028" y="5521"/>
            <a:ext cx="8777584" cy="646331"/>
          </a:xfrm>
          <a:prstGeom prst="rect">
            <a:avLst/>
          </a:prstGeom>
        </p:spPr>
        <p:txBody>
          <a:bodyPr wrap="square">
            <a:spAutoFit/>
          </a:bodyPr>
          <a:lstStyle/>
          <a:p>
            <a:pPr algn="ctr"/>
            <a:r>
              <a:rPr lang="es-VE" sz="3600" b="1" kern="10" dirty="0">
                <a:ln w="25400">
                  <a:solidFill>
                    <a:srgbClr val="000000"/>
                  </a:solidFill>
                  <a:round/>
                  <a:headEnd/>
                  <a:tailEnd/>
                </a:ln>
                <a:solidFill>
                  <a:srgbClr val="FFCCFF"/>
                </a:solidFill>
                <a:latin typeface="Arial Black"/>
              </a:rPr>
              <a:t>Actividades y Contenidos</a:t>
            </a:r>
            <a:endParaRPr lang="es-VE" sz="3300" b="1" kern="10" dirty="0">
              <a:ln w="25400">
                <a:solidFill>
                  <a:srgbClr val="000000"/>
                </a:solidFill>
                <a:round/>
                <a:headEnd/>
                <a:tailEnd/>
              </a:ln>
              <a:solidFill>
                <a:srgbClr val="FFCCFF"/>
              </a:solidFill>
              <a:latin typeface="Arial Black"/>
              <a:ea typeface="+mj-ea"/>
            </a:endParaRPr>
          </a:p>
        </p:txBody>
      </p:sp>
      <p:sp>
        <p:nvSpPr>
          <p:cNvPr id="4" name="Marcador de pie de página 3"/>
          <p:cNvSpPr>
            <a:spLocks noGrp="1"/>
          </p:cNvSpPr>
          <p:nvPr>
            <p:ph type="ftr" sz="quarter" idx="3"/>
          </p:nvPr>
        </p:nvSpPr>
        <p:spPr/>
        <p:txBody>
          <a:bodyPr/>
          <a:lstStyle/>
          <a:p>
            <a:pPr>
              <a:defRPr/>
            </a:pPr>
            <a:r>
              <a:rPr lang="es-VE" smtClean="0"/>
              <a:t>Diseño y Montaje: Francisco Lau - 2017</a:t>
            </a:r>
            <a:endParaRPr lang="es-ES" dirty="0"/>
          </a:p>
        </p:txBody>
      </p:sp>
      <p:pic>
        <p:nvPicPr>
          <p:cNvPr id="6" name="Imagen 5" descr="Click here to see a large versio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71064" y="2922918"/>
            <a:ext cx="1806351" cy="1668546"/>
          </a:xfrm>
          <a:prstGeom prst="rect">
            <a:avLst/>
          </a:prstGeom>
          <a:noFill/>
          <a:ln>
            <a:noFill/>
          </a:ln>
        </p:spPr>
      </p:pic>
      <p:pic>
        <p:nvPicPr>
          <p:cNvPr id="7" name="Imagen 6" descr="Click here to see a large version"/>
          <p:cNvPicPr/>
          <p:nvPr/>
        </p:nvPicPr>
        <p:blipFill>
          <a:blip r:embed="rId3">
            <a:extLst>
              <a:ext uri="{28A0092B-C50C-407E-A947-70E740481C1C}">
                <a14:useLocalDpi xmlns:a14="http://schemas.microsoft.com/office/drawing/2010/main" val="0"/>
              </a:ext>
            </a:extLst>
          </a:blip>
          <a:srcRect/>
          <a:stretch>
            <a:fillRect/>
          </a:stretch>
        </p:blipFill>
        <p:spPr bwMode="auto">
          <a:xfrm>
            <a:off x="4327763" y="4594367"/>
            <a:ext cx="2468775" cy="1559987"/>
          </a:xfrm>
          <a:prstGeom prst="rect">
            <a:avLst/>
          </a:prstGeom>
          <a:noFill/>
          <a:ln>
            <a:noFill/>
          </a:ln>
        </p:spPr>
      </p:pic>
      <p:pic>
        <p:nvPicPr>
          <p:cNvPr id="9" name="Imagen 8" descr="https://lh3.googleusercontent.com/proxy/U521sELlwEEypuX2q829UV6zytwxnx-IrHZAY7AU1H_NsFvNKB82BCfmei5lRcXsSuryPpgfULEr_YpAgvTkzwguYTA2GrrVG0tf0JhsSD3JI-_3Wr70UZzN1Y3G6ZBuNxfZ1IoLC1zOnA=s0-d"/>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66737" y="4608781"/>
            <a:ext cx="2057238" cy="1545573"/>
          </a:xfrm>
          <a:prstGeom prst="rect">
            <a:avLst/>
          </a:prstGeom>
          <a:noFill/>
          <a:ln>
            <a:noFill/>
          </a:ln>
        </p:spPr>
      </p:pic>
      <p:pic>
        <p:nvPicPr>
          <p:cNvPr id="10" name="Imagen 9" descr="https://3.bp.blogspot.com/_uGxZnAGBIjw/SnN1liB_njI/AAAAAAAAAHg/f8qQj-BoQ9o/s320/caimitos%252520marzo%2525202005%252520004.jpg"/>
          <p:cNvPicPr/>
          <p:nvPr/>
        </p:nvPicPr>
        <p:blipFill>
          <a:blip r:embed="rId5">
            <a:extLst>
              <a:ext uri="{28A0092B-C50C-407E-A947-70E740481C1C}">
                <a14:useLocalDpi xmlns:a14="http://schemas.microsoft.com/office/drawing/2010/main" val="0"/>
              </a:ext>
            </a:extLst>
          </a:blip>
          <a:srcRect/>
          <a:stretch>
            <a:fillRect/>
          </a:stretch>
        </p:blipFill>
        <p:spPr bwMode="auto">
          <a:xfrm>
            <a:off x="6796538" y="2928257"/>
            <a:ext cx="2168074" cy="1664924"/>
          </a:xfrm>
          <a:prstGeom prst="rect">
            <a:avLst/>
          </a:prstGeom>
          <a:noFill/>
          <a:ln>
            <a:noFill/>
          </a:ln>
        </p:spPr>
      </p:pic>
      <p:pic>
        <p:nvPicPr>
          <p:cNvPr id="11" name="Imagen 10" descr="Click here to see a large version"/>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83098" y="2924698"/>
            <a:ext cx="1811546" cy="1667889"/>
          </a:xfrm>
          <a:prstGeom prst="rect">
            <a:avLst/>
          </a:prstGeom>
          <a:noFill/>
          <a:ln>
            <a:noFill/>
          </a:ln>
        </p:spPr>
      </p:pic>
      <p:pic>
        <p:nvPicPr>
          <p:cNvPr id="12" name="Imagen 11" descr="Click here to see a large version"/>
          <p:cNvPicPr/>
          <p:nvPr/>
        </p:nvPicPr>
        <p:blipFill>
          <a:blip r:embed="rId7">
            <a:extLst>
              <a:ext uri="{28A0092B-C50C-407E-A947-70E740481C1C}">
                <a14:useLocalDpi xmlns:a14="http://schemas.microsoft.com/office/drawing/2010/main" val="0"/>
              </a:ext>
            </a:extLst>
          </a:blip>
          <a:srcRect/>
          <a:stretch>
            <a:fillRect/>
          </a:stretch>
        </p:blipFill>
        <p:spPr bwMode="auto">
          <a:xfrm>
            <a:off x="6800326" y="4596739"/>
            <a:ext cx="2164287" cy="1557616"/>
          </a:xfrm>
          <a:prstGeom prst="rect">
            <a:avLst/>
          </a:prstGeom>
          <a:noFill/>
          <a:ln>
            <a:noFill/>
          </a:ln>
        </p:spPr>
      </p:pic>
      <p:pic>
        <p:nvPicPr>
          <p:cNvPr id="13" name="Imagen 12" descr="Click here to see a large version"/>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0773" y="4608781"/>
            <a:ext cx="2085876" cy="1566207"/>
          </a:xfrm>
          <a:prstGeom prst="rect">
            <a:avLst/>
          </a:prstGeom>
          <a:noFill/>
          <a:ln>
            <a:noFill/>
          </a:ln>
        </p:spPr>
      </p:pic>
      <p:pic>
        <p:nvPicPr>
          <p:cNvPr id="15" name="Imagen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19200" y="3150954"/>
            <a:ext cx="1943769" cy="1457827"/>
          </a:xfrm>
          <a:prstGeom prst="rect">
            <a:avLst/>
          </a:prstGeom>
        </p:spPr>
      </p:pic>
      <p:pic>
        <p:nvPicPr>
          <p:cNvPr id="14" name="Imagen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2114855"/>
            <a:ext cx="1894114" cy="1262743"/>
          </a:xfrm>
          <a:prstGeom prst="rect">
            <a:avLst/>
          </a:prstGeom>
        </p:spPr>
      </p:pic>
    </p:spTree>
    <p:extLst>
      <p:ext uri="{BB962C8B-B14F-4D97-AF65-F5344CB8AC3E}">
        <p14:creationId xmlns:p14="http://schemas.microsoft.com/office/powerpoint/2010/main" val="1202320491"/>
      </p:ext>
    </p:extLst>
  </p:cSld>
  <p:clrMapOvr>
    <a:masterClrMapping/>
  </p:clrMapOvr>
  <p:transition>
    <p:fade thruBlk="1"/>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Imagen 1"/>
          <p:cNvPicPr>
            <a:picLocks noChangeAspect="1"/>
          </p:cNvPicPr>
          <p:nvPr/>
        </p:nvPicPr>
        <p:blipFill>
          <a:blip r:embed="rId2"/>
          <a:srcRect/>
          <a:stretch>
            <a:fillRect/>
          </a:stretch>
        </p:blipFill>
        <p:spPr bwMode="auto">
          <a:xfrm>
            <a:off x="179388" y="3136133"/>
            <a:ext cx="3943350" cy="2959100"/>
          </a:xfrm>
          <a:prstGeom prst="rect">
            <a:avLst/>
          </a:prstGeom>
          <a:noFill/>
          <a:ln w="9525">
            <a:noFill/>
            <a:miter lim="800000"/>
            <a:headEnd/>
            <a:tailEnd/>
          </a:ln>
        </p:spPr>
      </p:pic>
      <p:sp>
        <p:nvSpPr>
          <p:cNvPr id="3" name="Título 2"/>
          <p:cNvSpPr>
            <a:spLocks noGrp="1"/>
          </p:cNvSpPr>
          <p:nvPr>
            <p:ph type="title"/>
          </p:nvPr>
        </p:nvSpPr>
        <p:spPr>
          <a:xfrm>
            <a:off x="179388" y="22687"/>
            <a:ext cx="8785224" cy="443198"/>
          </a:xfrm>
        </p:spPr>
        <p:txBody>
          <a:bodyPr wrap="square" lIns="0" tIns="0" rIns="0" bIns="0" rtlCol="0">
            <a:spAutoFit/>
          </a:bodyPr>
          <a:lstStyle/>
          <a:p>
            <a:pPr algn="ctr"/>
            <a:r>
              <a:rPr lang="es-VE" sz="3200" b="1" kern="10" dirty="0">
                <a:ln w="25400">
                  <a:solidFill>
                    <a:srgbClr val="000000"/>
                  </a:solidFill>
                  <a:round/>
                  <a:headEnd/>
                  <a:tailEnd/>
                </a:ln>
                <a:solidFill>
                  <a:srgbClr val="FFCCFF"/>
                </a:solidFill>
                <a:latin typeface="Arial Black"/>
              </a:rPr>
              <a:t>Actividades y Contenidos</a:t>
            </a:r>
          </a:p>
        </p:txBody>
      </p:sp>
      <p:sp>
        <p:nvSpPr>
          <p:cNvPr id="4" name="Marcador de contenido 3"/>
          <p:cNvSpPr>
            <a:spLocks noGrp="1"/>
          </p:cNvSpPr>
          <p:nvPr>
            <p:ph idx="1"/>
          </p:nvPr>
        </p:nvSpPr>
        <p:spPr>
          <a:xfrm>
            <a:off x="179388" y="593425"/>
            <a:ext cx="8785224" cy="2400657"/>
          </a:xfrm>
        </p:spPr>
        <p:txBody>
          <a:bodyPr lIns="0" tIns="0" rIns="0" bIns="0" rtlCol="0">
            <a:spAutoFit/>
          </a:bodyPr>
          <a:lstStyle/>
          <a:p>
            <a:pPr marL="360000" indent="-360000" algn="just" defTabSz="360000" fontAlgn="auto">
              <a:lnSpc>
                <a:spcPct val="100000"/>
              </a:lnSpc>
              <a:spcBef>
                <a:spcPts val="1200"/>
              </a:spcBef>
              <a:spcAft>
                <a:spcPts val="0"/>
              </a:spcAft>
              <a:buClr>
                <a:srgbClr val="FF0000"/>
              </a:buClr>
              <a:buFont typeface="Wingdings" panose="05000000000000000000" pitchFamily="2" charset="2"/>
              <a:buChar char="Ø"/>
              <a:defRPr/>
            </a:pPr>
            <a:r>
              <a:rPr lang="es-VE" sz="2600" kern="10" dirty="0" smtClean="0">
                <a:ln w="15875">
                  <a:solidFill>
                    <a:srgbClr val="000000"/>
                  </a:solidFill>
                  <a:round/>
                  <a:headEnd/>
                  <a:tailEnd/>
                </a:ln>
                <a:solidFill>
                  <a:schemeClr val="accent6">
                    <a:lumMod val="75000"/>
                  </a:schemeClr>
                </a:solidFill>
                <a:latin typeface="Arial Black"/>
              </a:rPr>
              <a:t>Recopilar </a:t>
            </a:r>
            <a:r>
              <a:rPr lang="es-VE" sz="2600" kern="10" dirty="0">
                <a:ln w="15875">
                  <a:solidFill>
                    <a:srgbClr val="000000"/>
                  </a:solidFill>
                  <a:round/>
                  <a:headEnd/>
                  <a:tailEnd/>
                </a:ln>
                <a:solidFill>
                  <a:schemeClr val="accent6">
                    <a:lumMod val="75000"/>
                  </a:schemeClr>
                </a:solidFill>
                <a:latin typeface="Arial Black"/>
              </a:rPr>
              <a:t>información, dar a conocer y proponer acciones relacionadas con la divulgación de la </a:t>
            </a:r>
            <a:r>
              <a:rPr lang="es-VE" sz="2600" kern="10" dirty="0">
                <a:ln w="15875">
                  <a:solidFill>
                    <a:srgbClr val="000000"/>
                  </a:solidFill>
                  <a:round/>
                  <a:headEnd/>
                  <a:tailEnd/>
                </a:ln>
                <a:solidFill>
                  <a:srgbClr val="FFFF00"/>
                </a:solidFill>
                <a:latin typeface="Arial Black"/>
              </a:rPr>
              <a:t>“</a:t>
            </a:r>
            <a:r>
              <a:rPr lang="es-VE" sz="2600" kern="10" dirty="0" smtClean="0">
                <a:ln w="15875">
                  <a:solidFill>
                    <a:srgbClr val="000000"/>
                  </a:solidFill>
                  <a:round/>
                  <a:headEnd/>
                  <a:tailEnd/>
                </a:ln>
                <a:solidFill>
                  <a:srgbClr val="FFFF00"/>
                </a:solidFill>
                <a:latin typeface="Arial Black"/>
              </a:rPr>
              <a:t>Lista </a:t>
            </a:r>
            <a:r>
              <a:rPr lang="es-VE" sz="2600" kern="10" dirty="0">
                <a:ln w="15875">
                  <a:solidFill>
                    <a:srgbClr val="000000"/>
                  </a:solidFill>
                  <a:round/>
                  <a:headEnd/>
                  <a:tailEnd/>
                </a:ln>
                <a:solidFill>
                  <a:srgbClr val="FFFF00"/>
                </a:solidFill>
                <a:latin typeface="Arial Black"/>
              </a:rPr>
              <a:t>Amarilla de </a:t>
            </a:r>
            <a:r>
              <a:rPr lang="es-VE" sz="2600" kern="10" dirty="0" smtClean="0">
                <a:ln w="15875">
                  <a:solidFill>
                    <a:srgbClr val="000000"/>
                  </a:solidFill>
                  <a:round/>
                  <a:headEnd/>
                  <a:tailEnd/>
                </a:ln>
                <a:solidFill>
                  <a:srgbClr val="FFFF00"/>
                </a:solidFill>
                <a:latin typeface="Arial Black"/>
              </a:rPr>
              <a:t>Especies Invasoras”</a:t>
            </a:r>
            <a:r>
              <a:rPr lang="es-VE" sz="2600" kern="10" dirty="0" smtClean="0">
                <a:ln w="15875">
                  <a:solidFill>
                    <a:srgbClr val="000000"/>
                  </a:solidFill>
                  <a:round/>
                  <a:headEnd/>
                  <a:tailEnd/>
                </a:ln>
                <a:solidFill>
                  <a:schemeClr val="accent6">
                    <a:lumMod val="75000"/>
                  </a:schemeClr>
                </a:solidFill>
                <a:latin typeface="Arial Black"/>
              </a:rPr>
              <a:t> </a:t>
            </a:r>
            <a:r>
              <a:rPr lang="es-VE" sz="2600" kern="10" dirty="0">
                <a:ln w="15875">
                  <a:solidFill>
                    <a:srgbClr val="000000"/>
                  </a:solidFill>
                  <a:round/>
                  <a:headEnd/>
                  <a:tailEnd/>
                </a:ln>
                <a:solidFill>
                  <a:schemeClr val="accent6">
                    <a:lumMod val="75000"/>
                  </a:schemeClr>
                </a:solidFill>
                <a:latin typeface="Arial Black"/>
              </a:rPr>
              <a:t>(tanto foráneas como autóctonas) que pueden estar afectando la integridad de nuestros ecosistemas. </a:t>
            </a:r>
          </a:p>
        </p:txBody>
      </p:sp>
      <p:pic>
        <p:nvPicPr>
          <p:cNvPr id="122884" name="Imagen 4"/>
          <p:cNvPicPr>
            <a:picLocks noChangeAspect="1"/>
          </p:cNvPicPr>
          <p:nvPr/>
        </p:nvPicPr>
        <p:blipFill>
          <a:blip r:embed="rId3"/>
          <a:srcRect/>
          <a:stretch>
            <a:fillRect/>
          </a:stretch>
        </p:blipFill>
        <p:spPr bwMode="auto">
          <a:xfrm>
            <a:off x="6583363" y="2815293"/>
            <a:ext cx="2560637" cy="3411537"/>
          </a:xfrm>
          <a:prstGeom prst="rect">
            <a:avLst/>
          </a:prstGeom>
          <a:noFill/>
          <a:ln w="9525">
            <a:noFill/>
            <a:miter lim="800000"/>
            <a:headEnd/>
            <a:tailEnd/>
          </a:ln>
        </p:spPr>
      </p:pic>
      <p:sp>
        <p:nvSpPr>
          <p:cNvPr id="6" name="Rectángulo 5"/>
          <p:cNvSpPr/>
          <p:nvPr/>
        </p:nvSpPr>
        <p:spPr>
          <a:xfrm>
            <a:off x="4205868" y="4538967"/>
            <a:ext cx="2291917" cy="923330"/>
          </a:xfrm>
          <a:prstGeom prst="rect">
            <a:avLst/>
          </a:prstGeom>
        </p:spPr>
        <p:txBody>
          <a:bodyPr wrap="square">
            <a:spAutoFit/>
          </a:bodyPr>
          <a:lstStyle/>
          <a:p>
            <a:pPr fontAlgn="auto">
              <a:spcBef>
                <a:spcPts val="0"/>
              </a:spcBef>
              <a:spcAft>
                <a:spcPts val="0"/>
              </a:spcAft>
              <a:defRPr/>
            </a:pPr>
            <a:r>
              <a:rPr lang="es-ES" kern="10" dirty="0" err="1">
                <a:ln w="15875">
                  <a:solidFill>
                    <a:srgbClr val="000000"/>
                  </a:solidFill>
                  <a:round/>
                  <a:headEnd/>
                  <a:tailEnd/>
                </a:ln>
                <a:solidFill>
                  <a:srgbClr val="CDE1F3"/>
                </a:solidFill>
                <a:latin typeface="Arial Black"/>
                <a:cs typeface="+mn-cs"/>
              </a:rPr>
              <a:t>Aranto</a:t>
            </a:r>
            <a:r>
              <a:rPr lang="es-ES" kern="10" dirty="0">
                <a:ln w="15875">
                  <a:solidFill>
                    <a:srgbClr val="000000"/>
                  </a:solidFill>
                  <a:round/>
                  <a:headEnd/>
                  <a:tailEnd/>
                </a:ln>
                <a:solidFill>
                  <a:srgbClr val="FFFF00"/>
                </a:solidFill>
                <a:latin typeface="Arial Black"/>
                <a:cs typeface="+mn-cs"/>
              </a:rPr>
              <a:t> </a:t>
            </a:r>
            <a:r>
              <a:rPr lang="es-ES" i="1" kern="10" dirty="0">
                <a:ln w="15875">
                  <a:solidFill>
                    <a:srgbClr val="000000"/>
                  </a:solidFill>
                  <a:round/>
                  <a:headEnd/>
                  <a:tailEnd/>
                </a:ln>
                <a:solidFill>
                  <a:srgbClr val="FFFF00"/>
                </a:solidFill>
                <a:latin typeface="Arial Black"/>
                <a:cs typeface="+mn-cs"/>
              </a:rPr>
              <a:t>(</a:t>
            </a:r>
            <a:r>
              <a:rPr lang="es-ES" i="1" kern="10" dirty="0" err="1">
                <a:ln w="15875">
                  <a:solidFill>
                    <a:srgbClr val="000000"/>
                  </a:solidFill>
                  <a:round/>
                  <a:headEnd/>
                  <a:tailEnd/>
                </a:ln>
                <a:solidFill>
                  <a:srgbClr val="FFFF00"/>
                </a:solidFill>
                <a:latin typeface="Arial Black"/>
                <a:cs typeface="+mn-cs"/>
              </a:rPr>
              <a:t>Kalanchoe</a:t>
            </a:r>
            <a:r>
              <a:rPr lang="es-ES" i="1" kern="10" dirty="0">
                <a:ln w="15875">
                  <a:solidFill>
                    <a:srgbClr val="000000"/>
                  </a:solidFill>
                  <a:round/>
                  <a:headEnd/>
                  <a:tailEnd/>
                </a:ln>
                <a:solidFill>
                  <a:srgbClr val="FFFF00"/>
                </a:solidFill>
                <a:latin typeface="Arial Black"/>
                <a:cs typeface="+mn-cs"/>
              </a:rPr>
              <a:t> </a:t>
            </a:r>
            <a:r>
              <a:rPr lang="es-ES" i="1" kern="10" dirty="0" err="1">
                <a:ln w="15875">
                  <a:solidFill>
                    <a:srgbClr val="000000"/>
                  </a:solidFill>
                  <a:round/>
                  <a:headEnd/>
                  <a:tailEnd/>
                </a:ln>
                <a:solidFill>
                  <a:srgbClr val="FFFF00"/>
                </a:solidFill>
                <a:latin typeface="Arial Black"/>
                <a:cs typeface="+mn-cs"/>
              </a:rPr>
              <a:t>daigremontiana</a:t>
            </a:r>
            <a:r>
              <a:rPr lang="es-ES" i="1" kern="10" dirty="0" smtClean="0">
                <a:ln w="15875">
                  <a:solidFill>
                    <a:srgbClr val="000000"/>
                  </a:solidFill>
                  <a:round/>
                  <a:headEnd/>
                  <a:tailEnd/>
                </a:ln>
                <a:solidFill>
                  <a:srgbClr val="FFFF00"/>
                </a:solidFill>
                <a:latin typeface="Arial Black"/>
                <a:cs typeface="+mn-cs"/>
              </a:rPr>
              <a:t>)</a:t>
            </a:r>
            <a:endParaRPr lang="es-VE" i="1" dirty="0">
              <a:latin typeface="+mn-lt"/>
              <a:cs typeface="+mn-cs"/>
            </a:endParaRPr>
          </a:p>
        </p:txBody>
      </p:sp>
      <p:sp>
        <p:nvSpPr>
          <p:cNvPr id="2" name="Marcador de pie de página 1"/>
          <p:cNvSpPr>
            <a:spLocks noGrp="1"/>
          </p:cNvSpPr>
          <p:nvPr>
            <p:ph type="ftr" sz="quarter" idx="3"/>
          </p:nvPr>
        </p:nvSpPr>
        <p:spPr/>
        <p:txBody>
          <a:bodyPr/>
          <a:lstStyle/>
          <a:p>
            <a:pPr>
              <a:defRPr/>
            </a:pPr>
            <a:r>
              <a:rPr lang="es-VE" smtClean="0"/>
              <a:t>Diseño y Montaje: Francisco Lau - 2017</a:t>
            </a:r>
            <a:endParaRPr lang="es-ES" dirty="0"/>
          </a:p>
        </p:txBody>
      </p:sp>
    </p:spTree>
  </p:cSld>
  <p:clrMapOvr>
    <a:masterClrMapping/>
  </p:clrMapOvr>
  <p:transition>
    <p:fade thruBlk="1"/>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79388" y="-1936"/>
            <a:ext cx="8785224" cy="492443"/>
          </a:xfrm>
        </p:spPr>
        <p:txBody>
          <a:bodyPr wrap="square" lIns="0" tIns="0" rIns="0" bIns="0" rtlCol="0">
            <a:spAutoFit/>
          </a:bodyPr>
          <a:lstStyle/>
          <a:p>
            <a:pPr algn="ctr" fontAlgn="auto">
              <a:lnSpc>
                <a:spcPct val="100000"/>
              </a:lnSpc>
              <a:spcAft>
                <a:spcPts val="0"/>
              </a:spcAft>
              <a:defRPr/>
            </a:pPr>
            <a:r>
              <a:rPr lang="es-VE" sz="3200" b="1" kern="10" dirty="0">
                <a:ln w="25400">
                  <a:solidFill>
                    <a:srgbClr val="000000"/>
                  </a:solidFill>
                  <a:round/>
                  <a:headEnd/>
                  <a:tailEnd/>
                </a:ln>
                <a:solidFill>
                  <a:srgbClr val="FFCCFF"/>
                </a:solidFill>
                <a:latin typeface="Arial Black"/>
              </a:rPr>
              <a:t>Actividades y Contenidos</a:t>
            </a:r>
            <a:endParaRPr lang="es-VE" sz="3000" dirty="0"/>
          </a:p>
        </p:txBody>
      </p:sp>
      <p:pic>
        <p:nvPicPr>
          <p:cNvPr id="123907" name="Imagen 7"/>
          <p:cNvPicPr>
            <a:picLocks noChangeAspect="1"/>
          </p:cNvPicPr>
          <p:nvPr/>
        </p:nvPicPr>
        <p:blipFill>
          <a:blip r:embed="rId2"/>
          <a:srcRect/>
          <a:stretch>
            <a:fillRect/>
          </a:stretch>
        </p:blipFill>
        <p:spPr bwMode="auto">
          <a:xfrm>
            <a:off x="156417" y="2695779"/>
            <a:ext cx="2229487" cy="1672116"/>
          </a:xfrm>
          <a:prstGeom prst="rect">
            <a:avLst/>
          </a:prstGeom>
          <a:noFill/>
          <a:ln w="9525">
            <a:noFill/>
            <a:miter lim="800000"/>
            <a:headEnd/>
            <a:tailEnd/>
          </a:ln>
        </p:spPr>
      </p:pic>
      <p:pic>
        <p:nvPicPr>
          <p:cNvPr id="123908" name="Imagen 8"/>
          <p:cNvPicPr>
            <a:picLocks noChangeAspect="1"/>
          </p:cNvPicPr>
          <p:nvPr/>
        </p:nvPicPr>
        <p:blipFill>
          <a:blip r:embed="rId3"/>
          <a:srcRect/>
          <a:stretch>
            <a:fillRect/>
          </a:stretch>
        </p:blipFill>
        <p:spPr bwMode="auto">
          <a:xfrm>
            <a:off x="158992" y="4510842"/>
            <a:ext cx="2226912" cy="1666782"/>
          </a:xfrm>
          <a:prstGeom prst="rect">
            <a:avLst/>
          </a:prstGeom>
          <a:noFill/>
          <a:ln w="9525">
            <a:noFill/>
            <a:miter lim="800000"/>
            <a:headEnd/>
            <a:tailEnd/>
          </a:ln>
        </p:spPr>
      </p:pic>
      <p:pic>
        <p:nvPicPr>
          <p:cNvPr id="123909" name="Imagen 9"/>
          <p:cNvPicPr>
            <a:picLocks noChangeAspect="1"/>
          </p:cNvPicPr>
          <p:nvPr/>
        </p:nvPicPr>
        <p:blipFill>
          <a:blip r:embed="rId4"/>
          <a:srcRect/>
          <a:stretch>
            <a:fillRect/>
          </a:stretch>
        </p:blipFill>
        <p:spPr bwMode="auto">
          <a:xfrm>
            <a:off x="2934336" y="4966277"/>
            <a:ext cx="1637664" cy="1156600"/>
          </a:xfrm>
          <a:prstGeom prst="rect">
            <a:avLst/>
          </a:prstGeom>
          <a:noFill/>
          <a:ln w="9525">
            <a:noFill/>
            <a:miter lim="800000"/>
            <a:headEnd/>
            <a:tailEnd/>
          </a:ln>
        </p:spPr>
      </p:pic>
      <p:sp>
        <p:nvSpPr>
          <p:cNvPr id="7" name="Marcador de contenido 3"/>
          <p:cNvSpPr>
            <a:spLocks noGrp="1"/>
          </p:cNvSpPr>
          <p:nvPr>
            <p:ph idx="1"/>
          </p:nvPr>
        </p:nvSpPr>
        <p:spPr>
          <a:xfrm>
            <a:off x="179388" y="593425"/>
            <a:ext cx="8785224" cy="2062103"/>
          </a:xfrm>
        </p:spPr>
        <p:txBody>
          <a:bodyPr lIns="0" tIns="0" rIns="0" bIns="0" rtlCol="0">
            <a:spAutoFit/>
          </a:bodyPr>
          <a:lstStyle/>
          <a:p>
            <a:pPr marL="360000" indent="-360000" algn="just" defTabSz="360000" fontAlgn="auto">
              <a:lnSpc>
                <a:spcPct val="100000"/>
              </a:lnSpc>
              <a:spcBef>
                <a:spcPts val="1200"/>
              </a:spcBef>
              <a:spcAft>
                <a:spcPts val="0"/>
              </a:spcAft>
              <a:buClr>
                <a:srgbClr val="FF0000"/>
              </a:buClr>
              <a:buFont typeface="Wingdings" panose="05000000000000000000" pitchFamily="2" charset="2"/>
              <a:buChar char="Ø"/>
              <a:defRPr/>
            </a:pPr>
            <a:r>
              <a:rPr lang="es-VE" sz="2600" kern="10" dirty="0" smtClean="0">
                <a:ln w="15875">
                  <a:solidFill>
                    <a:srgbClr val="000000"/>
                  </a:solidFill>
                  <a:round/>
                  <a:headEnd/>
                  <a:tailEnd/>
                </a:ln>
                <a:solidFill>
                  <a:schemeClr val="accent6">
                    <a:lumMod val="75000"/>
                  </a:schemeClr>
                </a:solidFill>
                <a:latin typeface="Arial Black"/>
              </a:rPr>
              <a:t>Activar la Campaña Ambiental por el control hasta erradicación del </a:t>
            </a:r>
            <a:r>
              <a:rPr lang="es-ES" sz="2600" b="1" kern="10" dirty="0" err="1">
                <a:ln w="15875">
                  <a:solidFill>
                    <a:srgbClr val="000000"/>
                  </a:solidFill>
                  <a:round/>
                  <a:headEnd/>
                  <a:tailEnd/>
                </a:ln>
                <a:solidFill>
                  <a:schemeClr val="accent6">
                    <a:lumMod val="75000"/>
                  </a:schemeClr>
                </a:solidFill>
                <a:latin typeface="Arial Black"/>
              </a:rPr>
              <a:t>Aranto</a:t>
            </a:r>
            <a:r>
              <a:rPr lang="es-ES" sz="2600" b="1" kern="10" dirty="0">
                <a:ln w="15875">
                  <a:solidFill>
                    <a:srgbClr val="000000"/>
                  </a:solidFill>
                  <a:round/>
                  <a:headEnd/>
                  <a:tailEnd/>
                </a:ln>
                <a:solidFill>
                  <a:schemeClr val="accent6">
                    <a:lumMod val="75000"/>
                  </a:schemeClr>
                </a:solidFill>
                <a:latin typeface="Arial Black"/>
              </a:rPr>
              <a:t> </a:t>
            </a:r>
            <a:br>
              <a:rPr lang="es-ES" sz="2600" b="1" kern="10" dirty="0">
                <a:ln w="15875">
                  <a:solidFill>
                    <a:srgbClr val="000000"/>
                  </a:solidFill>
                  <a:round/>
                  <a:headEnd/>
                  <a:tailEnd/>
                </a:ln>
                <a:solidFill>
                  <a:schemeClr val="accent6">
                    <a:lumMod val="75000"/>
                  </a:schemeClr>
                </a:solidFill>
                <a:latin typeface="Arial Black"/>
              </a:rPr>
            </a:br>
            <a:r>
              <a:rPr lang="es-ES" sz="2600" i="1" kern="10" dirty="0">
                <a:ln w="15875">
                  <a:solidFill>
                    <a:srgbClr val="000000"/>
                  </a:solidFill>
                  <a:round/>
                  <a:headEnd/>
                  <a:tailEnd/>
                </a:ln>
                <a:solidFill>
                  <a:srgbClr val="FFFF00"/>
                </a:solidFill>
                <a:latin typeface="Arial Black"/>
              </a:rPr>
              <a:t>(</a:t>
            </a:r>
            <a:r>
              <a:rPr lang="es-ES" sz="2600" i="1" kern="10" dirty="0" err="1">
                <a:ln w="15875">
                  <a:solidFill>
                    <a:srgbClr val="000000"/>
                  </a:solidFill>
                  <a:round/>
                  <a:headEnd/>
                  <a:tailEnd/>
                </a:ln>
                <a:solidFill>
                  <a:srgbClr val="FFFF00"/>
                </a:solidFill>
                <a:latin typeface="Arial Black"/>
              </a:rPr>
              <a:t>Kalanchoe</a:t>
            </a:r>
            <a:r>
              <a:rPr lang="es-ES" sz="2600" i="1" kern="10" dirty="0">
                <a:ln w="15875">
                  <a:solidFill>
                    <a:srgbClr val="000000"/>
                  </a:solidFill>
                  <a:round/>
                  <a:headEnd/>
                  <a:tailEnd/>
                </a:ln>
                <a:solidFill>
                  <a:srgbClr val="FFFF00"/>
                </a:solidFill>
                <a:latin typeface="Arial Black"/>
              </a:rPr>
              <a:t> </a:t>
            </a:r>
            <a:r>
              <a:rPr lang="es-ES" sz="2600" i="1" kern="10" dirty="0" err="1">
                <a:ln w="15875">
                  <a:solidFill>
                    <a:srgbClr val="000000"/>
                  </a:solidFill>
                  <a:round/>
                  <a:headEnd/>
                  <a:tailEnd/>
                </a:ln>
                <a:solidFill>
                  <a:srgbClr val="FFFF00"/>
                </a:solidFill>
                <a:latin typeface="Arial Black"/>
              </a:rPr>
              <a:t>daigremontiana</a:t>
            </a:r>
            <a:r>
              <a:rPr lang="es-ES" sz="2600" i="1" kern="10" dirty="0">
                <a:ln w="15875">
                  <a:solidFill>
                    <a:srgbClr val="000000"/>
                  </a:solidFill>
                  <a:round/>
                  <a:headEnd/>
                  <a:tailEnd/>
                </a:ln>
                <a:solidFill>
                  <a:srgbClr val="FFFF00"/>
                </a:solidFill>
                <a:latin typeface="Arial Black"/>
              </a:rPr>
              <a:t>)</a:t>
            </a:r>
            <a:r>
              <a:rPr lang="es-VE" sz="2600" kern="10" dirty="0" smtClean="0">
                <a:ln w="15875">
                  <a:solidFill>
                    <a:srgbClr val="000000"/>
                  </a:solidFill>
                  <a:round/>
                  <a:headEnd/>
                  <a:tailEnd/>
                </a:ln>
                <a:solidFill>
                  <a:schemeClr val="accent6">
                    <a:lumMod val="75000"/>
                  </a:schemeClr>
                </a:solidFill>
                <a:latin typeface="Arial Black"/>
              </a:rPr>
              <a:t> en las zonas afectadas de </a:t>
            </a:r>
            <a:r>
              <a:rPr lang="es-VE" sz="2600" kern="10" dirty="0">
                <a:ln w="15875">
                  <a:solidFill>
                    <a:srgbClr val="000000"/>
                  </a:solidFill>
                  <a:round/>
                  <a:headEnd/>
                  <a:tailEnd/>
                </a:ln>
                <a:solidFill>
                  <a:schemeClr val="accent6">
                    <a:lumMod val="75000"/>
                  </a:schemeClr>
                </a:solidFill>
                <a:latin typeface="Arial Black"/>
              </a:rPr>
              <a:t>nuestras Áreas Naturales Protegidas (ANAPRO)</a:t>
            </a:r>
            <a:r>
              <a:rPr lang="es-VE" sz="2600" kern="10" dirty="0" smtClean="0">
                <a:ln w="15875">
                  <a:solidFill>
                    <a:srgbClr val="000000"/>
                  </a:solidFill>
                  <a:round/>
                  <a:headEnd/>
                  <a:tailEnd/>
                </a:ln>
                <a:solidFill>
                  <a:schemeClr val="accent6">
                    <a:lumMod val="75000"/>
                  </a:schemeClr>
                </a:solidFill>
                <a:latin typeface="Arial Black"/>
              </a:rPr>
              <a:t>.</a:t>
            </a:r>
            <a:endParaRPr lang="es-VE" sz="2600" kern="10" dirty="0">
              <a:ln w="15875">
                <a:solidFill>
                  <a:srgbClr val="000000"/>
                </a:solidFill>
                <a:round/>
                <a:headEnd/>
                <a:tailEnd/>
              </a:ln>
              <a:solidFill>
                <a:schemeClr val="accent6">
                  <a:lumMod val="75000"/>
                </a:schemeClr>
              </a:solidFill>
              <a:latin typeface="Arial Black"/>
            </a:endParaRPr>
          </a:p>
        </p:txBody>
      </p:sp>
      <p:pic>
        <p:nvPicPr>
          <p:cNvPr id="4" name="Imagen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8093" y="2711403"/>
            <a:ext cx="2824430" cy="2119420"/>
          </a:xfrm>
          <a:prstGeom prst="rect">
            <a:avLst/>
          </a:prstGeom>
        </p:spPr>
      </p:pic>
      <p:pic>
        <p:nvPicPr>
          <p:cNvPr id="5" name="Imagen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70431" y="3537857"/>
            <a:ext cx="3594181" cy="2698097"/>
          </a:xfrm>
          <a:prstGeom prst="rect">
            <a:avLst/>
          </a:prstGeom>
        </p:spPr>
      </p:pic>
      <p:sp>
        <p:nvSpPr>
          <p:cNvPr id="2" name="Marcador de pie de página 1"/>
          <p:cNvSpPr>
            <a:spLocks noGrp="1"/>
          </p:cNvSpPr>
          <p:nvPr>
            <p:ph type="ftr" sz="quarter" idx="3"/>
          </p:nvPr>
        </p:nvSpPr>
        <p:spPr/>
        <p:txBody>
          <a:bodyPr/>
          <a:lstStyle/>
          <a:p>
            <a:pPr>
              <a:defRPr/>
            </a:pPr>
            <a:r>
              <a:rPr lang="es-VE" smtClean="0"/>
              <a:t>Diseño y Montaje: Francisco Lau - 2017</a:t>
            </a:r>
            <a:endParaRPr lang="es-ES" dirty="0"/>
          </a:p>
        </p:txBody>
      </p:sp>
    </p:spTree>
  </p:cSld>
  <p:clrMapOvr>
    <a:masterClrMapping/>
  </p:clrMapOvr>
  <p:transition>
    <p:fade thruBlk="1"/>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4"/>
          <p:cNvPicPr>
            <a:picLocks noChangeAspect="1"/>
          </p:cNvPicPr>
          <p:nvPr/>
        </p:nvPicPr>
        <p:blipFill>
          <a:blip r:embed="rId2">
            <a:lum bright="20000" contrast="-20000"/>
          </a:blip>
          <a:srcRect/>
          <a:stretch>
            <a:fillRect/>
          </a:stretch>
        </p:blipFill>
        <p:spPr bwMode="auto">
          <a:xfrm>
            <a:off x="5144018" y="10412"/>
            <a:ext cx="3999982" cy="5334271"/>
          </a:xfrm>
          <a:prstGeom prst="rect">
            <a:avLst/>
          </a:prstGeom>
          <a:noFill/>
          <a:ln w="9525">
            <a:noFill/>
            <a:miter lim="800000"/>
            <a:headEnd/>
            <a:tailEnd/>
          </a:ln>
        </p:spPr>
      </p:pic>
      <p:pic>
        <p:nvPicPr>
          <p:cNvPr id="133121" name="Imagen 3"/>
          <p:cNvPicPr>
            <a:picLocks noChangeAspect="1"/>
          </p:cNvPicPr>
          <p:nvPr/>
        </p:nvPicPr>
        <p:blipFill>
          <a:blip r:embed="rId3">
            <a:lum bright="20000" contrast="-20000"/>
          </a:blip>
          <a:srcRect/>
          <a:stretch>
            <a:fillRect/>
          </a:stretch>
        </p:blipFill>
        <p:spPr bwMode="auto">
          <a:xfrm>
            <a:off x="9900" y="10412"/>
            <a:ext cx="5134118" cy="6847588"/>
          </a:xfrm>
          <a:prstGeom prst="rect">
            <a:avLst/>
          </a:prstGeom>
          <a:noFill/>
          <a:ln w="9525">
            <a:noFill/>
            <a:miter lim="800000"/>
            <a:headEnd/>
            <a:tailEnd/>
          </a:ln>
        </p:spPr>
      </p:pic>
      <p:pic>
        <p:nvPicPr>
          <p:cNvPr id="6" name="Imagen 2"/>
          <p:cNvPicPr>
            <a:picLocks noChangeAspect="1"/>
          </p:cNvPicPr>
          <p:nvPr/>
        </p:nvPicPr>
        <p:blipFill>
          <a:blip r:embed="rId4">
            <a:lum bright="20000" contrast="-20000"/>
          </a:blip>
          <a:srcRect/>
          <a:stretch>
            <a:fillRect/>
          </a:stretch>
        </p:blipFill>
        <p:spPr bwMode="auto">
          <a:xfrm>
            <a:off x="4271968" y="3216275"/>
            <a:ext cx="4857750" cy="3641725"/>
          </a:xfrm>
          <a:prstGeom prst="rect">
            <a:avLst/>
          </a:prstGeom>
          <a:noFill/>
          <a:ln w="9525">
            <a:noFill/>
            <a:miter lim="800000"/>
            <a:headEnd/>
            <a:tailEnd/>
          </a:ln>
        </p:spPr>
      </p:pic>
      <p:pic>
        <p:nvPicPr>
          <p:cNvPr id="133123" name="Imagen 2"/>
          <p:cNvPicPr>
            <a:picLocks noChangeAspect="1"/>
          </p:cNvPicPr>
          <p:nvPr/>
        </p:nvPicPr>
        <p:blipFill>
          <a:blip r:embed="rId5"/>
          <a:srcRect/>
          <a:stretch>
            <a:fillRect/>
          </a:stretch>
        </p:blipFill>
        <p:spPr bwMode="auto">
          <a:xfrm>
            <a:off x="3487738" y="4416425"/>
            <a:ext cx="708025" cy="244475"/>
          </a:xfrm>
          <a:prstGeom prst="rect">
            <a:avLst/>
          </a:prstGeom>
          <a:noFill/>
          <a:ln w="9525">
            <a:noFill/>
            <a:miter lim="800000"/>
            <a:headEnd/>
            <a:tailEnd/>
          </a:ln>
        </p:spPr>
      </p:pic>
      <p:pic>
        <p:nvPicPr>
          <p:cNvPr id="133124" name="Imagen 4"/>
          <p:cNvPicPr>
            <a:picLocks noChangeAspect="1"/>
          </p:cNvPicPr>
          <p:nvPr/>
        </p:nvPicPr>
        <p:blipFill>
          <a:blip r:embed="rId6"/>
          <a:srcRect/>
          <a:stretch>
            <a:fillRect/>
          </a:stretch>
        </p:blipFill>
        <p:spPr bwMode="auto">
          <a:xfrm>
            <a:off x="4340225" y="4400550"/>
            <a:ext cx="514350" cy="271463"/>
          </a:xfrm>
          <a:prstGeom prst="rect">
            <a:avLst/>
          </a:prstGeom>
          <a:noFill/>
          <a:ln w="9525">
            <a:noFill/>
            <a:miter lim="800000"/>
            <a:headEnd/>
            <a:tailEnd/>
          </a:ln>
        </p:spPr>
      </p:pic>
      <p:sp>
        <p:nvSpPr>
          <p:cNvPr id="9" name="Título 2"/>
          <p:cNvSpPr txBox="1">
            <a:spLocks/>
          </p:cNvSpPr>
          <p:nvPr/>
        </p:nvSpPr>
        <p:spPr>
          <a:xfrm>
            <a:off x="95628" y="726556"/>
            <a:ext cx="8954713" cy="6021428"/>
          </a:xfrm>
          <a:prstGeom prst="rect">
            <a:avLst/>
          </a:prstGeom>
          <a:solidFill>
            <a:schemeClr val="bg1">
              <a:lumMod val="85000"/>
              <a:alpha val="30000"/>
            </a:schemeClr>
          </a:solidFill>
        </p:spPr>
        <p:txBody>
          <a:bodyPr wrap="square" lIns="144000" tIns="180000" rIns="144000" bIns="180000" rtlCol="0">
            <a:noAutofit/>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itchFamily="34" charset="0"/>
              </a:defRPr>
            </a:lvl2pPr>
            <a:lvl3pPr algn="l" rtl="0" fontAlgn="base">
              <a:lnSpc>
                <a:spcPct val="90000"/>
              </a:lnSpc>
              <a:spcBef>
                <a:spcPct val="0"/>
              </a:spcBef>
              <a:spcAft>
                <a:spcPct val="0"/>
              </a:spcAft>
              <a:defRPr sz="4400">
                <a:solidFill>
                  <a:schemeClr val="tx1"/>
                </a:solidFill>
                <a:latin typeface="Calibri Light" pitchFamily="34" charset="0"/>
              </a:defRPr>
            </a:lvl3pPr>
            <a:lvl4pPr algn="l" rtl="0" fontAlgn="base">
              <a:lnSpc>
                <a:spcPct val="90000"/>
              </a:lnSpc>
              <a:spcBef>
                <a:spcPct val="0"/>
              </a:spcBef>
              <a:spcAft>
                <a:spcPct val="0"/>
              </a:spcAft>
              <a:defRPr sz="4400">
                <a:solidFill>
                  <a:schemeClr val="tx1"/>
                </a:solidFill>
                <a:latin typeface="Calibri Light" pitchFamily="34" charset="0"/>
              </a:defRPr>
            </a:lvl4pPr>
            <a:lvl5pPr algn="l" rtl="0" fontAlgn="base">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marL="468000" indent="-468000">
              <a:lnSpc>
                <a:spcPct val="100000"/>
              </a:lnSpc>
              <a:spcBef>
                <a:spcPts val="600"/>
              </a:spcBef>
              <a:buFont typeface="Wingdings" panose="05000000000000000000" pitchFamily="2" charset="2"/>
              <a:buChar char="Ø"/>
            </a:pPr>
            <a:r>
              <a:rPr lang="es-VE" sz="3500" kern="10" dirty="0">
                <a:ln w="19050">
                  <a:solidFill>
                    <a:srgbClr val="000000"/>
                  </a:solidFill>
                  <a:round/>
                  <a:headEnd/>
                  <a:tailEnd/>
                </a:ln>
                <a:solidFill>
                  <a:srgbClr val="FFFFFF"/>
                </a:solidFill>
                <a:latin typeface="Arial Black"/>
              </a:rPr>
              <a:t>Dar a conocer la importancia estratégica de nuestros Parques Nacionales y Monumento Natural, sus características, potencialidades, atractivos y sitios de interés a través de Charlas y Talleres y ampliar la Biblioteca ANAPRO Digital disponible en </a:t>
            </a:r>
            <a:r>
              <a:rPr lang="es-VE" sz="3500" kern="10" dirty="0">
                <a:ln w="19050">
                  <a:solidFill>
                    <a:srgbClr val="000000"/>
                  </a:solidFill>
                  <a:round/>
                  <a:headEnd/>
                  <a:tailEnd/>
                </a:ln>
                <a:solidFill>
                  <a:srgbClr val="FFFFFF"/>
                </a:solidFill>
                <a:latin typeface="Arial Black"/>
                <a:hlinkClick r:id="rId7"/>
              </a:rPr>
              <a:t>http://</a:t>
            </a:r>
            <a:r>
              <a:rPr lang="es-VE" sz="3500" kern="10" dirty="0" smtClean="0">
                <a:ln w="19050">
                  <a:solidFill>
                    <a:srgbClr val="000000"/>
                  </a:solidFill>
                  <a:round/>
                  <a:headEnd/>
                  <a:tailEnd/>
                </a:ln>
                <a:solidFill>
                  <a:srgbClr val="FFFFFF"/>
                </a:solidFill>
                <a:latin typeface="Arial Black"/>
                <a:hlinkClick r:id="rId7"/>
              </a:rPr>
              <a:t>musguito.net.ve/anapro.htm</a:t>
            </a:r>
            <a:endParaRPr lang="es-VE" sz="3500" kern="10" dirty="0">
              <a:ln w="19050">
                <a:solidFill>
                  <a:srgbClr val="000000"/>
                </a:solidFill>
                <a:round/>
                <a:headEnd/>
                <a:tailEnd/>
              </a:ln>
              <a:solidFill>
                <a:srgbClr val="FFFFFF"/>
              </a:solidFill>
              <a:latin typeface="Arial Black"/>
            </a:endParaRPr>
          </a:p>
        </p:txBody>
      </p:sp>
      <p:sp>
        <p:nvSpPr>
          <p:cNvPr id="8" name="Título 2"/>
          <p:cNvSpPr txBox="1">
            <a:spLocks/>
          </p:cNvSpPr>
          <p:nvPr/>
        </p:nvSpPr>
        <p:spPr>
          <a:xfrm>
            <a:off x="179387" y="100543"/>
            <a:ext cx="8785226" cy="492443"/>
          </a:xfrm>
          <a:prstGeom prst="rect">
            <a:avLst/>
          </a:prstGeom>
          <a:solidFill>
            <a:schemeClr val="bg1">
              <a:alpha val="50000"/>
            </a:schemeClr>
          </a:solidFill>
        </p:spPr>
        <p:txBody>
          <a:bodyPr wrap="square" lIns="0" tIns="0" rIns="0" bIns="0" rtlCol="0">
            <a:spAutoFit/>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itchFamily="34" charset="0"/>
              </a:defRPr>
            </a:lvl2pPr>
            <a:lvl3pPr algn="l" rtl="0" fontAlgn="base">
              <a:lnSpc>
                <a:spcPct val="90000"/>
              </a:lnSpc>
              <a:spcBef>
                <a:spcPct val="0"/>
              </a:spcBef>
              <a:spcAft>
                <a:spcPct val="0"/>
              </a:spcAft>
              <a:defRPr sz="4400">
                <a:solidFill>
                  <a:schemeClr val="tx1"/>
                </a:solidFill>
                <a:latin typeface="Calibri Light" pitchFamily="34" charset="0"/>
              </a:defRPr>
            </a:lvl3pPr>
            <a:lvl4pPr algn="l" rtl="0" fontAlgn="base">
              <a:lnSpc>
                <a:spcPct val="90000"/>
              </a:lnSpc>
              <a:spcBef>
                <a:spcPct val="0"/>
              </a:spcBef>
              <a:spcAft>
                <a:spcPct val="0"/>
              </a:spcAft>
              <a:defRPr sz="4400">
                <a:solidFill>
                  <a:schemeClr val="tx1"/>
                </a:solidFill>
                <a:latin typeface="Calibri Light" pitchFamily="34" charset="0"/>
              </a:defRPr>
            </a:lvl4pPr>
            <a:lvl5pPr algn="l" rtl="0" fontAlgn="base">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fontAlgn="auto">
              <a:lnSpc>
                <a:spcPct val="100000"/>
              </a:lnSpc>
              <a:spcAft>
                <a:spcPts val="0"/>
              </a:spcAft>
              <a:defRPr/>
            </a:pPr>
            <a:r>
              <a:rPr lang="es-VE" sz="3200" b="1" kern="10" dirty="0">
                <a:ln w="25400">
                  <a:solidFill>
                    <a:srgbClr val="000000"/>
                  </a:solidFill>
                  <a:round/>
                  <a:headEnd/>
                  <a:tailEnd/>
                </a:ln>
                <a:solidFill>
                  <a:srgbClr val="FFCCFF"/>
                </a:solidFill>
                <a:latin typeface="Arial Black"/>
              </a:rPr>
              <a:t>Actividades y Contenidos</a:t>
            </a:r>
            <a:endParaRPr lang="es-VE" sz="3000" dirty="0"/>
          </a:p>
        </p:txBody>
      </p:sp>
      <p:sp>
        <p:nvSpPr>
          <p:cNvPr id="2" name="Marcador de pie de página 1"/>
          <p:cNvSpPr>
            <a:spLocks noGrp="1"/>
          </p:cNvSpPr>
          <p:nvPr>
            <p:ph type="ftr" sz="quarter" idx="3"/>
          </p:nvPr>
        </p:nvSpPr>
        <p:spPr/>
        <p:txBody>
          <a:bodyPr/>
          <a:lstStyle/>
          <a:p>
            <a:pPr>
              <a:defRPr/>
            </a:pPr>
            <a:r>
              <a:rPr lang="es-VE" smtClean="0"/>
              <a:t>Diseño y Montaje: Francisco Lau - 2017</a:t>
            </a:r>
            <a:endParaRPr lang="es-ES" dirty="0"/>
          </a:p>
        </p:txBody>
      </p:sp>
    </p:spTree>
    <p:extLst>
      <p:ext uri="{BB962C8B-B14F-4D97-AF65-F5344CB8AC3E}">
        <p14:creationId xmlns:p14="http://schemas.microsoft.com/office/powerpoint/2010/main" val="183217905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up)">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4"/>
          <p:cNvPicPr>
            <a:picLocks noChangeAspect="1"/>
          </p:cNvPicPr>
          <p:nvPr/>
        </p:nvPicPr>
        <p:blipFill>
          <a:blip r:embed="rId2">
            <a:lum bright="20000" contrast="-20000"/>
          </a:blip>
          <a:srcRect/>
          <a:stretch>
            <a:fillRect/>
          </a:stretch>
        </p:blipFill>
        <p:spPr bwMode="auto">
          <a:xfrm>
            <a:off x="5144018" y="10412"/>
            <a:ext cx="3999982" cy="5334271"/>
          </a:xfrm>
          <a:prstGeom prst="rect">
            <a:avLst/>
          </a:prstGeom>
          <a:noFill/>
          <a:ln w="9525">
            <a:noFill/>
            <a:miter lim="800000"/>
            <a:headEnd/>
            <a:tailEnd/>
          </a:ln>
        </p:spPr>
      </p:pic>
      <p:pic>
        <p:nvPicPr>
          <p:cNvPr id="133121" name="Imagen 3"/>
          <p:cNvPicPr>
            <a:picLocks noChangeAspect="1"/>
          </p:cNvPicPr>
          <p:nvPr/>
        </p:nvPicPr>
        <p:blipFill>
          <a:blip r:embed="rId3">
            <a:lum bright="20000" contrast="-20000"/>
          </a:blip>
          <a:srcRect/>
          <a:stretch>
            <a:fillRect/>
          </a:stretch>
        </p:blipFill>
        <p:spPr bwMode="auto">
          <a:xfrm>
            <a:off x="9900" y="10412"/>
            <a:ext cx="5134118" cy="6847588"/>
          </a:xfrm>
          <a:prstGeom prst="rect">
            <a:avLst/>
          </a:prstGeom>
          <a:noFill/>
          <a:ln w="9525">
            <a:noFill/>
            <a:miter lim="800000"/>
            <a:headEnd/>
            <a:tailEnd/>
          </a:ln>
        </p:spPr>
      </p:pic>
      <p:pic>
        <p:nvPicPr>
          <p:cNvPr id="6" name="Imagen 2"/>
          <p:cNvPicPr>
            <a:picLocks noChangeAspect="1"/>
          </p:cNvPicPr>
          <p:nvPr/>
        </p:nvPicPr>
        <p:blipFill>
          <a:blip r:embed="rId4">
            <a:lum bright="20000" contrast="-20000"/>
          </a:blip>
          <a:srcRect/>
          <a:stretch>
            <a:fillRect/>
          </a:stretch>
        </p:blipFill>
        <p:spPr bwMode="auto">
          <a:xfrm>
            <a:off x="4271968" y="3216275"/>
            <a:ext cx="4857750" cy="3641725"/>
          </a:xfrm>
          <a:prstGeom prst="rect">
            <a:avLst/>
          </a:prstGeom>
          <a:noFill/>
          <a:ln w="9525">
            <a:noFill/>
            <a:miter lim="800000"/>
            <a:headEnd/>
            <a:tailEnd/>
          </a:ln>
        </p:spPr>
      </p:pic>
      <p:pic>
        <p:nvPicPr>
          <p:cNvPr id="133123" name="Imagen 2"/>
          <p:cNvPicPr>
            <a:picLocks noChangeAspect="1"/>
          </p:cNvPicPr>
          <p:nvPr/>
        </p:nvPicPr>
        <p:blipFill>
          <a:blip r:embed="rId5"/>
          <a:srcRect/>
          <a:stretch>
            <a:fillRect/>
          </a:stretch>
        </p:blipFill>
        <p:spPr bwMode="auto">
          <a:xfrm>
            <a:off x="3487738" y="4416425"/>
            <a:ext cx="708025" cy="244475"/>
          </a:xfrm>
          <a:prstGeom prst="rect">
            <a:avLst/>
          </a:prstGeom>
          <a:noFill/>
          <a:ln w="9525">
            <a:noFill/>
            <a:miter lim="800000"/>
            <a:headEnd/>
            <a:tailEnd/>
          </a:ln>
        </p:spPr>
      </p:pic>
      <p:pic>
        <p:nvPicPr>
          <p:cNvPr id="133124" name="Imagen 4"/>
          <p:cNvPicPr>
            <a:picLocks noChangeAspect="1"/>
          </p:cNvPicPr>
          <p:nvPr/>
        </p:nvPicPr>
        <p:blipFill>
          <a:blip r:embed="rId6"/>
          <a:srcRect/>
          <a:stretch>
            <a:fillRect/>
          </a:stretch>
        </p:blipFill>
        <p:spPr bwMode="auto">
          <a:xfrm>
            <a:off x="4340225" y="4400550"/>
            <a:ext cx="514350" cy="271463"/>
          </a:xfrm>
          <a:prstGeom prst="rect">
            <a:avLst/>
          </a:prstGeom>
          <a:noFill/>
          <a:ln w="9525">
            <a:noFill/>
            <a:miter lim="800000"/>
            <a:headEnd/>
            <a:tailEnd/>
          </a:ln>
        </p:spPr>
      </p:pic>
      <p:sp>
        <p:nvSpPr>
          <p:cNvPr id="9" name="Título 2"/>
          <p:cNvSpPr txBox="1">
            <a:spLocks/>
          </p:cNvSpPr>
          <p:nvPr/>
        </p:nvSpPr>
        <p:spPr>
          <a:xfrm>
            <a:off x="95628" y="4231756"/>
            <a:ext cx="8954713" cy="2517952"/>
          </a:xfrm>
          <a:prstGeom prst="rect">
            <a:avLst/>
          </a:prstGeom>
          <a:solidFill>
            <a:schemeClr val="bg1">
              <a:lumMod val="85000"/>
              <a:alpha val="30000"/>
            </a:schemeClr>
          </a:solidFill>
        </p:spPr>
        <p:txBody>
          <a:bodyPr wrap="square" lIns="144000" tIns="180000" rIns="108000" bIns="180000" rtlCol="0">
            <a:spAutoFit/>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itchFamily="34" charset="0"/>
              </a:defRPr>
            </a:lvl2pPr>
            <a:lvl3pPr algn="l" rtl="0" fontAlgn="base">
              <a:lnSpc>
                <a:spcPct val="90000"/>
              </a:lnSpc>
              <a:spcBef>
                <a:spcPct val="0"/>
              </a:spcBef>
              <a:spcAft>
                <a:spcPct val="0"/>
              </a:spcAft>
              <a:defRPr sz="4400">
                <a:solidFill>
                  <a:schemeClr val="tx1"/>
                </a:solidFill>
                <a:latin typeface="Calibri Light" pitchFamily="34" charset="0"/>
              </a:defRPr>
            </a:lvl3pPr>
            <a:lvl4pPr algn="l" rtl="0" fontAlgn="base">
              <a:lnSpc>
                <a:spcPct val="90000"/>
              </a:lnSpc>
              <a:spcBef>
                <a:spcPct val="0"/>
              </a:spcBef>
              <a:spcAft>
                <a:spcPct val="0"/>
              </a:spcAft>
              <a:defRPr sz="4400">
                <a:solidFill>
                  <a:schemeClr val="tx1"/>
                </a:solidFill>
                <a:latin typeface="Calibri Light" pitchFamily="34" charset="0"/>
              </a:defRPr>
            </a:lvl4pPr>
            <a:lvl5pPr algn="l" rtl="0" fontAlgn="base">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marL="468000" indent="-468000">
              <a:lnSpc>
                <a:spcPct val="100000"/>
              </a:lnSpc>
              <a:spcBef>
                <a:spcPts val="600"/>
              </a:spcBef>
              <a:buFont typeface="Wingdings" panose="05000000000000000000" pitchFamily="2" charset="2"/>
              <a:buChar char="Ø"/>
            </a:pPr>
            <a:r>
              <a:rPr lang="es-VE" sz="3500" kern="10" dirty="0">
                <a:ln w="19050">
                  <a:solidFill>
                    <a:srgbClr val="000000"/>
                  </a:solidFill>
                  <a:round/>
                  <a:headEnd/>
                  <a:tailEnd/>
                </a:ln>
                <a:solidFill>
                  <a:srgbClr val="FFFFFF"/>
                </a:solidFill>
                <a:latin typeface="Arial Black"/>
              </a:rPr>
              <a:t>Diseñar y dar a conocer </a:t>
            </a:r>
            <a:r>
              <a:rPr lang="es-ES" sz="3500" kern="10" dirty="0">
                <a:ln w="19050">
                  <a:solidFill>
                    <a:srgbClr val="000000"/>
                  </a:solidFill>
                  <a:round/>
                  <a:headEnd/>
                  <a:tailEnd/>
                </a:ln>
                <a:solidFill>
                  <a:srgbClr val="FFFFFF"/>
                </a:solidFill>
                <a:latin typeface="Arial Black"/>
              </a:rPr>
              <a:t> las rutas ecoturísticas y los senderos de interpretación ambiental en las áreas naturales protegidas.</a:t>
            </a:r>
            <a:endParaRPr lang="es-VE" sz="3500" kern="10" dirty="0">
              <a:ln w="19050">
                <a:solidFill>
                  <a:srgbClr val="000000"/>
                </a:solidFill>
                <a:round/>
                <a:headEnd/>
                <a:tailEnd/>
              </a:ln>
              <a:solidFill>
                <a:srgbClr val="FFFFFF"/>
              </a:solidFill>
              <a:latin typeface="Arial Black"/>
            </a:endParaRPr>
          </a:p>
        </p:txBody>
      </p:sp>
      <p:sp>
        <p:nvSpPr>
          <p:cNvPr id="8" name="Título 2"/>
          <p:cNvSpPr txBox="1">
            <a:spLocks/>
          </p:cNvSpPr>
          <p:nvPr/>
        </p:nvSpPr>
        <p:spPr>
          <a:xfrm>
            <a:off x="179387" y="100543"/>
            <a:ext cx="8785226" cy="492443"/>
          </a:xfrm>
          <a:prstGeom prst="rect">
            <a:avLst/>
          </a:prstGeom>
          <a:solidFill>
            <a:schemeClr val="bg1">
              <a:alpha val="50000"/>
            </a:schemeClr>
          </a:solidFill>
        </p:spPr>
        <p:txBody>
          <a:bodyPr wrap="square" lIns="0" tIns="0" rIns="0" bIns="0" rtlCol="0">
            <a:spAutoFit/>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itchFamily="34" charset="0"/>
              </a:defRPr>
            </a:lvl2pPr>
            <a:lvl3pPr algn="l" rtl="0" fontAlgn="base">
              <a:lnSpc>
                <a:spcPct val="90000"/>
              </a:lnSpc>
              <a:spcBef>
                <a:spcPct val="0"/>
              </a:spcBef>
              <a:spcAft>
                <a:spcPct val="0"/>
              </a:spcAft>
              <a:defRPr sz="4400">
                <a:solidFill>
                  <a:schemeClr val="tx1"/>
                </a:solidFill>
                <a:latin typeface="Calibri Light" pitchFamily="34" charset="0"/>
              </a:defRPr>
            </a:lvl3pPr>
            <a:lvl4pPr algn="l" rtl="0" fontAlgn="base">
              <a:lnSpc>
                <a:spcPct val="90000"/>
              </a:lnSpc>
              <a:spcBef>
                <a:spcPct val="0"/>
              </a:spcBef>
              <a:spcAft>
                <a:spcPct val="0"/>
              </a:spcAft>
              <a:defRPr sz="4400">
                <a:solidFill>
                  <a:schemeClr val="tx1"/>
                </a:solidFill>
                <a:latin typeface="Calibri Light" pitchFamily="34" charset="0"/>
              </a:defRPr>
            </a:lvl4pPr>
            <a:lvl5pPr algn="l" rtl="0" fontAlgn="base">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fontAlgn="auto">
              <a:lnSpc>
                <a:spcPct val="100000"/>
              </a:lnSpc>
              <a:spcAft>
                <a:spcPts val="0"/>
              </a:spcAft>
              <a:defRPr/>
            </a:pPr>
            <a:r>
              <a:rPr lang="es-VE" sz="3200" b="1" kern="10" dirty="0">
                <a:ln w="25400">
                  <a:solidFill>
                    <a:srgbClr val="000000"/>
                  </a:solidFill>
                  <a:round/>
                  <a:headEnd/>
                  <a:tailEnd/>
                </a:ln>
                <a:solidFill>
                  <a:srgbClr val="FFCCFF"/>
                </a:solidFill>
                <a:latin typeface="Arial Black"/>
              </a:rPr>
              <a:t>Actividades y Contenidos</a:t>
            </a:r>
            <a:endParaRPr lang="es-VE" sz="3000" dirty="0"/>
          </a:p>
        </p:txBody>
      </p:sp>
      <p:sp>
        <p:nvSpPr>
          <p:cNvPr id="2" name="Marcador de pie de página 1"/>
          <p:cNvSpPr>
            <a:spLocks noGrp="1"/>
          </p:cNvSpPr>
          <p:nvPr>
            <p:ph type="ftr" sz="quarter" idx="3"/>
          </p:nvPr>
        </p:nvSpPr>
        <p:spPr/>
        <p:txBody>
          <a:bodyPr/>
          <a:lstStyle/>
          <a:p>
            <a:pPr>
              <a:defRPr/>
            </a:pPr>
            <a:r>
              <a:rPr lang="es-VE" smtClean="0"/>
              <a:t>Diseño y Montaje: Francisco Lau - 2017</a:t>
            </a:r>
            <a:endParaRPr lang="es-ES" dirty="0"/>
          </a:p>
        </p:txBody>
      </p:sp>
    </p:spTree>
    <p:extLst>
      <p:ext uri="{BB962C8B-B14F-4D97-AF65-F5344CB8AC3E}">
        <p14:creationId xmlns:p14="http://schemas.microsoft.com/office/powerpoint/2010/main" val="34340187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up)">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90500" y="-1936"/>
            <a:ext cx="8763000" cy="492443"/>
          </a:xfrm>
        </p:spPr>
        <p:txBody>
          <a:bodyPr wrap="square" lIns="0" tIns="0" rIns="0" bIns="0" rtlCol="0">
            <a:spAutoFit/>
          </a:bodyPr>
          <a:lstStyle/>
          <a:p>
            <a:pPr algn="ctr" fontAlgn="auto">
              <a:lnSpc>
                <a:spcPct val="100000"/>
              </a:lnSpc>
              <a:spcAft>
                <a:spcPts val="0"/>
              </a:spcAft>
              <a:defRPr/>
            </a:pPr>
            <a:r>
              <a:rPr lang="es-VE" sz="3200" b="1" kern="10" dirty="0">
                <a:ln w="25400">
                  <a:solidFill>
                    <a:srgbClr val="000000"/>
                  </a:solidFill>
                  <a:round/>
                  <a:headEnd/>
                  <a:tailEnd/>
                </a:ln>
                <a:solidFill>
                  <a:srgbClr val="FFCCFF"/>
                </a:solidFill>
                <a:latin typeface="Arial Black"/>
              </a:rPr>
              <a:t>Actividades y Contenidos</a:t>
            </a:r>
            <a:endParaRPr lang="es-VE" sz="3000" dirty="0"/>
          </a:p>
        </p:txBody>
      </p:sp>
      <p:sp>
        <p:nvSpPr>
          <p:cNvPr id="4" name="Marcador de contenido 3"/>
          <p:cNvSpPr>
            <a:spLocks noGrp="1"/>
          </p:cNvSpPr>
          <p:nvPr>
            <p:ph idx="1"/>
          </p:nvPr>
        </p:nvSpPr>
        <p:spPr>
          <a:xfrm>
            <a:off x="190500" y="589418"/>
            <a:ext cx="5078412" cy="5539978"/>
          </a:xfrm>
        </p:spPr>
        <p:txBody>
          <a:bodyPr wrap="square" lIns="0" tIns="0" rIns="0" bIns="0" rtlCol="0">
            <a:spAutoFit/>
          </a:bodyPr>
          <a:lstStyle/>
          <a:p>
            <a:pPr marL="324000" indent="-324000">
              <a:lnSpc>
                <a:spcPct val="100000"/>
              </a:lnSpc>
              <a:spcBef>
                <a:spcPts val="0"/>
              </a:spcBef>
              <a:buClr>
                <a:srgbClr val="FF0000"/>
              </a:buClr>
              <a:buFont typeface="Wingdings" panose="05000000000000000000" pitchFamily="2" charset="2"/>
              <a:buChar char="Ø"/>
            </a:pPr>
            <a:r>
              <a:rPr lang="es-VE" sz="2400" kern="10" dirty="0" smtClean="0">
                <a:ln w="15875">
                  <a:solidFill>
                    <a:srgbClr val="000000"/>
                  </a:solidFill>
                  <a:round/>
                  <a:headEnd/>
                  <a:tailEnd/>
                </a:ln>
                <a:solidFill>
                  <a:schemeClr val="accent6">
                    <a:lumMod val="75000"/>
                  </a:schemeClr>
                </a:solidFill>
                <a:latin typeface="Arial Black"/>
              </a:rPr>
              <a:t>Promover la </a:t>
            </a:r>
            <a:r>
              <a:rPr lang="es-ES_tradnl" sz="2400" kern="10" dirty="0" smtClean="0">
                <a:ln w="15875">
                  <a:solidFill>
                    <a:srgbClr val="000000"/>
                  </a:solidFill>
                  <a:round/>
                  <a:headEnd/>
                  <a:tailEnd/>
                </a:ln>
                <a:solidFill>
                  <a:schemeClr val="accent6">
                    <a:lumMod val="75000"/>
                  </a:schemeClr>
                </a:solidFill>
                <a:latin typeface="Arial Black"/>
              </a:rPr>
              <a:t>Micro Misión de Cuencas Hidrográficas con la estrategia: </a:t>
            </a:r>
            <a:r>
              <a:rPr lang="es-ES_tradnl" sz="2400" kern="10" dirty="0" smtClean="0">
                <a:ln w="15875">
                  <a:solidFill>
                    <a:srgbClr val="000000"/>
                  </a:solidFill>
                  <a:round/>
                  <a:headEnd/>
                  <a:tailEnd/>
                </a:ln>
                <a:solidFill>
                  <a:srgbClr val="00B0F0"/>
                </a:solidFill>
                <a:latin typeface="Arial Black"/>
              </a:rPr>
              <a:t>“</a:t>
            </a:r>
            <a:r>
              <a:rPr lang="es-ES" sz="2400" kern="10" dirty="0" smtClean="0">
                <a:ln w="15875">
                  <a:solidFill>
                    <a:srgbClr val="000000"/>
                  </a:solidFill>
                  <a:round/>
                  <a:headEnd/>
                  <a:tailEnd/>
                </a:ln>
                <a:solidFill>
                  <a:srgbClr val="00B0F0"/>
                </a:solidFill>
                <a:latin typeface="Arial Black"/>
              </a:rPr>
              <a:t>Sembrando el Agua Preservamos la Vida</a:t>
            </a:r>
            <a:r>
              <a:rPr lang="es-ES_tradnl" sz="2400" kern="10" dirty="0" smtClean="0">
                <a:ln w="15875">
                  <a:solidFill>
                    <a:srgbClr val="000000"/>
                  </a:solidFill>
                  <a:round/>
                  <a:headEnd/>
                  <a:tailEnd/>
                </a:ln>
                <a:solidFill>
                  <a:srgbClr val="00B0F0"/>
                </a:solidFill>
                <a:latin typeface="Arial Black"/>
              </a:rPr>
              <a:t>”</a:t>
            </a:r>
            <a:r>
              <a:rPr lang="es-VE" sz="2400" kern="10" dirty="0" smtClean="0">
                <a:ln w="15875">
                  <a:solidFill>
                    <a:srgbClr val="000000"/>
                  </a:solidFill>
                  <a:round/>
                  <a:headEnd/>
                  <a:tailEnd/>
                </a:ln>
                <a:solidFill>
                  <a:schemeClr val="accent6">
                    <a:lumMod val="75000"/>
                  </a:schemeClr>
                </a:solidFill>
                <a:latin typeface="Arial Black"/>
              </a:rPr>
              <a:t>, con el objetivo </a:t>
            </a:r>
            <a:r>
              <a:rPr lang="es-VE" sz="2400" kern="10" dirty="0">
                <a:ln w="15875">
                  <a:solidFill>
                    <a:srgbClr val="000000"/>
                  </a:solidFill>
                  <a:round/>
                  <a:headEnd/>
                  <a:tailEnd/>
                </a:ln>
                <a:solidFill>
                  <a:schemeClr val="accent6">
                    <a:lumMod val="75000"/>
                  </a:schemeClr>
                </a:solidFill>
                <a:latin typeface="Arial Black"/>
              </a:rPr>
              <a:t>de </a:t>
            </a:r>
            <a:r>
              <a:rPr lang="es-VE" sz="2400" kern="10" dirty="0" smtClean="0">
                <a:ln w="15875">
                  <a:solidFill>
                    <a:srgbClr val="000000"/>
                  </a:solidFill>
                  <a:round/>
                  <a:headEnd/>
                  <a:tailEnd/>
                </a:ln>
                <a:solidFill>
                  <a:schemeClr val="accent6">
                    <a:lumMod val="75000"/>
                  </a:schemeClr>
                </a:solidFill>
                <a:latin typeface="Arial Black"/>
              </a:rPr>
              <a:t>impulsar una política pública destinada </a:t>
            </a:r>
            <a:r>
              <a:rPr lang="es-VE" sz="2400" kern="10" dirty="0">
                <a:ln w="15875">
                  <a:solidFill>
                    <a:srgbClr val="000000"/>
                  </a:solidFill>
                  <a:round/>
                  <a:headEnd/>
                  <a:tailEnd/>
                </a:ln>
                <a:solidFill>
                  <a:schemeClr val="accent6">
                    <a:lumMod val="75000"/>
                  </a:schemeClr>
                </a:solidFill>
                <a:latin typeface="Arial Black"/>
              </a:rPr>
              <a:t>a </a:t>
            </a:r>
            <a:r>
              <a:rPr lang="es-VE" sz="2400" kern="10" dirty="0" smtClean="0">
                <a:ln w="15875">
                  <a:solidFill>
                    <a:srgbClr val="000000"/>
                  </a:solidFill>
                  <a:round/>
                  <a:headEnd/>
                  <a:tailEnd/>
                </a:ln>
                <a:solidFill>
                  <a:schemeClr val="accent6">
                    <a:lumMod val="75000"/>
                  </a:schemeClr>
                </a:solidFill>
                <a:latin typeface="Arial Black"/>
              </a:rPr>
              <a:t>atender y resolver </a:t>
            </a:r>
            <a:r>
              <a:rPr lang="es-VE" sz="2400" kern="10" dirty="0">
                <a:ln w="15875">
                  <a:solidFill>
                    <a:srgbClr val="000000"/>
                  </a:solidFill>
                  <a:round/>
                  <a:headEnd/>
                  <a:tailEnd/>
                </a:ln>
                <a:solidFill>
                  <a:schemeClr val="accent6">
                    <a:lumMod val="75000"/>
                  </a:schemeClr>
                </a:solidFill>
                <a:latin typeface="Arial Black"/>
              </a:rPr>
              <a:t>la </a:t>
            </a:r>
            <a:r>
              <a:rPr lang="es-VE" sz="2400" kern="10" dirty="0" smtClean="0">
                <a:ln w="15875">
                  <a:solidFill>
                    <a:srgbClr val="000000"/>
                  </a:solidFill>
                  <a:round/>
                  <a:headEnd/>
                  <a:tailEnd/>
                </a:ln>
                <a:solidFill>
                  <a:schemeClr val="accent6">
                    <a:lumMod val="75000"/>
                  </a:schemeClr>
                </a:solidFill>
                <a:latin typeface="Arial Black"/>
              </a:rPr>
              <a:t>situación particular </a:t>
            </a:r>
            <a:r>
              <a:rPr lang="es-VE" sz="2400" kern="10" dirty="0">
                <a:ln w="15875">
                  <a:solidFill>
                    <a:srgbClr val="000000"/>
                  </a:solidFill>
                  <a:round/>
                  <a:headEnd/>
                  <a:tailEnd/>
                </a:ln>
                <a:solidFill>
                  <a:schemeClr val="accent6">
                    <a:lumMod val="75000"/>
                  </a:schemeClr>
                </a:solidFill>
                <a:latin typeface="Arial Black"/>
              </a:rPr>
              <a:t>en </a:t>
            </a:r>
            <a:r>
              <a:rPr lang="es-VE" sz="2400" kern="10" dirty="0" smtClean="0">
                <a:ln w="15875">
                  <a:solidFill>
                    <a:srgbClr val="000000"/>
                  </a:solidFill>
                  <a:round/>
                  <a:headEnd/>
                  <a:tailEnd/>
                </a:ln>
                <a:solidFill>
                  <a:schemeClr val="accent6">
                    <a:lumMod val="75000"/>
                  </a:schemeClr>
                </a:solidFill>
                <a:latin typeface="Arial Black"/>
              </a:rPr>
              <a:t>la producción </a:t>
            </a:r>
            <a:r>
              <a:rPr lang="es-VE" sz="2400" kern="10" dirty="0">
                <a:ln w="15875">
                  <a:solidFill>
                    <a:srgbClr val="000000"/>
                  </a:solidFill>
                  <a:round/>
                  <a:headEnd/>
                  <a:tailEnd/>
                </a:ln>
                <a:solidFill>
                  <a:schemeClr val="accent6">
                    <a:lumMod val="75000"/>
                  </a:schemeClr>
                </a:solidFill>
                <a:latin typeface="Arial Black"/>
              </a:rPr>
              <a:t>de </a:t>
            </a:r>
            <a:r>
              <a:rPr lang="es-VE" sz="2400" kern="10" dirty="0" smtClean="0">
                <a:ln w="15875">
                  <a:solidFill>
                    <a:srgbClr val="000000"/>
                  </a:solidFill>
                  <a:round/>
                  <a:headEnd/>
                  <a:tailEnd/>
                </a:ln>
                <a:solidFill>
                  <a:schemeClr val="accent6">
                    <a:lumMod val="75000"/>
                  </a:schemeClr>
                </a:solidFill>
                <a:latin typeface="Arial Black"/>
              </a:rPr>
              <a:t>agua, y su </a:t>
            </a:r>
            <a:r>
              <a:rPr lang="es-VE" sz="2400" kern="10" dirty="0">
                <a:ln w="15875">
                  <a:solidFill>
                    <a:srgbClr val="000000"/>
                  </a:solidFill>
                  <a:round/>
                  <a:headEnd/>
                  <a:tailEnd/>
                </a:ln>
                <a:solidFill>
                  <a:schemeClr val="accent6">
                    <a:lumMod val="75000"/>
                  </a:schemeClr>
                </a:solidFill>
                <a:latin typeface="Arial Black"/>
              </a:rPr>
              <a:t>utilidad </a:t>
            </a:r>
            <a:r>
              <a:rPr lang="es-VE" sz="2400" kern="10" dirty="0" smtClean="0">
                <a:ln w="15875">
                  <a:solidFill>
                    <a:srgbClr val="000000"/>
                  </a:solidFill>
                  <a:round/>
                  <a:headEnd/>
                  <a:tailEnd/>
                </a:ln>
                <a:solidFill>
                  <a:schemeClr val="accent6">
                    <a:lumMod val="75000"/>
                  </a:schemeClr>
                </a:solidFill>
                <a:latin typeface="Arial Black"/>
              </a:rPr>
              <a:t>como recurso indispensable para la vida</a:t>
            </a:r>
            <a:r>
              <a:rPr lang="es-VE" sz="2400" kern="10" dirty="0">
                <a:ln w="15875">
                  <a:solidFill>
                    <a:srgbClr val="000000"/>
                  </a:solidFill>
                  <a:round/>
                  <a:headEnd/>
                  <a:tailEnd/>
                </a:ln>
                <a:solidFill>
                  <a:schemeClr val="accent6">
                    <a:lumMod val="75000"/>
                  </a:schemeClr>
                </a:solidFill>
                <a:latin typeface="Arial Black"/>
              </a:rPr>
              <a:t>, </a:t>
            </a:r>
            <a:r>
              <a:rPr lang="es-VE" sz="2400" kern="10" dirty="0" smtClean="0">
                <a:ln w="15875">
                  <a:solidFill>
                    <a:srgbClr val="000000"/>
                  </a:solidFill>
                  <a:round/>
                  <a:headEnd/>
                  <a:tailEnd/>
                </a:ln>
                <a:solidFill>
                  <a:schemeClr val="accent6">
                    <a:lumMod val="75000"/>
                  </a:schemeClr>
                </a:solidFill>
                <a:latin typeface="Arial Black"/>
              </a:rPr>
              <a:t>asumiendo </a:t>
            </a:r>
            <a:r>
              <a:rPr lang="es-VE" sz="2400" kern="10" dirty="0">
                <a:ln w="15875">
                  <a:solidFill>
                    <a:srgbClr val="000000"/>
                  </a:solidFill>
                  <a:round/>
                  <a:headEnd/>
                  <a:tailEnd/>
                </a:ln>
                <a:solidFill>
                  <a:schemeClr val="accent6">
                    <a:lumMod val="75000"/>
                  </a:schemeClr>
                </a:solidFill>
                <a:latin typeface="Arial Black"/>
              </a:rPr>
              <a:t>las </a:t>
            </a:r>
            <a:r>
              <a:rPr lang="es-VE" sz="2400" kern="10" dirty="0" smtClean="0">
                <a:ln w="15875">
                  <a:solidFill>
                    <a:srgbClr val="000000"/>
                  </a:solidFill>
                  <a:round/>
                  <a:headEnd/>
                  <a:tailEnd/>
                </a:ln>
                <a:solidFill>
                  <a:schemeClr val="accent6">
                    <a:lumMod val="75000"/>
                  </a:schemeClr>
                </a:solidFill>
                <a:latin typeface="Arial Black"/>
              </a:rPr>
              <a:t>cuencas hidrográficas</a:t>
            </a:r>
            <a:br>
              <a:rPr lang="es-VE" sz="2400" kern="10" dirty="0" smtClean="0">
                <a:ln w="15875">
                  <a:solidFill>
                    <a:srgbClr val="000000"/>
                  </a:solidFill>
                  <a:round/>
                  <a:headEnd/>
                  <a:tailEnd/>
                </a:ln>
                <a:solidFill>
                  <a:schemeClr val="accent6">
                    <a:lumMod val="75000"/>
                  </a:schemeClr>
                </a:solidFill>
                <a:latin typeface="Arial Black"/>
              </a:rPr>
            </a:br>
            <a:r>
              <a:rPr lang="es-VE" sz="2400" kern="10" dirty="0" smtClean="0">
                <a:ln w="15875">
                  <a:solidFill>
                    <a:srgbClr val="000000"/>
                  </a:solidFill>
                  <a:round/>
                  <a:headEnd/>
                  <a:tailEnd/>
                </a:ln>
                <a:solidFill>
                  <a:schemeClr val="accent6">
                    <a:lumMod val="75000"/>
                  </a:schemeClr>
                </a:solidFill>
                <a:latin typeface="Arial Black"/>
              </a:rPr>
              <a:t>como </a:t>
            </a:r>
            <a:r>
              <a:rPr lang="es-VE" sz="2400" kern="10" dirty="0">
                <a:ln w="15875">
                  <a:solidFill>
                    <a:srgbClr val="000000"/>
                  </a:solidFill>
                  <a:round/>
                  <a:headEnd/>
                  <a:tailEnd/>
                </a:ln>
                <a:solidFill>
                  <a:schemeClr val="accent6">
                    <a:lumMod val="75000"/>
                  </a:schemeClr>
                </a:solidFill>
                <a:latin typeface="Arial Black"/>
              </a:rPr>
              <a:t>unidades de gestión territorial</a:t>
            </a:r>
            <a:r>
              <a:rPr lang="es-VE" sz="2400" kern="10" dirty="0" smtClean="0">
                <a:ln w="15875">
                  <a:solidFill>
                    <a:srgbClr val="000000"/>
                  </a:solidFill>
                  <a:round/>
                  <a:headEnd/>
                  <a:tailEnd/>
                </a:ln>
                <a:solidFill>
                  <a:schemeClr val="accent6">
                    <a:lumMod val="75000"/>
                  </a:schemeClr>
                </a:solidFill>
                <a:latin typeface="Arial Black"/>
              </a:rPr>
              <a:t>.</a:t>
            </a:r>
            <a:endParaRPr lang="es-VE" sz="2400" kern="10" dirty="0">
              <a:ln w="15875">
                <a:solidFill>
                  <a:srgbClr val="000000"/>
                </a:solidFill>
                <a:round/>
                <a:headEnd/>
                <a:tailEnd/>
              </a:ln>
              <a:solidFill>
                <a:schemeClr val="accent6">
                  <a:lumMod val="75000"/>
                </a:schemeClr>
              </a:solidFill>
              <a:latin typeface="Arial Black"/>
            </a:endParaRP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3423" y="133350"/>
            <a:ext cx="4030078" cy="5992551"/>
          </a:xfrm>
          <a:prstGeom prst="rect">
            <a:avLst/>
          </a:prstGeom>
        </p:spPr>
      </p:pic>
      <p:sp>
        <p:nvSpPr>
          <p:cNvPr id="2" name="Marcador de pie de página 1"/>
          <p:cNvSpPr>
            <a:spLocks noGrp="1"/>
          </p:cNvSpPr>
          <p:nvPr>
            <p:ph type="ftr" sz="quarter" idx="3"/>
          </p:nvPr>
        </p:nvSpPr>
        <p:spPr/>
        <p:txBody>
          <a:bodyPr/>
          <a:lstStyle/>
          <a:p>
            <a:pPr>
              <a:defRPr/>
            </a:pPr>
            <a:r>
              <a:rPr lang="es-VE" smtClean="0"/>
              <a:t>Diseño y Montaje: Francisco Lau - 2017</a:t>
            </a:r>
            <a:endParaRPr lang="es-ES" dirty="0"/>
          </a:p>
        </p:txBody>
      </p:sp>
    </p:spTree>
    <p:extLst>
      <p:ext uri="{BB962C8B-B14F-4D97-AF65-F5344CB8AC3E}">
        <p14:creationId xmlns:p14="http://schemas.microsoft.com/office/powerpoint/2010/main" val="629860251"/>
      </p:ext>
    </p:extLst>
  </p:cSld>
  <p:clrMapOvr>
    <a:masterClrMapping/>
  </p:clrMapOvr>
  <p:transition>
    <p:fade thruBlk="1"/>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79388" y="-1936"/>
            <a:ext cx="8785224" cy="492443"/>
          </a:xfrm>
        </p:spPr>
        <p:txBody>
          <a:bodyPr wrap="square" lIns="0" tIns="0" rIns="0" bIns="0" rtlCol="0">
            <a:spAutoFit/>
          </a:bodyPr>
          <a:lstStyle/>
          <a:p>
            <a:pPr algn="ctr" fontAlgn="auto">
              <a:lnSpc>
                <a:spcPct val="100000"/>
              </a:lnSpc>
              <a:spcAft>
                <a:spcPts val="0"/>
              </a:spcAft>
              <a:defRPr/>
            </a:pPr>
            <a:r>
              <a:rPr lang="es-VE" sz="3200" b="1" kern="10" dirty="0">
                <a:ln w="25400">
                  <a:solidFill>
                    <a:srgbClr val="000000"/>
                  </a:solidFill>
                  <a:round/>
                  <a:headEnd/>
                  <a:tailEnd/>
                </a:ln>
                <a:solidFill>
                  <a:srgbClr val="FFCCFF"/>
                </a:solidFill>
                <a:latin typeface="Arial Black"/>
              </a:rPr>
              <a:t>Actividades y Contenidos</a:t>
            </a:r>
            <a:endParaRPr lang="es-VE" sz="3000" dirty="0"/>
          </a:p>
        </p:txBody>
      </p:sp>
      <p:sp>
        <p:nvSpPr>
          <p:cNvPr id="4" name="Marcador de contenido 3"/>
          <p:cNvSpPr>
            <a:spLocks noGrp="1"/>
          </p:cNvSpPr>
          <p:nvPr>
            <p:ph idx="1"/>
          </p:nvPr>
        </p:nvSpPr>
        <p:spPr>
          <a:xfrm>
            <a:off x="179388" y="593425"/>
            <a:ext cx="8785224" cy="2215991"/>
          </a:xfrm>
        </p:spPr>
        <p:txBody>
          <a:bodyPr lIns="0" tIns="0" rIns="0" bIns="0" rtlCol="0">
            <a:spAutoFit/>
          </a:bodyPr>
          <a:lstStyle/>
          <a:p>
            <a:pPr marL="360000" indent="-360000" algn="just" defTabSz="360000" fontAlgn="auto">
              <a:lnSpc>
                <a:spcPct val="100000"/>
              </a:lnSpc>
              <a:spcBef>
                <a:spcPts val="1200"/>
              </a:spcBef>
              <a:spcAft>
                <a:spcPts val="0"/>
              </a:spcAft>
              <a:buClr>
                <a:srgbClr val="FF0000"/>
              </a:buClr>
              <a:buFont typeface="Wingdings" panose="05000000000000000000" pitchFamily="2" charset="2"/>
              <a:buChar char="Ø"/>
              <a:defRPr/>
            </a:pPr>
            <a:r>
              <a:rPr lang="es-VE" sz="2400" kern="10" dirty="0" smtClean="0">
                <a:ln w="15875">
                  <a:solidFill>
                    <a:srgbClr val="000000"/>
                  </a:solidFill>
                  <a:round/>
                  <a:headEnd/>
                  <a:tailEnd/>
                </a:ln>
                <a:solidFill>
                  <a:schemeClr val="accent6">
                    <a:lumMod val="75000"/>
                  </a:schemeClr>
                </a:solidFill>
                <a:latin typeface="Arial Black"/>
              </a:rPr>
              <a:t>Apoyar </a:t>
            </a:r>
            <a:r>
              <a:rPr lang="es-VE" sz="2400" kern="10" dirty="0">
                <a:ln w="15875">
                  <a:solidFill>
                    <a:srgbClr val="000000"/>
                  </a:solidFill>
                  <a:round/>
                  <a:headEnd/>
                  <a:tailEnd/>
                </a:ln>
                <a:solidFill>
                  <a:schemeClr val="accent6">
                    <a:lumMod val="75000"/>
                  </a:schemeClr>
                </a:solidFill>
                <a:latin typeface="Arial Black"/>
              </a:rPr>
              <a:t>los Planes de Acción para la Protección de los Bosques, Recursos Hídricos y Diversidad Biológica de </a:t>
            </a:r>
            <a:r>
              <a:rPr lang="es-VE" sz="2400" kern="10" dirty="0" smtClean="0">
                <a:ln w="15875">
                  <a:solidFill>
                    <a:srgbClr val="000000"/>
                  </a:solidFill>
                  <a:round/>
                  <a:headEnd/>
                  <a:tailEnd/>
                </a:ln>
                <a:solidFill>
                  <a:schemeClr val="accent6">
                    <a:lumMod val="75000"/>
                  </a:schemeClr>
                </a:solidFill>
                <a:latin typeface="Arial Black"/>
              </a:rPr>
              <a:t>la </a:t>
            </a:r>
            <a:r>
              <a:rPr lang="es-VE" sz="2400" kern="10" dirty="0">
                <a:ln w="15875">
                  <a:solidFill>
                    <a:srgbClr val="000000"/>
                  </a:solidFill>
                  <a:round/>
                  <a:headEnd/>
                  <a:tailEnd/>
                </a:ln>
                <a:solidFill>
                  <a:schemeClr val="accent6">
                    <a:lumMod val="75000"/>
                  </a:schemeClr>
                </a:solidFill>
                <a:latin typeface="Arial Black"/>
              </a:rPr>
              <a:t>Sierra de </a:t>
            </a:r>
            <a:r>
              <a:rPr lang="es-VE" sz="2400" kern="10" dirty="0" smtClean="0">
                <a:ln w="15875">
                  <a:solidFill>
                    <a:srgbClr val="000000"/>
                  </a:solidFill>
                  <a:round/>
                  <a:headEnd/>
                  <a:tailEnd/>
                </a:ln>
                <a:solidFill>
                  <a:schemeClr val="accent6">
                    <a:lumMod val="75000"/>
                  </a:schemeClr>
                </a:solidFill>
                <a:latin typeface="Arial Black"/>
              </a:rPr>
              <a:t>Portuguesa, y reimpulsar </a:t>
            </a:r>
            <a:r>
              <a:rPr lang="es-VE" sz="2400" kern="10" dirty="0">
                <a:ln w="15875">
                  <a:solidFill>
                    <a:srgbClr val="000000"/>
                  </a:solidFill>
                  <a:round/>
                  <a:headEnd/>
                  <a:tailEnd/>
                </a:ln>
                <a:solidFill>
                  <a:schemeClr val="accent6">
                    <a:lumMod val="75000"/>
                  </a:schemeClr>
                </a:solidFill>
                <a:latin typeface="Arial Black"/>
              </a:rPr>
              <a:t>la aprobatoria del Proyecto de Ampliación del Parque Nacional Terepaima y </a:t>
            </a:r>
            <a:r>
              <a:rPr lang="es-VE" sz="2400" kern="10" dirty="0" smtClean="0">
                <a:ln w="15875">
                  <a:solidFill>
                    <a:srgbClr val="000000"/>
                  </a:solidFill>
                  <a:round/>
                  <a:headEnd/>
                  <a:tailEnd/>
                </a:ln>
                <a:solidFill>
                  <a:schemeClr val="accent6">
                    <a:lumMod val="75000"/>
                  </a:schemeClr>
                </a:solidFill>
                <a:latin typeface="Arial Black"/>
              </a:rPr>
              <a:t>promover el </a:t>
            </a:r>
            <a:r>
              <a:rPr lang="es-VE" sz="2400" kern="10" dirty="0">
                <a:ln w="15875">
                  <a:solidFill>
                    <a:srgbClr val="000000"/>
                  </a:solidFill>
                  <a:round/>
                  <a:headEnd/>
                  <a:tailEnd/>
                </a:ln>
                <a:solidFill>
                  <a:schemeClr val="accent6">
                    <a:lumMod val="75000"/>
                  </a:schemeClr>
                </a:solidFill>
                <a:latin typeface="Arial Black"/>
              </a:rPr>
              <a:t>desarrollo de nuevas áreas protegidas</a:t>
            </a:r>
            <a:r>
              <a:rPr lang="es-VE" sz="2400" kern="10" dirty="0" smtClean="0">
                <a:ln w="15875">
                  <a:solidFill>
                    <a:srgbClr val="000000"/>
                  </a:solidFill>
                  <a:round/>
                  <a:headEnd/>
                  <a:tailEnd/>
                </a:ln>
                <a:solidFill>
                  <a:schemeClr val="accent6">
                    <a:lumMod val="75000"/>
                  </a:schemeClr>
                </a:solidFill>
                <a:latin typeface="Arial Black"/>
              </a:rPr>
              <a:t>.</a:t>
            </a:r>
            <a:endParaRPr lang="es-VE" sz="2400" kern="10" dirty="0">
              <a:ln w="15875">
                <a:solidFill>
                  <a:srgbClr val="000000"/>
                </a:solidFill>
                <a:round/>
                <a:headEnd/>
                <a:tailEnd/>
              </a:ln>
              <a:solidFill>
                <a:schemeClr val="accent6">
                  <a:lumMod val="75000"/>
                </a:schemeClr>
              </a:solidFill>
              <a:latin typeface="Arial Black"/>
            </a:endParaRPr>
          </a:p>
        </p:txBody>
      </p:sp>
      <p:pic>
        <p:nvPicPr>
          <p:cNvPr id="118787" name="Picture 5" descr="F:\S I A M\ABRAE_LARA\Corredor Biolog\bucaral.jpg"/>
          <p:cNvPicPr>
            <a:picLocks noChangeAspect="1" noChangeArrowheads="1"/>
          </p:cNvPicPr>
          <p:nvPr/>
        </p:nvPicPr>
        <p:blipFill>
          <a:blip r:embed="rId2"/>
          <a:srcRect l="3951" t="3708" r="4346" b="3604"/>
          <a:stretch>
            <a:fillRect/>
          </a:stretch>
        </p:blipFill>
        <p:spPr bwMode="auto">
          <a:xfrm>
            <a:off x="4732420" y="2960679"/>
            <a:ext cx="4150735" cy="3241837"/>
          </a:xfrm>
          <a:prstGeom prst="rect">
            <a:avLst/>
          </a:prstGeom>
          <a:noFill/>
          <a:ln w="9525">
            <a:noFill/>
            <a:miter lim="800000"/>
            <a:headEnd/>
            <a:tailEnd/>
          </a:ln>
        </p:spPr>
      </p:pic>
      <p:pic>
        <p:nvPicPr>
          <p:cNvPr id="118788" name="Picture 98"/>
          <p:cNvPicPr>
            <a:picLocks noChangeAspect="1" noChangeArrowheads="1"/>
          </p:cNvPicPr>
          <p:nvPr/>
        </p:nvPicPr>
        <p:blipFill>
          <a:blip r:embed="rId3"/>
          <a:srcRect l="3021" t="4738" r="2757" b="5524"/>
          <a:stretch>
            <a:fillRect/>
          </a:stretch>
        </p:blipFill>
        <p:spPr bwMode="auto">
          <a:xfrm>
            <a:off x="272462" y="3019593"/>
            <a:ext cx="4323867" cy="3178265"/>
          </a:xfrm>
          <a:prstGeom prst="rect">
            <a:avLst/>
          </a:prstGeom>
          <a:solidFill>
            <a:schemeClr val="bg1"/>
          </a:solidFill>
          <a:ln w="9525">
            <a:noFill/>
            <a:miter lim="800000"/>
            <a:headEnd/>
            <a:tailEnd/>
          </a:ln>
        </p:spPr>
      </p:pic>
      <p:sp>
        <p:nvSpPr>
          <p:cNvPr id="2" name="Marcador de pie de página 1"/>
          <p:cNvSpPr>
            <a:spLocks noGrp="1"/>
          </p:cNvSpPr>
          <p:nvPr>
            <p:ph type="ftr" sz="quarter" idx="3"/>
          </p:nvPr>
        </p:nvSpPr>
        <p:spPr/>
        <p:txBody>
          <a:bodyPr/>
          <a:lstStyle/>
          <a:p>
            <a:pPr>
              <a:defRPr/>
            </a:pPr>
            <a:r>
              <a:rPr lang="es-VE" smtClean="0"/>
              <a:t>Diseño y Montaje: Francisco Lau - 2017</a:t>
            </a:r>
            <a:endParaRPr lang="es-ES" dirty="0"/>
          </a:p>
        </p:txBody>
      </p:sp>
    </p:spTree>
  </p:cSld>
  <p:clrMapOvr>
    <a:masterClrMapping/>
  </p:clrMapOvr>
  <p:transition>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628650" y="20972"/>
            <a:ext cx="7886700" cy="461665"/>
          </a:xfrm>
        </p:spPr>
        <p:txBody>
          <a:bodyPr lIns="0" tIns="0" rIns="0" bIns="0" rtlCol="0">
            <a:spAutoFit/>
          </a:bodyPr>
          <a:lstStyle/>
          <a:p>
            <a:pPr algn="ctr" fontAlgn="auto">
              <a:lnSpc>
                <a:spcPct val="100000"/>
              </a:lnSpc>
              <a:spcAft>
                <a:spcPts val="0"/>
              </a:spcAft>
              <a:defRPr/>
            </a:pPr>
            <a:r>
              <a:rPr lang="es-VE" sz="3000" b="1" kern="10" dirty="0" smtClean="0">
                <a:ln w="25400">
                  <a:solidFill>
                    <a:srgbClr val="000000"/>
                  </a:solidFill>
                  <a:round/>
                  <a:headEnd/>
                  <a:tailEnd/>
                </a:ln>
                <a:solidFill>
                  <a:srgbClr val="FFCCFF"/>
                </a:solidFill>
                <a:latin typeface="Arial Black"/>
                <a:cs typeface="Arial" charset="0"/>
              </a:rPr>
              <a:t>Objetivos</a:t>
            </a:r>
            <a:endParaRPr lang="es-VE" sz="3000" dirty="0"/>
          </a:p>
        </p:txBody>
      </p:sp>
      <p:sp>
        <p:nvSpPr>
          <p:cNvPr id="4" name="Marcador de contenido 3"/>
          <p:cNvSpPr>
            <a:spLocks noGrp="1"/>
          </p:cNvSpPr>
          <p:nvPr>
            <p:ph idx="1"/>
          </p:nvPr>
        </p:nvSpPr>
        <p:spPr>
          <a:xfrm>
            <a:off x="179388" y="589413"/>
            <a:ext cx="8785224" cy="2693045"/>
          </a:xfrm>
          <a:noFill/>
          <a:ln w="9525">
            <a:noFill/>
            <a:miter lim="800000"/>
            <a:headEnd/>
            <a:tailEnd/>
          </a:ln>
        </p:spPr>
        <p:txBody>
          <a:bodyPr vert="horz" wrap="square" lIns="0" tIns="0" rIns="0" bIns="0" numCol="1" rtlCol="0" anchor="t" anchorCtr="0" compatLnSpc="1">
            <a:prstTxWarp prst="textNoShape">
              <a:avLst/>
            </a:prstTxWarp>
            <a:spAutoFit/>
          </a:bodyPr>
          <a:lstStyle/>
          <a:p>
            <a:pPr marL="360000" indent="-360000" algn="just" defTabSz="360000" fontAlgn="auto">
              <a:lnSpc>
                <a:spcPct val="100000"/>
              </a:lnSpc>
              <a:spcBef>
                <a:spcPts val="1200"/>
              </a:spcBef>
              <a:spcAft>
                <a:spcPts val="0"/>
              </a:spcAft>
              <a:buClr>
                <a:srgbClr val="FF0000"/>
              </a:buClr>
              <a:buFont typeface="Wingdings" panose="05000000000000000000" pitchFamily="2" charset="2"/>
              <a:buChar char="Ø"/>
            </a:pPr>
            <a:r>
              <a:rPr lang="es-VE" sz="2500" kern="10" dirty="0">
                <a:ln w="15875">
                  <a:solidFill>
                    <a:srgbClr val="000000"/>
                  </a:solidFill>
                  <a:round/>
                  <a:headEnd/>
                  <a:tailEnd/>
                </a:ln>
                <a:solidFill>
                  <a:schemeClr val="accent6">
                    <a:lumMod val="75000"/>
                  </a:schemeClr>
                </a:solidFill>
                <a:latin typeface="Arial Black"/>
              </a:rPr>
              <a:t>Involucrar los diferentes frentes y organizaciones del Movimiento Ambientalista, incluyendo los Guías Ambientales, </a:t>
            </a:r>
            <a:r>
              <a:rPr lang="es-VE" sz="2500" kern="10" dirty="0" smtClean="0">
                <a:ln w="15875">
                  <a:solidFill>
                    <a:srgbClr val="000000"/>
                  </a:solidFill>
                  <a:round/>
                  <a:headEnd/>
                  <a:tailEnd/>
                </a:ln>
                <a:solidFill>
                  <a:schemeClr val="accent6">
                    <a:lumMod val="75000"/>
                  </a:schemeClr>
                </a:solidFill>
                <a:latin typeface="Arial Black"/>
              </a:rPr>
              <a:t>Grupo Guardaparques Universitarios, Guardaparques </a:t>
            </a:r>
            <a:r>
              <a:rPr lang="es-VE" sz="2500" kern="10" dirty="0">
                <a:ln w="15875">
                  <a:solidFill>
                    <a:srgbClr val="000000"/>
                  </a:solidFill>
                  <a:round/>
                  <a:headEnd/>
                  <a:tailEnd/>
                </a:ln>
                <a:solidFill>
                  <a:schemeClr val="accent6">
                    <a:lumMod val="75000"/>
                  </a:schemeClr>
                </a:solidFill>
                <a:latin typeface="Arial Black"/>
              </a:rPr>
              <a:t>Voluntarios, </a:t>
            </a:r>
            <a:r>
              <a:rPr lang="es-VE" sz="2500" kern="10" dirty="0" smtClean="0">
                <a:ln w="15875">
                  <a:solidFill>
                    <a:srgbClr val="000000"/>
                  </a:solidFill>
                  <a:round/>
                  <a:headEnd/>
                  <a:tailEnd/>
                </a:ln>
                <a:solidFill>
                  <a:schemeClr val="accent6">
                    <a:lumMod val="75000"/>
                  </a:schemeClr>
                </a:solidFill>
                <a:latin typeface="Arial Black"/>
              </a:rPr>
              <a:t>Brigadas Ambientales</a:t>
            </a:r>
            <a:r>
              <a:rPr lang="es-VE" sz="2500" kern="10" dirty="0">
                <a:ln w="15875">
                  <a:solidFill>
                    <a:srgbClr val="000000"/>
                  </a:solidFill>
                  <a:round/>
                  <a:headEnd/>
                  <a:tailEnd/>
                </a:ln>
                <a:solidFill>
                  <a:schemeClr val="accent6">
                    <a:lumMod val="75000"/>
                  </a:schemeClr>
                </a:solidFill>
                <a:latin typeface="Arial Black"/>
              </a:rPr>
              <a:t>, </a:t>
            </a:r>
            <a:r>
              <a:rPr lang="es-VE" sz="2500" kern="10" dirty="0" smtClean="0">
                <a:ln w="15875">
                  <a:solidFill>
                    <a:srgbClr val="000000"/>
                  </a:solidFill>
                  <a:round/>
                  <a:headEnd/>
                  <a:tailEnd/>
                </a:ln>
                <a:solidFill>
                  <a:schemeClr val="accent6">
                    <a:lumMod val="75000"/>
                  </a:schemeClr>
                </a:solidFill>
                <a:latin typeface="Arial Black"/>
              </a:rPr>
              <a:t>MEVEN, Brigadas </a:t>
            </a:r>
            <a:r>
              <a:rPr lang="es-VE" sz="2500" kern="10" dirty="0">
                <a:ln w="15875">
                  <a:solidFill>
                    <a:srgbClr val="000000"/>
                  </a:solidFill>
                  <a:round/>
                  <a:headEnd/>
                  <a:tailEnd/>
                </a:ln>
                <a:solidFill>
                  <a:schemeClr val="accent6">
                    <a:lumMod val="75000"/>
                  </a:schemeClr>
                </a:solidFill>
                <a:latin typeface="Arial Black"/>
              </a:rPr>
              <a:t>por la Soberanía </a:t>
            </a:r>
            <a:r>
              <a:rPr lang="es-VE" sz="2500" kern="10" dirty="0" smtClean="0">
                <a:ln w="15875">
                  <a:solidFill>
                    <a:srgbClr val="000000"/>
                  </a:solidFill>
                  <a:round/>
                  <a:headEnd/>
                  <a:tailEnd/>
                </a:ln>
                <a:solidFill>
                  <a:schemeClr val="accent6">
                    <a:lumMod val="75000"/>
                  </a:schemeClr>
                </a:solidFill>
                <a:latin typeface="Arial Black"/>
              </a:rPr>
              <a:t>Alimentaria y </a:t>
            </a:r>
            <a:r>
              <a:rPr lang="es-VE" sz="2500" kern="10" dirty="0">
                <a:ln w="15875">
                  <a:solidFill>
                    <a:srgbClr val="000000"/>
                  </a:solidFill>
                  <a:round/>
                  <a:headEnd/>
                  <a:tailEnd/>
                </a:ln>
                <a:solidFill>
                  <a:schemeClr val="accent6">
                    <a:lumMod val="75000"/>
                  </a:schemeClr>
                </a:solidFill>
                <a:latin typeface="Arial Black"/>
              </a:rPr>
              <a:t>otras formas de organización.</a:t>
            </a: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29000"/>
            <a:ext cx="3834373" cy="176971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16600" y="4612712"/>
            <a:ext cx="3327400" cy="1651730"/>
          </a:xfrm>
          <a:prstGeom prst="rect">
            <a:avLst/>
          </a:prstGeom>
        </p:spPr>
      </p:pic>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399" y="4970731"/>
            <a:ext cx="2559051" cy="1290190"/>
          </a:xfrm>
          <a:prstGeom prst="rect">
            <a:avLst/>
          </a:prstGeom>
        </p:spPr>
      </p:pic>
      <p:pic>
        <p:nvPicPr>
          <p:cNvPr id="9" name="Imagen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83203" y="4979142"/>
            <a:ext cx="2327422" cy="1292686"/>
          </a:xfrm>
          <a:prstGeom prst="rect">
            <a:avLst/>
          </a:prstGeom>
        </p:spPr>
      </p:pic>
      <p:pic>
        <p:nvPicPr>
          <p:cNvPr id="10" name="Imagen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34724" y="3429000"/>
            <a:ext cx="3064710" cy="1542756"/>
          </a:xfrm>
          <a:prstGeom prst="rect">
            <a:avLst/>
          </a:prstGeom>
        </p:spPr>
      </p:pic>
      <p:sp>
        <p:nvSpPr>
          <p:cNvPr id="2" name="Marcador de pie de página 1"/>
          <p:cNvSpPr>
            <a:spLocks noGrp="1"/>
          </p:cNvSpPr>
          <p:nvPr>
            <p:ph type="ftr" sz="quarter" idx="3"/>
          </p:nvPr>
        </p:nvSpPr>
        <p:spPr/>
        <p:txBody>
          <a:bodyPr/>
          <a:lstStyle/>
          <a:p>
            <a:pPr>
              <a:defRPr/>
            </a:pPr>
            <a:r>
              <a:rPr lang="es-VE" smtClean="0"/>
              <a:t>Diseño y Montaje: Francisco Lau - 2017</a:t>
            </a:r>
            <a:endParaRPr lang="es-ES" dirty="0"/>
          </a:p>
        </p:txBody>
      </p:sp>
    </p:spTree>
    <p:extLst>
      <p:ext uri="{BB962C8B-B14F-4D97-AF65-F5344CB8AC3E}">
        <p14:creationId xmlns:p14="http://schemas.microsoft.com/office/powerpoint/2010/main" val="398411132"/>
      </p:ext>
    </p:extLst>
  </p:cSld>
  <p:clrMapOvr>
    <a:masterClrMapping/>
  </p:clrMapOvr>
  <p:transition>
    <p:fade thruBlk="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79388" y="-1936"/>
            <a:ext cx="8785224" cy="492443"/>
          </a:xfrm>
        </p:spPr>
        <p:txBody>
          <a:bodyPr wrap="square" lIns="0" tIns="0" rIns="0" bIns="0" rtlCol="0">
            <a:spAutoFit/>
          </a:bodyPr>
          <a:lstStyle/>
          <a:p>
            <a:pPr algn="ctr" fontAlgn="auto">
              <a:lnSpc>
                <a:spcPct val="100000"/>
              </a:lnSpc>
              <a:spcAft>
                <a:spcPts val="0"/>
              </a:spcAft>
              <a:defRPr/>
            </a:pPr>
            <a:r>
              <a:rPr lang="es-VE" sz="3200" b="1" kern="10" dirty="0">
                <a:ln w="25400">
                  <a:solidFill>
                    <a:srgbClr val="000000"/>
                  </a:solidFill>
                  <a:round/>
                  <a:headEnd/>
                  <a:tailEnd/>
                </a:ln>
                <a:solidFill>
                  <a:srgbClr val="FFCCFF"/>
                </a:solidFill>
                <a:latin typeface="Arial Black"/>
              </a:rPr>
              <a:t>Actividades y Contenidos</a:t>
            </a:r>
            <a:endParaRPr lang="es-VE" sz="3000" dirty="0"/>
          </a:p>
        </p:txBody>
      </p:sp>
      <p:sp>
        <p:nvSpPr>
          <p:cNvPr id="4" name="Marcador de contenido 3"/>
          <p:cNvSpPr>
            <a:spLocks noGrp="1"/>
          </p:cNvSpPr>
          <p:nvPr>
            <p:ph idx="1"/>
          </p:nvPr>
        </p:nvSpPr>
        <p:spPr>
          <a:xfrm>
            <a:off x="179388" y="592960"/>
            <a:ext cx="8785224" cy="1200329"/>
          </a:xfrm>
        </p:spPr>
        <p:txBody>
          <a:bodyPr lIns="0" tIns="0" rIns="0" bIns="0" rtlCol="0">
            <a:spAutoFit/>
          </a:bodyPr>
          <a:lstStyle/>
          <a:p>
            <a:pPr marL="360000" indent="-360000" algn="just" defTabSz="360000" fontAlgn="auto">
              <a:lnSpc>
                <a:spcPct val="100000"/>
              </a:lnSpc>
              <a:spcBef>
                <a:spcPts val="1200"/>
              </a:spcBef>
              <a:spcAft>
                <a:spcPts val="0"/>
              </a:spcAft>
              <a:buClr>
                <a:srgbClr val="FF0000"/>
              </a:buClr>
              <a:buFont typeface="Wingdings" panose="05000000000000000000" pitchFamily="2" charset="2"/>
              <a:buChar char="Ø"/>
              <a:defRPr/>
            </a:pPr>
            <a:r>
              <a:rPr lang="es-VE" sz="2600" kern="10" dirty="0" smtClean="0">
                <a:ln w="15875">
                  <a:solidFill>
                    <a:srgbClr val="000000"/>
                  </a:solidFill>
                  <a:round/>
                  <a:headEnd/>
                  <a:tailEnd/>
                </a:ln>
                <a:solidFill>
                  <a:schemeClr val="accent6">
                    <a:lumMod val="75000"/>
                  </a:schemeClr>
                </a:solidFill>
                <a:latin typeface="Arial Black"/>
              </a:rPr>
              <a:t>Reimpulsar a nivel nacional la aprobación del Proyecto de Creación del Parque Nacional La Paragua.</a:t>
            </a:r>
            <a:endParaRPr lang="es-VE" sz="2600" kern="10" dirty="0">
              <a:ln w="15875">
                <a:solidFill>
                  <a:srgbClr val="000000"/>
                </a:solidFill>
                <a:round/>
                <a:headEnd/>
                <a:tailEnd/>
              </a:ln>
              <a:solidFill>
                <a:schemeClr val="accent6">
                  <a:lumMod val="75000"/>
                </a:schemeClr>
              </a:solidFill>
              <a:latin typeface="Arial Black"/>
            </a:endParaRPr>
          </a:p>
        </p:txBody>
      </p:sp>
      <p:sp>
        <p:nvSpPr>
          <p:cNvPr id="23" name="Rectangle 16"/>
          <p:cNvSpPr>
            <a:spLocks noChangeArrowheads="1"/>
          </p:cNvSpPr>
          <p:nvPr/>
        </p:nvSpPr>
        <p:spPr bwMode="auto">
          <a:xfrm>
            <a:off x="215106" y="2188805"/>
            <a:ext cx="8713787" cy="815608"/>
          </a:xfrm>
          <a:prstGeom prst="rect">
            <a:avLst/>
          </a:prstGeom>
        </p:spPr>
        <p:txBody>
          <a:bodyPr lIns="0" tIns="0" rIns="0" bIns="0">
            <a:spAutoFit/>
          </a:bodyPr>
          <a:lstStyle/>
          <a:p>
            <a:pPr marL="342900" indent="-342900" defTabSz="360000" fontAlgn="auto">
              <a:spcBef>
                <a:spcPts val="600"/>
              </a:spcBef>
              <a:spcAft>
                <a:spcPts val="0"/>
              </a:spcAft>
              <a:buClr>
                <a:srgbClr val="FF0000"/>
              </a:buClr>
              <a:buFont typeface="Wingdings" panose="05000000000000000000" pitchFamily="2" charset="2"/>
              <a:buChar char="ü"/>
              <a:defRPr/>
            </a:pPr>
            <a:r>
              <a:rPr lang="es-ES" altLang="es-VE" sz="2400" b="1" kern="10" dirty="0" smtClean="0">
                <a:ln w="15875">
                  <a:solidFill>
                    <a:srgbClr val="000000"/>
                  </a:solidFill>
                  <a:round/>
                  <a:headEnd/>
                  <a:tailEnd/>
                </a:ln>
                <a:solidFill>
                  <a:srgbClr val="00B0F0"/>
                </a:solidFill>
                <a:latin typeface="Arial" panose="020B0604020202020204" pitchFamily="34" charset="0"/>
                <a:cs typeface="Arial" panose="020B0604020202020204" pitchFamily="34" charset="0"/>
              </a:rPr>
              <a:t>Zona </a:t>
            </a:r>
            <a:r>
              <a:rPr lang="es-ES" altLang="es-VE" sz="2400" b="1" kern="10" dirty="0">
                <a:ln w="15875">
                  <a:solidFill>
                    <a:srgbClr val="000000"/>
                  </a:solidFill>
                  <a:round/>
                  <a:headEnd/>
                  <a:tailEnd/>
                </a:ln>
                <a:solidFill>
                  <a:srgbClr val="00B0F0"/>
                </a:solidFill>
                <a:latin typeface="Arial" panose="020B0604020202020204" pitchFamily="34" charset="0"/>
                <a:cs typeface="Arial" panose="020B0604020202020204" pitchFamily="34" charset="0"/>
              </a:rPr>
              <a:t>de alta producción de agua. </a:t>
            </a:r>
          </a:p>
          <a:p>
            <a:pPr marL="342900" indent="-342900" defTabSz="360000" fontAlgn="auto">
              <a:spcBef>
                <a:spcPts val="600"/>
              </a:spcBef>
              <a:spcAft>
                <a:spcPts val="0"/>
              </a:spcAft>
              <a:buClr>
                <a:srgbClr val="FF0000"/>
              </a:buClr>
              <a:buFont typeface="Wingdings" panose="05000000000000000000" pitchFamily="2" charset="2"/>
              <a:buChar char="ü"/>
              <a:defRPr/>
            </a:pPr>
            <a:r>
              <a:rPr lang="es-ES" altLang="es-VE" sz="2400" b="1" kern="10" dirty="0">
                <a:ln w="15875">
                  <a:solidFill>
                    <a:srgbClr val="000000"/>
                  </a:solidFill>
                  <a:round/>
                  <a:headEnd/>
                  <a:tailEnd/>
                </a:ln>
                <a:solidFill>
                  <a:srgbClr val="00B0F0"/>
                </a:solidFill>
                <a:latin typeface="Arial" panose="020B0604020202020204" pitchFamily="34" charset="0"/>
                <a:cs typeface="Arial" panose="020B0604020202020204" pitchFamily="34" charset="0"/>
              </a:rPr>
              <a:t>Precipitación media anual entre 2.750 a 4.500 </a:t>
            </a:r>
            <a:r>
              <a:rPr lang="es-ES" altLang="es-VE" sz="2400" b="1" kern="10" dirty="0" err="1">
                <a:ln w="15875">
                  <a:solidFill>
                    <a:srgbClr val="000000"/>
                  </a:solidFill>
                  <a:round/>
                  <a:headEnd/>
                  <a:tailEnd/>
                </a:ln>
                <a:solidFill>
                  <a:srgbClr val="00B0F0"/>
                </a:solidFill>
                <a:latin typeface="Arial" panose="020B0604020202020204" pitchFamily="34" charset="0"/>
                <a:cs typeface="Arial" panose="020B0604020202020204" pitchFamily="34" charset="0"/>
              </a:rPr>
              <a:t>mm</a:t>
            </a:r>
            <a:r>
              <a:rPr lang="es-ES" altLang="es-VE" sz="2400" b="1" kern="10" dirty="0" err="1" smtClean="0">
                <a:ln w="15875">
                  <a:solidFill>
                    <a:srgbClr val="000000"/>
                  </a:solidFill>
                  <a:round/>
                  <a:headEnd/>
                  <a:tailEnd/>
                </a:ln>
                <a:solidFill>
                  <a:srgbClr val="00B0F0"/>
                </a:solidFill>
                <a:latin typeface="Arial" panose="020B0604020202020204" pitchFamily="34" charset="0"/>
                <a:cs typeface="Arial" panose="020B0604020202020204" pitchFamily="34" charset="0"/>
              </a:rPr>
              <a:t>.</a:t>
            </a:r>
            <a:endParaRPr lang="es-VE" altLang="es-VE" sz="2400" b="1" kern="10" dirty="0">
              <a:ln w="15875">
                <a:solidFill>
                  <a:srgbClr val="000000"/>
                </a:solidFill>
                <a:round/>
                <a:headEnd/>
                <a:tailEnd/>
              </a:ln>
              <a:solidFill>
                <a:srgbClr val="00B0F0"/>
              </a:solidFill>
              <a:latin typeface="Arial" panose="020B0604020202020204" pitchFamily="34" charset="0"/>
              <a:cs typeface="Arial" panose="020B0604020202020204" pitchFamily="34" charset="0"/>
            </a:endParaRPr>
          </a:p>
        </p:txBody>
      </p:sp>
      <p:pic>
        <p:nvPicPr>
          <p:cNvPr id="119812" name="Picture 19" descr="untitled"/>
          <p:cNvPicPr>
            <a:picLocks noChangeAspect="1" noChangeArrowheads="1"/>
          </p:cNvPicPr>
          <p:nvPr/>
        </p:nvPicPr>
        <p:blipFill>
          <a:blip r:embed="rId2"/>
          <a:srcRect/>
          <a:stretch>
            <a:fillRect/>
          </a:stretch>
        </p:blipFill>
        <p:spPr bwMode="auto">
          <a:xfrm>
            <a:off x="5337175" y="3379791"/>
            <a:ext cx="3806825" cy="2855912"/>
          </a:xfrm>
          <a:prstGeom prst="rect">
            <a:avLst/>
          </a:prstGeom>
          <a:noFill/>
          <a:ln w="9525">
            <a:noFill/>
            <a:miter lim="800000"/>
            <a:headEnd/>
            <a:tailEnd/>
          </a:ln>
        </p:spPr>
      </p:pic>
      <p:sp>
        <p:nvSpPr>
          <p:cNvPr id="2" name="Rectángulo 1"/>
          <p:cNvSpPr/>
          <p:nvPr/>
        </p:nvSpPr>
        <p:spPr>
          <a:xfrm>
            <a:off x="179387" y="3122878"/>
            <a:ext cx="4992219" cy="3108543"/>
          </a:xfrm>
          <a:prstGeom prst="rect">
            <a:avLst/>
          </a:prstGeom>
        </p:spPr>
        <p:txBody>
          <a:bodyPr lIns="0" tIns="0" rIns="0" bIns="0">
            <a:spAutoFit/>
          </a:bodyPr>
          <a:lstStyle/>
          <a:p>
            <a:pPr marL="342900" indent="-342900" defTabSz="360000" fontAlgn="auto">
              <a:spcBef>
                <a:spcPts val="600"/>
              </a:spcBef>
              <a:spcAft>
                <a:spcPts val="0"/>
              </a:spcAft>
              <a:buClr>
                <a:srgbClr val="FF0000"/>
              </a:buClr>
              <a:buFont typeface="Wingdings" panose="05000000000000000000" pitchFamily="2" charset="2"/>
              <a:buChar char="ü"/>
              <a:defRPr/>
            </a:pPr>
            <a:r>
              <a:rPr lang="es-VE" altLang="es-VE" sz="2400" b="1" kern="10" dirty="0">
                <a:ln w="15875">
                  <a:solidFill>
                    <a:srgbClr val="000000"/>
                  </a:solidFill>
                  <a:round/>
                  <a:headEnd/>
                  <a:tailEnd/>
                </a:ln>
                <a:solidFill>
                  <a:srgbClr val="00B0F0"/>
                </a:solidFill>
                <a:latin typeface="Arial" panose="020B0604020202020204" pitchFamily="34" charset="0"/>
                <a:cs typeface="Arial" panose="020B0604020202020204" pitchFamily="34" charset="0"/>
              </a:rPr>
              <a:t>La sub-cuenca del río </a:t>
            </a:r>
            <a:r>
              <a:rPr lang="es-VE" altLang="es-VE" sz="2400" b="1" kern="10" dirty="0" smtClean="0">
                <a:ln w="15875">
                  <a:solidFill>
                    <a:srgbClr val="000000"/>
                  </a:solidFill>
                  <a:round/>
                  <a:headEnd/>
                  <a:tailEnd/>
                </a:ln>
                <a:solidFill>
                  <a:srgbClr val="00B0F0"/>
                </a:solidFill>
                <a:latin typeface="Arial" panose="020B0604020202020204" pitchFamily="34" charset="0"/>
                <a:cs typeface="Arial" panose="020B0604020202020204" pitchFamily="34" charset="0"/>
              </a:rPr>
              <a:t>Paragua </a:t>
            </a:r>
            <a:r>
              <a:rPr lang="es-VE" altLang="es-VE" sz="2400" b="1" kern="10" dirty="0">
                <a:ln w="15875">
                  <a:solidFill>
                    <a:srgbClr val="000000"/>
                  </a:solidFill>
                  <a:round/>
                  <a:headEnd/>
                  <a:tailEnd/>
                </a:ln>
                <a:solidFill>
                  <a:srgbClr val="00B0F0"/>
                </a:solidFill>
                <a:latin typeface="Arial" panose="020B0604020202020204" pitchFamily="34" charset="0"/>
                <a:cs typeface="Arial" panose="020B0604020202020204" pitchFamily="34" charset="0"/>
              </a:rPr>
              <a:t>aporta el 45 % de los caudales que recibe el embalse Guri, con apenas 29% de la superficie de la cuenca del Caroní. </a:t>
            </a:r>
          </a:p>
          <a:p>
            <a:pPr marL="342900" indent="-342900" defTabSz="360000" fontAlgn="auto">
              <a:spcBef>
                <a:spcPts val="600"/>
              </a:spcBef>
              <a:spcAft>
                <a:spcPts val="0"/>
              </a:spcAft>
              <a:buClr>
                <a:srgbClr val="FF0000"/>
              </a:buClr>
              <a:buFont typeface="Wingdings" panose="05000000000000000000" pitchFamily="2" charset="2"/>
              <a:buChar char="ü"/>
              <a:defRPr/>
            </a:pPr>
            <a:r>
              <a:rPr lang="es-VE" altLang="es-VE" sz="2400" b="1" kern="10" dirty="0">
                <a:ln w="15875">
                  <a:solidFill>
                    <a:srgbClr val="000000"/>
                  </a:solidFill>
                  <a:round/>
                  <a:headEnd/>
                  <a:tailEnd/>
                </a:ln>
                <a:solidFill>
                  <a:srgbClr val="00B0F0"/>
                </a:solidFill>
                <a:latin typeface="Arial" panose="020B0604020202020204" pitchFamily="34" charset="0"/>
                <a:cs typeface="Arial" panose="020B0604020202020204" pitchFamily="34" charset="0"/>
              </a:rPr>
              <a:t>Altos rendimientos Hidráulicos.</a:t>
            </a:r>
          </a:p>
          <a:p>
            <a:pPr marL="342900" indent="-342900" defTabSz="360000" fontAlgn="auto">
              <a:spcBef>
                <a:spcPts val="600"/>
              </a:spcBef>
              <a:spcAft>
                <a:spcPts val="0"/>
              </a:spcAft>
              <a:buClr>
                <a:srgbClr val="FF0000"/>
              </a:buClr>
              <a:buFont typeface="Wingdings" panose="05000000000000000000" pitchFamily="2" charset="2"/>
              <a:buChar char="ü"/>
              <a:defRPr/>
            </a:pPr>
            <a:r>
              <a:rPr lang="es-VE" altLang="es-VE" sz="2400" b="1" kern="10" dirty="0" smtClean="0">
                <a:ln w="15875">
                  <a:solidFill>
                    <a:srgbClr val="000000"/>
                  </a:solidFill>
                  <a:round/>
                  <a:headEnd/>
                  <a:tailEnd/>
                </a:ln>
                <a:solidFill>
                  <a:srgbClr val="00B0F0"/>
                </a:solidFill>
                <a:latin typeface="Arial" panose="020B0604020202020204" pitchFamily="34" charset="0"/>
                <a:cs typeface="Arial" panose="020B0604020202020204" pitchFamily="34" charset="0"/>
              </a:rPr>
              <a:t>Amerita </a:t>
            </a:r>
            <a:r>
              <a:rPr lang="es-VE" altLang="es-VE" sz="2400" b="1" kern="10" dirty="0">
                <a:ln w="15875">
                  <a:solidFill>
                    <a:srgbClr val="000000"/>
                  </a:solidFill>
                  <a:round/>
                  <a:headEnd/>
                  <a:tailEnd/>
                </a:ln>
                <a:solidFill>
                  <a:srgbClr val="00B0F0"/>
                </a:solidFill>
                <a:latin typeface="Arial" panose="020B0604020202020204" pitchFamily="34" charset="0"/>
                <a:cs typeface="Arial" panose="020B0604020202020204" pitchFamily="34" charset="0"/>
              </a:rPr>
              <a:t>una permanente protección.</a:t>
            </a:r>
          </a:p>
        </p:txBody>
      </p:sp>
      <p:sp>
        <p:nvSpPr>
          <p:cNvPr id="5" name="Marcador de pie de página 4"/>
          <p:cNvSpPr>
            <a:spLocks noGrp="1"/>
          </p:cNvSpPr>
          <p:nvPr>
            <p:ph type="ftr" sz="quarter" idx="3"/>
          </p:nvPr>
        </p:nvSpPr>
        <p:spPr/>
        <p:txBody>
          <a:bodyPr/>
          <a:lstStyle/>
          <a:p>
            <a:pPr>
              <a:defRPr/>
            </a:pPr>
            <a:r>
              <a:rPr lang="es-VE" smtClean="0"/>
              <a:t>Diseño y Montaje: Francisco Lau - 2017</a:t>
            </a:r>
            <a:endParaRPr lang="es-ES" dirty="0"/>
          </a:p>
        </p:txBody>
      </p:sp>
    </p:spTree>
  </p:cSld>
  <p:clrMapOvr>
    <a:masterClrMapping/>
  </p:clrMapOvr>
  <p:transition>
    <p:fade thruBlk="1"/>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79388" y="-1936"/>
            <a:ext cx="8785224" cy="492443"/>
          </a:xfrm>
        </p:spPr>
        <p:txBody>
          <a:bodyPr wrap="square" lIns="0" tIns="0" rIns="0" bIns="0" rtlCol="0">
            <a:spAutoFit/>
          </a:bodyPr>
          <a:lstStyle/>
          <a:p>
            <a:pPr algn="ctr" fontAlgn="auto">
              <a:lnSpc>
                <a:spcPct val="100000"/>
              </a:lnSpc>
              <a:spcAft>
                <a:spcPts val="0"/>
              </a:spcAft>
              <a:defRPr/>
            </a:pPr>
            <a:r>
              <a:rPr lang="es-VE" sz="3200" b="1" kern="10" dirty="0">
                <a:ln w="25400">
                  <a:solidFill>
                    <a:srgbClr val="000000"/>
                  </a:solidFill>
                  <a:round/>
                  <a:headEnd/>
                  <a:tailEnd/>
                </a:ln>
                <a:solidFill>
                  <a:srgbClr val="FFCCFF"/>
                </a:solidFill>
                <a:latin typeface="Arial Black"/>
              </a:rPr>
              <a:t>Actividades y Contenidos</a:t>
            </a:r>
            <a:endParaRPr lang="es-VE" sz="3000" dirty="0"/>
          </a:p>
        </p:txBody>
      </p:sp>
      <p:sp>
        <p:nvSpPr>
          <p:cNvPr id="4" name="Marcador de contenido 3"/>
          <p:cNvSpPr>
            <a:spLocks noGrp="1"/>
          </p:cNvSpPr>
          <p:nvPr>
            <p:ph idx="1"/>
          </p:nvPr>
        </p:nvSpPr>
        <p:spPr>
          <a:xfrm>
            <a:off x="179388" y="593425"/>
            <a:ext cx="8785224" cy="1107996"/>
          </a:xfrm>
        </p:spPr>
        <p:txBody>
          <a:bodyPr lIns="0" tIns="0" rIns="0" bIns="0" rtlCol="0">
            <a:spAutoFit/>
          </a:bodyPr>
          <a:lstStyle/>
          <a:p>
            <a:pPr marL="360000" indent="-360000" algn="just" defTabSz="360000" fontAlgn="auto">
              <a:lnSpc>
                <a:spcPct val="100000"/>
              </a:lnSpc>
              <a:spcBef>
                <a:spcPts val="1200"/>
              </a:spcBef>
              <a:spcAft>
                <a:spcPts val="0"/>
              </a:spcAft>
              <a:buClr>
                <a:srgbClr val="FF0000"/>
              </a:buClr>
              <a:buFont typeface="Wingdings" panose="05000000000000000000" pitchFamily="2" charset="2"/>
              <a:buChar char="Ø"/>
              <a:defRPr/>
            </a:pPr>
            <a:r>
              <a:rPr lang="es-VE" sz="2400" kern="10" dirty="0" smtClean="0">
                <a:ln w="15875">
                  <a:solidFill>
                    <a:srgbClr val="000000"/>
                  </a:solidFill>
                  <a:round/>
                  <a:headEnd/>
                  <a:tailEnd/>
                </a:ln>
                <a:solidFill>
                  <a:schemeClr val="accent2">
                    <a:lumMod val="75000"/>
                  </a:schemeClr>
                </a:solidFill>
                <a:latin typeface="Arial Black"/>
              </a:rPr>
              <a:t>Divulgar información sobre el impacto ambiental de los </a:t>
            </a:r>
            <a:r>
              <a:rPr lang="es-VE" sz="2400" kern="10" dirty="0">
                <a:ln w="15875">
                  <a:solidFill>
                    <a:srgbClr val="000000"/>
                  </a:solidFill>
                  <a:round/>
                  <a:headEnd/>
                  <a:tailEnd/>
                </a:ln>
                <a:solidFill>
                  <a:schemeClr val="accent2">
                    <a:lumMod val="75000"/>
                  </a:schemeClr>
                </a:solidFill>
                <a:latin typeface="Arial Black"/>
              </a:rPr>
              <a:t>proyectos de </a:t>
            </a:r>
            <a:r>
              <a:rPr lang="es-VE" sz="2400" kern="10" dirty="0" err="1">
                <a:ln w="15875">
                  <a:solidFill>
                    <a:srgbClr val="000000"/>
                  </a:solidFill>
                  <a:round/>
                  <a:headEnd/>
                  <a:tailEnd/>
                </a:ln>
                <a:solidFill>
                  <a:schemeClr val="accent2">
                    <a:lumMod val="75000"/>
                  </a:schemeClr>
                </a:solidFill>
                <a:latin typeface="Arial Black"/>
              </a:rPr>
              <a:t>megaminería</a:t>
            </a:r>
            <a:r>
              <a:rPr lang="es-VE" sz="2400" kern="10" dirty="0">
                <a:ln w="15875">
                  <a:solidFill>
                    <a:srgbClr val="000000"/>
                  </a:solidFill>
                  <a:round/>
                  <a:headEnd/>
                  <a:tailEnd/>
                </a:ln>
                <a:solidFill>
                  <a:schemeClr val="accent2">
                    <a:lumMod val="75000"/>
                  </a:schemeClr>
                </a:solidFill>
                <a:latin typeface="Arial Black"/>
              </a:rPr>
              <a:t> que puedan afectar ecosistemas vitales en nuestro </a:t>
            </a:r>
            <a:r>
              <a:rPr lang="es-VE" sz="2400" kern="10" dirty="0" smtClean="0">
                <a:ln w="15875">
                  <a:solidFill>
                    <a:srgbClr val="000000"/>
                  </a:solidFill>
                  <a:round/>
                  <a:headEnd/>
                  <a:tailEnd/>
                </a:ln>
                <a:solidFill>
                  <a:schemeClr val="accent2">
                    <a:lumMod val="75000"/>
                  </a:schemeClr>
                </a:solidFill>
                <a:latin typeface="Arial Black"/>
              </a:rPr>
              <a:t>territorio.</a:t>
            </a:r>
            <a:endParaRPr lang="es-VE" sz="2400" kern="10" dirty="0">
              <a:ln w="15875">
                <a:solidFill>
                  <a:srgbClr val="000000"/>
                </a:solidFill>
                <a:round/>
                <a:headEnd/>
                <a:tailEnd/>
              </a:ln>
              <a:solidFill>
                <a:schemeClr val="accent2">
                  <a:lumMod val="75000"/>
                </a:schemeClr>
              </a:solidFill>
              <a:latin typeface="Arial Black"/>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3414" y="1966585"/>
            <a:ext cx="7270143" cy="4083231"/>
          </a:xfrm>
          <a:prstGeom prst="rect">
            <a:avLst/>
          </a:prstGeom>
          <a:noFill/>
          <a:ln w="38100">
            <a:solidFill>
              <a:schemeClr val="tx2">
                <a:lumMod val="50000"/>
              </a:schemeClr>
            </a:solidFill>
            <a:miter lim="800000"/>
            <a:headEnd/>
            <a:tailEnd/>
          </a:ln>
        </p:spPr>
      </p:pic>
      <p:sp>
        <p:nvSpPr>
          <p:cNvPr id="5" name="Marcador de pie de página 4"/>
          <p:cNvSpPr>
            <a:spLocks noGrp="1"/>
          </p:cNvSpPr>
          <p:nvPr>
            <p:ph type="ftr" sz="quarter" idx="3"/>
          </p:nvPr>
        </p:nvSpPr>
        <p:spPr/>
        <p:txBody>
          <a:bodyPr/>
          <a:lstStyle/>
          <a:p>
            <a:pPr>
              <a:defRPr/>
            </a:pPr>
            <a:r>
              <a:rPr lang="es-VE" smtClean="0"/>
              <a:t>Diseño y Montaje: Francisco Lau - 2017</a:t>
            </a:r>
            <a:endParaRPr lang="es-ES" dirty="0"/>
          </a:p>
        </p:txBody>
      </p:sp>
    </p:spTree>
    <p:extLst>
      <p:ext uri="{BB962C8B-B14F-4D97-AF65-F5344CB8AC3E}">
        <p14:creationId xmlns:p14="http://schemas.microsoft.com/office/powerpoint/2010/main" val="417332497"/>
      </p:ext>
    </p:extLst>
  </p:cSld>
  <p:clrMapOvr>
    <a:masterClrMapping/>
  </p:clrMapOvr>
  <p:transition>
    <p:fade thruBlk="1"/>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79388" y="-1936"/>
            <a:ext cx="8785224" cy="492443"/>
          </a:xfrm>
        </p:spPr>
        <p:txBody>
          <a:bodyPr wrap="square" lIns="0" tIns="0" rIns="0" bIns="0" rtlCol="0">
            <a:spAutoFit/>
          </a:bodyPr>
          <a:lstStyle/>
          <a:p>
            <a:pPr algn="ctr" fontAlgn="auto">
              <a:lnSpc>
                <a:spcPct val="100000"/>
              </a:lnSpc>
              <a:spcAft>
                <a:spcPts val="0"/>
              </a:spcAft>
              <a:defRPr/>
            </a:pPr>
            <a:r>
              <a:rPr lang="es-VE" sz="3200" b="1" kern="10" dirty="0">
                <a:ln w="25400">
                  <a:solidFill>
                    <a:srgbClr val="000000"/>
                  </a:solidFill>
                  <a:round/>
                  <a:headEnd/>
                  <a:tailEnd/>
                </a:ln>
                <a:solidFill>
                  <a:srgbClr val="FFCCFF"/>
                </a:solidFill>
                <a:latin typeface="Arial Black"/>
              </a:rPr>
              <a:t>Actividades y Contenidos</a:t>
            </a:r>
            <a:endParaRPr lang="es-VE" sz="3000" dirty="0"/>
          </a:p>
        </p:txBody>
      </p:sp>
      <p:sp>
        <p:nvSpPr>
          <p:cNvPr id="4" name="Marcador de contenido 3"/>
          <p:cNvSpPr>
            <a:spLocks noGrp="1"/>
          </p:cNvSpPr>
          <p:nvPr>
            <p:ph idx="1"/>
          </p:nvPr>
        </p:nvSpPr>
        <p:spPr>
          <a:xfrm>
            <a:off x="191580" y="878973"/>
            <a:ext cx="4392612" cy="3477875"/>
          </a:xfrm>
        </p:spPr>
        <p:txBody>
          <a:bodyPr wrap="square" lIns="0" tIns="0" rIns="0" bIns="0" rtlCol="0">
            <a:spAutoFit/>
          </a:bodyPr>
          <a:lstStyle/>
          <a:p>
            <a:pPr marL="360000" indent="-360000" algn="just" defTabSz="360000" fontAlgn="auto">
              <a:lnSpc>
                <a:spcPct val="100000"/>
              </a:lnSpc>
              <a:spcBef>
                <a:spcPts val="1200"/>
              </a:spcBef>
              <a:spcAft>
                <a:spcPts val="0"/>
              </a:spcAft>
              <a:buClr>
                <a:srgbClr val="FF0000"/>
              </a:buClr>
              <a:buFont typeface="Wingdings" panose="05000000000000000000" pitchFamily="2" charset="2"/>
              <a:buChar char="Ø"/>
              <a:defRPr/>
            </a:pPr>
            <a:r>
              <a:rPr lang="es-VE" sz="2700" kern="10" dirty="0">
                <a:ln w="15875">
                  <a:solidFill>
                    <a:srgbClr val="000000"/>
                  </a:solidFill>
                  <a:round/>
                  <a:headEnd/>
                  <a:tailEnd/>
                </a:ln>
                <a:solidFill>
                  <a:schemeClr val="accent2">
                    <a:lumMod val="75000"/>
                  </a:schemeClr>
                </a:solidFill>
                <a:latin typeface="Arial Black"/>
              </a:rPr>
              <a:t>Recopilar y dar a conocer la </a:t>
            </a:r>
            <a:r>
              <a:rPr lang="es-VE" sz="2700" kern="10" dirty="0" smtClean="0">
                <a:ln w="15875">
                  <a:solidFill>
                    <a:srgbClr val="000000"/>
                  </a:solidFill>
                  <a:round/>
                  <a:headEnd/>
                  <a:tailEnd/>
                </a:ln>
                <a:solidFill>
                  <a:schemeClr val="accent2">
                    <a:lumMod val="75000"/>
                  </a:schemeClr>
                </a:solidFill>
                <a:latin typeface="Arial Black"/>
              </a:rPr>
              <a:t>información sobre el Cambio Climático.</a:t>
            </a:r>
          </a:p>
          <a:p>
            <a:pPr marL="360000" indent="-360000" algn="just" defTabSz="360000" fontAlgn="auto">
              <a:lnSpc>
                <a:spcPct val="100000"/>
              </a:lnSpc>
              <a:spcBef>
                <a:spcPts val="1200"/>
              </a:spcBef>
              <a:spcAft>
                <a:spcPts val="0"/>
              </a:spcAft>
              <a:buClr>
                <a:srgbClr val="FF0000"/>
              </a:buClr>
              <a:buFont typeface="Wingdings" panose="05000000000000000000" pitchFamily="2" charset="2"/>
              <a:buChar char="Ø"/>
              <a:defRPr/>
            </a:pPr>
            <a:r>
              <a:rPr lang="es-VE" sz="2700" kern="10" dirty="0" smtClean="0">
                <a:ln w="15875">
                  <a:solidFill>
                    <a:srgbClr val="000000"/>
                  </a:solidFill>
                  <a:round/>
                  <a:headEnd/>
                  <a:tailEnd/>
                </a:ln>
                <a:solidFill>
                  <a:schemeClr val="accent2">
                    <a:lumMod val="75000"/>
                  </a:schemeClr>
                </a:solidFill>
                <a:latin typeface="Arial Black"/>
              </a:rPr>
              <a:t>Impulsar acciones para la mitigación y adaptación a los cambios climáticos.</a:t>
            </a:r>
            <a:endParaRPr lang="es-VE" sz="2700" kern="10" dirty="0">
              <a:ln w="15875">
                <a:solidFill>
                  <a:srgbClr val="000000"/>
                </a:solidFill>
                <a:round/>
                <a:headEnd/>
                <a:tailEnd/>
              </a:ln>
              <a:solidFill>
                <a:schemeClr val="accent2">
                  <a:lumMod val="75000"/>
                </a:schemeClr>
              </a:solidFill>
              <a:latin typeface="Arial Black"/>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2560" y="519654"/>
            <a:ext cx="3668269" cy="3847695"/>
          </a:xfrm>
          <a:prstGeom prst="rect">
            <a:avLst/>
          </a:prstGeom>
        </p:spPr>
      </p:pic>
      <p:sp>
        <p:nvSpPr>
          <p:cNvPr id="5" name="Marcador de pie de página 4"/>
          <p:cNvSpPr>
            <a:spLocks noGrp="1"/>
          </p:cNvSpPr>
          <p:nvPr>
            <p:ph type="ftr" sz="quarter" idx="3"/>
          </p:nvPr>
        </p:nvSpPr>
        <p:spPr/>
        <p:txBody>
          <a:bodyPr/>
          <a:lstStyle/>
          <a:p>
            <a:pPr>
              <a:defRPr/>
            </a:pPr>
            <a:r>
              <a:rPr lang="es-VE" smtClean="0"/>
              <a:t>Diseño y Montaje: Francisco Lau - 2017</a:t>
            </a:r>
            <a:endParaRPr lang="es-ES" dirty="0"/>
          </a:p>
        </p:txBody>
      </p:sp>
      <p:sp>
        <p:nvSpPr>
          <p:cNvPr id="6" name="Rectángulo 5"/>
          <p:cNvSpPr/>
          <p:nvPr/>
        </p:nvSpPr>
        <p:spPr>
          <a:xfrm>
            <a:off x="94043" y="4421457"/>
            <a:ext cx="8780209" cy="1754326"/>
          </a:xfrm>
          <a:prstGeom prst="rect">
            <a:avLst/>
          </a:prstGeom>
        </p:spPr>
        <p:txBody>
          <a:bodyPr wrap="square">
            <a:spAutoFit/>
          </a:bodyPr>
          <a:lstStyle/>
          <a:p>
            <a:pPr marL="360000" indent="-360000" algn="just" defTabSz="360000" fontAlgn="auto">
              <a:spcBef>
                <a:spcPts val="1200"/>
              </a:spcBef>
              <a:spcAft>
                <a:spcPts val="0"/>
              </a:spcAft>
              <a:buClr>
                <a:srgbClr val="FF0000"/>
              </a:buClr>
              <a:buFont typeface="Wingdings" panose="05000000000000000000" pitchFamily="2" charset="2"/>
              <a:buChar char="Ø"/>
              <a:defRPr/>
            </a:pPr>
            <a:r>
              <a:rPr lang="es-VE" sz="2700" kern="10" dirty="0">
                <a:ln w="15875">
                  <a:solidFill>
                    <a:srgbClr val="000000"/>
                  </a:solidFill>
                  <a:round/>
                  <a:headEnd/>
                  <a:tailEnd/>
                </a:ln>
                <a:solidFill>
                  <a:schemeClr val="accent2">
                    <a:lumMod val="75000"/>
                  </a:schemeClr>
                </a:solidFill>
                <a:latin typeface="Arial Black"/>
                <a:cs typeface="+mn-cs"/>
              </a:rPr>
              <a:t>Incentivar y apoyar la elaboración de un “Plan de Adaptación al Cambio Climático”, a nivel estadal, municipal, parroquial, comunal y/o comunitario. </a:t>
            </a:r>
          </a:p>
        </p:txBody>
      </p:sp>
    </p:spTree>
  </p:cSld>
  <p:clrMapOvr>
    <a:masterClrMapping/>
  </p:clrMapOvr>
  <p:transition>
    <p:fade thruBlk="1"/>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79388" y="-1936"/>
            <a:ext cx="8785224" cy="492443"/>
          </a:xfrm>
        </p:spPr>
        <p:txBody>
          <a:bodyPr wrap="square" lIns="0" tIns="0" rIns="0" bIns="0" rtlCol="0">
            <a:spAutoFit/>
          </a:bodyPr>
          <a:lstStyle/>
          <a:p>
            <a:pPr algn="ctr" fontAlgn="auto">
              <a:lnSpc>
                <a:spcPct val="100000"/>
              </a:lnSpc>
              <a:spcAft>
                <a:spcPts val="0"/>
              </a:spcAft>
              <a:defRPr/>
            </a:pPr>
            <a:r>
              <a:rPr lang="es-VE" sz="3200" b="1" kern="10" dirty="0">
                <a:ln w="25400">
                  <a:solidFill>
                    <a:srgbClr val="000000"/>
                  </a:solidFill>
                  <a:round/>
                  <a:headEnd/>
                  <a:tailEnd/>
                </a:ln>
                <a:solidFill>
                  <a:srgbClr val="FFCCFF"/>
                </a:solidFill>
                <a:latin typeface="Arial Black"/>
              </a:rPr>
              <a:t>Actividades y Contenidos</a:t>
            </a:r>
            <a:endParaRPr lang="es-VE" sz="3000" dirty="0"/>
          </a:p>
        </p:txBody>
      </p:sp>
      <p:sp>
        <p:nvSpPr>
          <p:cNvPr id="4" name="Marcador de contenido 3"/>
          <p:cNvSpPr>
            <a:spLocks noGrp="1"/>
          </p:cNvSpPr>
          <p:nvPr>
            <p:ph idx="1"/>
          </p:nvPr>
        </p:nvSpPr>
        <p:spPr>
          <a:xfrm>
            <a:off x="179388" y="593425"/>
            <a:ext cx="5649912" cy="5601533"/>
          </a:xfrm>
        </p:spPr>
        <p:txBody>
          <a:bodyPr wrap="square" lIns="0" tIns="0" rIns="0" bIns="0" rtlCol="0">
            <a:spAutoFit/>
          </a:bodyPr>
          <a:lstStyle/>
          <a:p>
            <a:pPr marL="360000" indent="-360000" algn="just" defTabSz="360000" fontAlgn="auto">
              <a:lnSpc>
                <a:spcPct val="100000"/>
              </a:lnSpc>
              <a:spcBef>
                <a:spcPts val="1200"/>
              </a:spcBef>
              <a:spcAft>
                <a:spcPts val="0"/>
              </a:spcAft>
              <a:buClr>
                <a:srgbClr val="FF0000"/>
              </a:buClr>
              <a:buFont typeface="Wingdings" panose="05000000000000000000" pitchFamily="2" charset="2"/>
              <a:buChar char="Ø"/>
              <a:defRPr/>
            </a:pPr>
            <a:r>
              <a:rPr lang="es-VE" sz="2600" kern="10" dirty="0">
                <a:ln w="15875">
                  <a:solidFill>
                    <a:srgbClr val="000000"/>
                  </a:solidFill>
                  <a:round/>
                  <a:headEnd/>
                  <a:tailEnd/>
                </a:ln>
                <a:solidFill>
                  <a:schemeClr val="accent1">
                    <a:lumMod val="50000"/>
                  </a:schemeClr>
                </a:solidFill>
                <a:latin typeface="Arial Black"/>
              </a:rPr>
              <a:t>Recopilar y dar a conocer información sobre los Temas Ambientales más relevantes a través de la Biblioteca Ambiental en Línea establecida en el sitio web “Musguito” (musguito.net.ve) como las Efemérides Ambientales, Educación Ambiental, la Agenda 2030 de Desarrollo Sostenible, Situación Ambiental de </a:t>
            </a:r>
            <a:r>
              <a:rPr lang="es-VE" sz="2600" kern="10" dirty="0" smtClean="0">
                <a:ln w="15875">
                  <a:solidFill>
                    <a:srgbClr val="000000"/>
                  </a:solidFill>
                  <a:round/>
                  <a:headEnd/>
                  <a:tailEnd/>
                </a:ln>
                <a:solidFill>
                  <a:schemeClr val="accent1">
                    <a:lumMod val="50000"/>
                  </a:schemeClr>
                </a:solidFill>
                <a:latin typeface="Arial Black"/>
              </a:rPr>
              <a:t>Venezuela y otros de vital interés nacional y regional.</a:t>
            </a:r>
            <a:endParaRPr lang="es-VE" sz="2600" kern="10" dirty="0">
              <a:ln w="15875">
                <a:solidFill>
                  <a:srgbClr val="000000"/>
                </a:solidFill>
                <a:round/>
                <a:headEnd/>
                <a:tailEnd/>
              </a:ln>
              <a:solidFill>
                <a:schemeClr val="accent1">
                  <a:lumMod val="50000"/>
                </a:schemeClr>
              </a:solidFill>
              <a:latin typeface="Arial Black"/>
            </a:endParaRP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4400" y="397941"/>
            <a:ext cx="2989263" cy="5592815"/>
          </a:xfrm>
          <a:prstGeom prst="rect">
            <a:avLst/>
          </a:prstGeom>
        </p:spPr>
      </p:pic>
      <p:sp>
        <p:nvSpPr>
          <p:cNvPr id="2" name="Marcador de pie de página 1"/>
          <p:cNvSpPr>
            <a:spLocks noGrp="1"/>
          </p:cNvSpPr>
          <p:nvPr>
            <p:ph type="ftr" sz="quarter" idx="3"/>
          </p:nvPr>
        </p:nvSpPr>
        <p:spPr/>
        <p:txBody>
          <a:bodyPr/>
          <a:lstStyle/>
          <a:p>
            <a:pPr>
              <a:defRPr/>
            </a:pPr>
            <a:r>
              <a:rPr lang="es-VE" smtClean="0"/>
              <a:t>Diseño y Montaje: Francisco Lau - 2017</a:t>
            </a:r>
            <a:endParaRPr lang="es-ES" dirty="0"/>
          </a:p>
        </p:txBody>
      </p:sp>
    </p:spTree>
    <p:extLst>
      <p:ext uri="{BB962C8B-B14F-4D97-AF65-F5344CB8AC3E}">
        <p14:creationId xmlns:p14="http://schemas.microsoft.com/office/powerpoint/2010/main" val="3946191402"/>
      </p:ext>
    </p:extLst>
  </p:cSld>
  <p:clrMapOvr>
    <a:masterClrMapping/>
  </p:clrMapOvr>
  <p:transition>
    <p:fade thruBlk="1"/>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79388" y="-1936"/>
            <a:ext cx="8785224" cy="492443"/>
          </a:xfrm>
        </p:spPr>
        <p:txBody>
          <a:bodyPr wrap="square" lIns="0" tIns="0" rIns="0" bIns="0" rtlCol="0">
            <a:spAutoFit/>
          </a:bodyPr>
          <a:lstStyle/>
          <a:p>
            <a:pPr algn="ctr" fontAlgn="auto">
              <a:lnSpc>
                <a:spcPct val="100000"/>
              </a:lnSpc>
              <a:spcAft>
                <a:spcPts val="0"/>
              </a:spcAft>
              <a:defRPr/>
            </a:pPr>
            <a:r>
              <a:rPr lang="es-VE" sz="3200" b="1" kern="10" dirty="0">
                <a:ln w="25400">
                  <a:solidFill>
                    <a:srgbClr val="000000"/>
                  </a:solidFill>
                  <a:round/>
                  <a:headEnd/>
                  <a:tailEnd/>
                </a:ln>
                <a:solidFill>
                  <a:srgbClr val="FFCCFF"/>
                </a:solidFill>
                <a:latin typeface="Arial Black"/>
              </a:rPr>
              <a:t>Actividades y Contenidos</a:t>
            </a:r>
            <a:endParaRPr lang="es-VE" sz="3000" dirty="0"/>
          </a:p>
        </p:txBody>
      </p:sp>
      <p:sp>
        <p:nvSpPr>
          <p:cNvPr id="4" name="Marcador de contenido 3"/>
          <p:cNvSpPr>
            <a:spLocks noGrp="1"/>
          </p:cNvSpPr>
          <p:nvPr>
            <p:ph idx="1"/>
          </p:nvPr>
        </p:nvSpPr>
        <p:spPr>
          <a:xfrm>
            <a:off x="179388" y="654385"/>
            <a:ext cx="4392611" cy="5355312"/>
          </a:xfrm>
        </p:spPr>
        <p:txBody>
          <a:bodyPr wrap="square" lIns="0" tIns="0" rIns="0" bIns="0" rtlCol="0">
            <a:spAutoFit/>
          </a:bodyPr>
          <a:lstStyle/>
          <a:p>
            <a:pPr marL="360000" indent="-360000" algn="just" defTabSz="360000" fontAlgn="auto">
              <a:lnSpc>
                <a:spcPct val="100000"/>
              </a:lnSpc>
              <a:spcBef>
                <a:spcPts val="1200"/>
              </a:spcBef>
              <a:spcAft>
                <a:spcPts val="0"/>
              </a:spcAft>
              <a:buClr>
                <a:srgbClr val="FF0000"/>
              </a:buClr>
              <a:buFont typeface="Wingdings" panose="05000000000000000000" pitchFamily="2" charset="2"/>
              <a:buChar char="Ø"/>
              <a:defRPr/>
            </a:pPr>
            <a:r>
              <a:rPr lang="es-VE" sz="2900" kern="10" dirty="0">
                <a:ln w="15875">
                  <a:solidFill>
                    <a:srgbClr val="000000"/>
                  </a:solidFill>
                  <a:round/>
                  <a:headEnd/>
                  <a:tailEnd/>
                </a:ln>
                <a:solidFill>
                  <a:schemeClr val="accent1">
                    <a:lumMod val="50000"/>
                  </a:schemeClr>
                </a:solidFill>
                <a:latin typeface="Arial Black"/>
              </a:rPr>
              <a:t>Producir, montar, grabar y difundir masivamente el Himno Conservacionista y realizar un acto en homenaje a sus autores, el </a:t>
            </a:r>
            <a:r>
              <a:rPr lang="es-VE" sz="2900" kern="10" dirty="0" err="1">
                <a:ln w="15875">
                  <a:solidFill>
                    <a:srgbClr val="000000"/>
                  </a:solidFill>
                  <a:round/>
                  <a:headEnd/>
                  <a:tailEnd/>
                </a:ln>
                <a:solidFill>
                  <a:schemeClr val="accent1">
                    <a:lumMod val="50000"/>
                  </a:schemeClr>
                </a:solidFill>
                <a:latin typeface="Arial Black"/>
              </a:rPr>
              <a:t>prof.</a:t>
            </a:r>
            <a:r>
              <a:rPr lang="es-VE" sz="2900" kern="10" dirty="0">
                <a:ln w="15875">
                  <a:solidFill>
                    <a:srgbClr val="000000"/>
                  </a:solidFill>
                  <a:round/>
                  <a:headEnd/>
                  <a:tailEnd/>
                </a:ln>
                <a:solidFill>
                  <a:schemeClr val="accent1">
                    <a:lumMod val="50000"/>
                  </a:schemeClr>
                </a:solidFill>
                <a:latin typeface="Arial Black"/>
              </a:rPr>
              <a:t> Renato </a:t>
            </a:r>
            <a:r>
              <a:rPr lang="es-VE" sz="2900" kern="10" dirty="0" err="1">
                <a:ln w="15875">
                  <a:solidFill>
                    <a:srgbClr val="000000"/>
                  </a:solidFill>
                  <a:round/>
                  <a:headEnd/>
                  <a:tailEnd/>
                </a:ln>
                <a:solidFill>
                  <a:schemeClr val="accent1">
                    <a:lumMod val="50000"/>
                  </a:schemeClr>
                </a:solidFill>
                <a:latin typeface="Arial Black"/>
              </a:rPr>
              <a:t>Agagliate</a:t>
            </a:r>
            <a:r>
              <a:rPr lang="es-VE" sz="2900" kern="10" dirty="0">
                <a:ln w="15875">
                  <a:solidFill>
                    <a:srgbClr val="000000"/>
                  </a:solidFill>
                  <a:round/>
                  <a:headEnd/>
                  <a:tailEnd/>
                </a:ln>
                <a:solidFill>
                  <a:schemeClr val="accent1">
                    <a:lumMod val="50000"/>
                  </a:schemeClr>
                </a:solidFill>
                <a:latin typeface="Arial Black"/>
              </a:rPr>
              <a:t> (música) y el </a:t>
            </a:r>
            <a:r>
              <a:rPr lang="es-VE" sz="2900" kern="10" dirty="0" err="1">
                <a:ln w="15875">
                  <a:solidFill>
                    <a:srgbClr val="000000"/>
                  </a:solidFill>
                  <a:round/>
                  <a:headEnd/>
                  <a:tailEnd/>
                </a:ln>
                <a:solidFill>
                  <a:schemeClr val="accent1">
                    <a:lumMod val="50000"/>
                  </a:schemeClr>
                </a:solidFill>
                <a:latin typeface="Arial Black"/>
              </a:rPr>
              <a:t>prof.</a:t>
            </a:r>
            <a:r>
              <a:rPr lang="es-VE" sz="2900" kern="10" dirty="0">
                <a:ln w="15875">
                  <a:solidFill>
                    <a:srgbClr val="000000"/>
                  </a:solidFill>
                  <a:round/>
                  <a:headEnd/>
                  <a:tailEnd/>
                </a:ln>
                <a:solidFill>
                  <a:schemeClr val="accent1">
                    <a:lumMod val="50000"/>
                  </a:schemeClr>
                </a:solidFill>
                <a:latin typeface="Arial Black"/>
              </a:rPr>
              <a:t> Rafael </a:t>
            </a:r>
            <a:r>
              <a:rPr lang="es-VE" sz="2900" kern="10" dirty="0" smtClean="0">
                <a:ln w="15875">
                  <a:solidFill>
                    <a:srgbClr val="000000"/>
                  </a:solidFill>
                  <a:round/>
                  <a:headEnd/>
                  <a:tailEnd/>
                </a:ln>
                <a:solidFill>
                  <a:schemeClr val="accent1">
                    <a:lumMod val="50000"/>
                  </a:schemeClr>
                </a:solidFill>
                <a:latin typeface="Arial Black"/>
              </a:rPr>
              <a:t>Hernández (letra).</a:t>
            </a:r>
            <a:endParaRPr lang="es-VE" sz="2900" kern="10" dirty="0">
              <a:ln w="15875">
                <a:solidFill>
                  <a:srgbClr val="000000"/>
                </a:solidFill>
                <a:round/>
                <a:headEnd/>
                <a:tailEnd/>
              </a:ln>
              <a:solidFill>
                <a:schemeClr val="accent1">
                  <a:lumMod val="50000"/>
                </a:schemeClr>
              </a:solidFill>
              <a:latin typeface="Arial Black"/>
            </a:endParaRPr>
          </a:p>
        </p:txBody>
      </p:sp>
      <p:pic>
        <p:nvPicPr>
          <p:cNvPr id="1026" name="Picture 2" descr="Himno_Conservacionista-150">
            <a:hlinkClick r:id="rId2" action="ppaction://hlinkfile"/>
          </p:cNvPr>
          <p:cNvPicPr>
            <a:picLocks noChangeAspect="1" noChangeArrowheads="1"/>
          </p:cNvPicPr>
          <p:nvPr/>
        </p:nvPicPr>
        <p:blipFill>
          <a:blip r:embed="rId3" cstate="print">
            <a:lum bright="-12000" contrast="24000"/>
            <a:extLst>
              <a:ext uri="{28A0092B-C50C-407E-A947-70E740481C1C}">
                <a14:useLocalDpi xmlns:a14="http://schemas.microsoft.com/office/drawing/2010/main" val="0"/>
              </a:ext>
            </a:extLst>
          </a:blip>
          <a:srcRect/>
          <a:stretch>
            <a:fillRect/>
          </a:stretch>
        </p:blipFill>
        <p:spPr bwMode="auto">
          <a:xfrm>
            <a:off x="4953001" y="572395"/>
            <a:ext cx="4005580" cy="564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2235691"/>
      </p:ext>
    </p:extLst>
  </p:cSld>
  <p:clrMapOvr>
    <a:masterClrMapping/>
  </p:clrMapOvr>
  <p:transition>
    <p:fade thruBlk="1"/>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79388" y="-1936"/>
            <a:ext cx="8785224" cy="492443"/>
          </a:xfrm>
        </p:spPr>
        <p:txBody>
          <a:bodyPr wrap="square" lIns="0" tIns="0" rIns="0" bIns="0" rtlCol="0">
            <a:spAutoFit/>
          </a:bodyPr>
          <a:lstStyle/>
          <a:p>
            <a:pPr algn="ctr" fontAlgn="auto">
              <a:lnSpc>
                <a:spcPct val="100000"/>
              </a:lnSpc>
              <a:spcAft>
                <a:spcPts val="0"/>
              </a:spcAft>
              <a:defRPr/>
            </a:pPr>
            <a:r>
              <a:rPr lang="es-VE" sz="3200" b="1" kern="10" dirty="0">
                <a:ln w="25400">
                  <a:solidFill>
                    <a:srgbClr val="000000"/>
                  </a:solidFill>
                  <a:round/>
                  <a:headEnd/>
                  <a:tailEnd/>
                </a:ln>
                <a:solidFill>
                  <a:srgbClr val="FFCCFF"/>
                </a:solidFill>
                <a:latin typeface="Arial Black"/>
              </a:rPr>
              <a:t>Actividades y Contenidos</a:t>
            </a:r>
            <a:endParaRPr lang="es-VE" sz="3000" dirty="0"/>
          </a:p>
        </p:txBody>
      </p:sp>
      <p:sp>
        <p:nvSpPr>
          <p:cNvPr id="4" name="Marcador de contenido 3"/>
          <p:cNvSpPr>
            <a:spLocks noGrp="1"/>
          </p:cNvSpPr>
          <p:nvPr>
            <p:ph idx="1"/>
          </p:nvPr>
        </p:nvSpPr>
        <p:spPr>
          <a:xfrm>
            <a:off x="179388" y="593425"/>
            <a:ext cx="8785224" cy="1600438"/>
          </a:xfrm>
        </p:spPr>
        <p:txBody>
          <a:bodyPr lIns="0" tIns="0" rIns="0" bIns="0" rtlCol="0">
            <a:spAutoFit/>
          </a:bodyPr>
          <a:lstStyle/>
          <a:p>
            <a:pPr marL="360000" indent="-360000" algn="just" defTabSz="360000" fontAlgn="auto">
              <a:lnSpc>
                <a:spcPct val="100000"/>
              </a:lnSpc>
              <a:spcBef>
                <a:spcPts val="1200"/>
              </a:spcBef>
              <a:spcAft>
                <a:spcPts val="0"/>
              </a:spcAft>
              <a:buClr>
                <a:srgbClr val="FF0000"/>
              </a:buClr>
              <a:buFont typeface="Wingdings" panose="05000000000000000000" pitchFamily="2" charset="2"/>
              <a:buChar char="Ø"/>
              <a:defRPr/>
            </a:pPr>
            <a:r>
              <a:rPr lang="es-VE" sz="2600" kern="10" dirty="0" smtClean="0">
                <a:ln w="15875">
                  <a:solidFill>
                    <a:srgbClr val="000000"/>
                  </a:solidFill>
                  <a:round/>
                  <a:headEnd/>
                  <a:tailEnd/>
                </a:ln>
                <a:solidFill>
                  <a:schemeClr val="accent1">
                    <a:lumMod val="50000"/>
                  </a:schemeClr>
                </a:solidFill>
                <a:latin typeface="Arial Black"/>
              </a:rPr>
              <a:t>Dar </a:t>
            </a:r>
            <a:r>
              <a:rPr lang="es-VE" sz="2600" kern="10" dirty="0">
                <a:ln w="15875">
                  <a:solidFill>
                    <a:srgbClr val="000000"/>
                  </a:solidFill>
                  <a:round/>
                  <a:headEnd/>
                  <a:tailEnd/>
                </a:ln>
                <a:solidFill>
                  <a:schemeClr val="accent1">
                    <a:lumMod val="50000"/>
                  </a:schemeClr>
                </a:solidFill>
                <a:latin typeface="Arial Black"/>
              </a:rPr>
              <a:t>continuidad a la campaña a lo largo de todo el año escolar </a:t>
            </a:r>
            <a:r>
              <a:rPr lang="es-VE" sz="2600" kern="10" dirty="0" smtClean="0">
                <a:ln w="15875">
                  <a:solidFill>
                    <a:srgbClr val="000000"/>
                  </a:solidFill>
                  <a:round/>
                  <a:headEnd/>
                  <a:tailEnd/>
                </a:ln>
                <a:solidFill>
                  <a:schemeClr val="accent1">
                    <a:lumMod val="50000"/>
                  </a:schemeClr>
                </a:solidFill>
                <a:latin typeface="Arial Black"/>
              </a:rPr>
              <a:t>2017-2018, </a:t>
            </a:r>
            <a:r>
              <a:rPr lang="es-VE" sz="2600" kern="10" dirty="0">
                <a:ln w="15875">
                  <a:solidFill>
                    <a:srgbClr val="000000"/>
                  </a:solidFill>
                  <a:round/>
                  <a:headEnd/>
                  <a:tailEnd/>
                </a:ln>
                <a:solidFill>
                  <a:schemeClr val="accent1">
                    <a:lumMod val="50000"/>
                  </a:schemeClr>
                </a:solidFill>
                <a:latin typeface="Arial Black"/>
              </a:rPr>
              <a:t>y trabajar sobre las efemérides relacionadas con las especies amenazadas.</a:t>
            </a:r>
          </a:p>
        </p:txBody>
      </p:sp>
      <p:pic>
        <p:nvPicPr>
          <p:cNvPr id="126979" name="Imagen 1"/>
          <p:cNvPicPr>
            <a:picLocks noChangeAspect="1"/>
          </p:cNvPicPr>
          <p:nvPr/>
        </p:nvPicPr>
        <p:blipFill>
          <a:blip r:embed="rId2"/>
          <a:srcRect/>
          <a:stretch>
            <a:fillRect/>
          </a:stretch>
        </p:blipFill>
        <p:spPr bwMode="auto">
          <a:xfrm>
            <a:off x="1969692" y="2272887"/>
            <a:ext cx="5233213" cy="3923726"/>
          </a:xfrm>
          <a:prstGeom prst="rect">
            <a:avLst/>
          </a:prstGeom>
          <a:noFill/>
          <a:ln w="38100">
            <a:solidFill>
              <a:schemeClr val="tx2">
                <a:lumMod val="50000"/>
              </a:schemeClr>
            </a:solidFill>
            <a:miter lim="800000"/>
            <a:headEnd/>
            <a:tailEnd/>
          </a:ln>
        </p:spPr>
      </p:pic>
      <p:sp>
        <p:nvSpPr>
          <p:cNvPr id="2" name="Marcador de pie de página 1"/>
          <p:cNvSpPr>
            <a:spLocks noGrp="1"/>
          </p:cNvSpPr>
          <p:nvPr>
            <p:ph type="ftr" sz="quarter" idx="3"/>
          </p:nvPr>
        </p:nvSpPr>
        <p:spPr/>
        <p:txBody>
          <a:bodyPr/>
          <a:lstStyle/>
          <a:p>
            <a:pPr>
              <a:defRPr/>
            </a:pPr>
            <a:r>
              <a:rPr lang="es-VE" smtClean="0"/>
              <a:t>Diseño y Montaje: Francisco Lau - 2017</a:t>
            </a:r>
            <a:endParaRPr lang="es-ES" dirty="0"/>
          </a:p>
        </p:txBody>
      </p:sp>
    </p:spTree>
  </p:cSld>
  <p:clrMapOvr>
    <a:masterClrMapping/>
  </p:clrMapOvr>
  <p:transition>
    <p:fade thruBlk="1"/>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9" name="Marcador de número de diapositiva 3"/>
          <p:cNvSpPr txBox="1">
            <a:spLocks noGrp="1"/>
          </p:cNvSpPr>
          <p:nvPr/>
        </p:nvSpPr>
        <p:spPr bwMode="auto">
          <a:xfrm>
            <a:off x="8399463" y="6664325"/>
            <a:ext cx="611187" cy="152400"/>
          </a:xfrm>
          <a:prstGeom prst="rect">
            <a:avLst/>
          </a:prstGeom>
          <a:noFill/>
          <a:ln w="9525" algn="ctr">
            <a:noFill/>
            <a:miter lim="800000"/>
            <a:headEnd/>
            <a:tailEnd/>
          </a:ln>
        </p:spPr>
        <p:txBody>
          <a:bodyPr lIns="0" tIns="0" rIns="0" bIns="0">
            <a:spAutoFit/>
          </a:bodyPr>
          <a:lstStyle/>
          <a:p>
            <a:pPr algn="r"/>
            <a:fld id="{DAC1E914-A478-4D48-8E44-1F300B6014BF}" type="slidenum">
              <a:rPr lang="es-ES" altLang="es-VE" sz="1000">
                <a:solidFill>
                  <a:srgbClr val="FFFFCC"/>
                </a:solidFill>
              </a:rPr>
              <a:pPr algn="r"/>
              <a:t>46</a:t>
            </a:fld>
            <a:endParaRPr lang="es-ES" altLang="es-VE" sz="1000">
              <a:solidFill>
                <a:srgbClr val="FFFFCC"/>
              </a:solidFill>
            </a:endParaRPr>
          </a:p>
        </p:txBody>
      </p:sp>
      <p:sp>
        <p:nvSpPr>
          <p:cNvPr id="11" name="CuadroTexto 10"/>
          <p:cNvSpPr txBox="1"/>
          <p:nvPr/>
        </p:nvSpPr>
        <p:spPr>
          <a:xfrm>
            <a:off x="226048" y="97681"/>
            <a:ext cx="8793162" cy="584775"/>
          </a:xfrm>
          <a:prstGeom prst="rect">
            <a:avLst/>
          </a:prstGeom>
          <a:noFill/>
        </p:spPr>
        <p:txBody>
          <a:bodyPr wrap="square" rtlCol="0">
            <a:spAutoFit/>
          </a:bodyPr>
          <a:lstStyle/>
          <a:p>
            <a:pPr algn="ctr"/>
            <a:r>
              <a:rPr lang="es-VE" sz="3200" b="1" kern="10" dirty="0" smtClean="0">
                <a:ln w="22225">
                  <a:solidFill>
                    <a:srgbClr val="000000"/>
                  </a:solidFill>
                  <a:round/>
                  <a:headEnd/>
                  <a:tailEnd/>
                </a:ln>
                <a:solidFill>
                  <a:srgbClr val="FFFF00"/>
                </a:solidFill>
                <a:latin typeface="Arial Black"/>
              </a:rPr>
              <a:t>XV </a:t>
            </a:r>
            <a:r>
              <a:rPr lang="es-VE" sz="3200" b="1" kern="10" dirty="0">
                <a:ln w="22225">
                  <a:solidFill>
                    <a:srgbClr val="000000"/>
                  </a:solidFill>
                  <a:round/>
                  <a:headEnd/>
                  <a:tailEnd/>
                </a:ln>
                <a:solidFill>
                  <a:srgbClr val="FFFF00"/>
                </a:solidFill>
                <a:latin typeface="Arial Black"/>
              </a:rPr>
              <a:t>Campaña Ambiental </a:t>
            </a:r>
            <a:r>
              <a:rPr lang="es-VE" sz="3200" b="1" kern="10" dirty="0" smtClean="0">
                <a:ln w="22225">
                  <a:solidFill>
                    <a:srgbClr val="000000"/>
                  </a:solidFill>
                  <a:round/>
                  <a:headEnd/>
                  <a:tailEnd/>
                </a:ln>
                <a:solidFill>
                  <a:srgbClr val="FFFF00"/>
                </a:solidFill>
                <a:latin typeface="Arial Black"/>
              </a:rPr>
              <a:t>2018</a:t>
            </a:r>
            <a:endParaRPr lang="es-VE" sz="3200" b="1" kern="10" dirty="0">
              <a:ln w="22225">
                <a:solidFill>
                  <a:srgbClr val="000000"/>
                </a:solidFill>
                <a:round/>
                <a:headEnd/>
                <a:tailEnd/>
              </a:ln>
              <a:solidFill>
                <a:srgbClr val="FFFF00"/>
              </a:solidFill>
              <a:latin typeface="Arial Black"/>
            </a:endParaRPr>
          </a:p>
        </p:txBody>
      </p:sp>
      <p:pic>
        <p:nvPicPr>
          <p:cNvPr id="5" name="Imagen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8994" y="47154"/>
            <a:ext cx="83260" cy="67637"/>
          </a:xfrm>
          <a:prstGeom prst="rect">
            <a:avLst/>
          </a:prstGeom>
        </p:spPr>
      </p:pic>
      <p:sp>
        <p:nvSpPr>
          <p:cNvPr id="18" name="Título 2"/>
          <p:cNvSpPr txBox="1">
            <a:spLocks/>
          </p:cNvSpPr>
          <p:nvPr/>
        </p:nvSpPr>
        <p:spPr>
          <a:xfrm>
            <a:off x="179387" y="758487"/>
            <a:ext cx="8790278" cy="2769989"/>
          </a:xfrm>
          <a:prstGeom prst="rect">
            <a:avLst/>
          </a:prstGeom>
        </p:spPr>
        <p:txBody>
          <a:bodyPr wrap="square" lIns="0" tIns="0" rIns="0" bIns="0" rtlCol="0">
            <a:spAutoFit/>
          </a:bodyPr>
          <a:lstStyle>
            <a:lvl1pPr algn="ctr" rtl="0" eaLnBrk="0" fontAlgn="base" hangingPunct="0">
              <a:spcBef>
                <a:spcPct val="0"/>
              </a:spcBef>
              <a:spcAft>
                <a:spcPct val="0"/>
              </a:spcAft>
              <a:defRPr sz="3600" b="1">
                <a:solidFill>
                  <a:srgbClr val="CCFFFF"/>
                </a:solidFill>
                <a:latin typeface="+mj-lt"/>
                <a:ea typeface="+mj-ea"/>
                <a:cs typeface="+mj-cs"/>
              </a:defRPr>
            </a:lvl1pPr>
            <a:lvl2pPr algn="ctr" rtl="0" eaLnBrk="0" fontAlgn="base" hangingPunct="0">
              <a:spcBef>
                <a:spcPct val="0"/>
              </a:spcBef>
              <a:spcAft>
                <a:spcPct val="0"/>
              </a:spcAft>
              <a:defRPr sz="3600" b="1">
                <a:solidFill>
                  <a:srgbClr val="CCFFFF"/>
                </a:solidFill>
                <a:latin typeface="Tahoma" pitchFamily="34" charset="0"/>
              </a:defRPr>
            </a:lvl2pPr>
            <a:lvl3pPr algn="ctr" rtl="0" eaLnBrk="0" fontAlgn="base" hangingPunct="0">
              <a:spcBef>
                <a:spcPct val="0"/>
              </a:spcBef>
              <a:spcAft>
                <a:spcPct val="0"/>
              </a:spcAft>
              <a:defRPr sz="3600" b="1">
                <a:solidFill>
                  <a:srgbClr val="CCFFFF"/>
                </a:solidFill>
                <a:latin typeface="Tahoma" pitchFamily="34" charset="0"/>
              </a:defRPr>
            </a:lvl3pPr>
            <a:lvl4pPr algn="ctr" rtl="0" eaLnBrk="0" fontAlgn="base" hangingPunct="0">
              <a:spcBef>
                <a:spcPct val="0"/>
              </a:spcBef>
              <a:spcAft>
                <a:spcPct val="0"/>
              </a:spcAft>
              <a:defRPr sz="3600" b="1">
                <a:solidFill>
                  <a:srgbClr val="CCFFFF"/>
                </a:solidFill>
                <a:latin typeface="Tahoma" pitchFamily="34" charset="0"/>
              </a:defRPr>
            </a:lvl4pPr>
            <a:lvl5pPr algn="ctr" rtl="0" eaLnBrk="0" fontAlgn="base" hangingPunct="0">
              <a:spcBef>
                <a:spcPct val="0"/>
              </a:spcBef>
              <a:spcAft>
                <a:spcPct val="0"/>
              </a:spcAft>
              <a:defRPr sz="3600" b="1">
                <a:solidFill>
                  <a:srgbClr val="CCFFFF"/>
                </a:solidFill>
                <a:latin typeface="Tahoma" pitchFamily="34" charset="0"/>
              </a:defRPr>
            </a:lvl5pPr>
            <a:lvl6pPr marL="457200" algn="ctr" rtl="0" eaLnBrk="0" fontAlgn="base" hangingPunct="0">
              <a:spcBef>
                <a:spcPct val="0"/>
              </a:spcBef>
              <a:spcAft>
                <a:spcPct val="0"/>
              </a:spcAft>
              <a:defRPr sz="3600" b="1">
                <a:solidFill>
                  <a:srgbClr val="CCFFFF"/>
                </a:solidFill>
                <a:latin typeface="Tahoma" pitchFamily="34" charset="0"/>
              </a:defRPr>
            </a:lvl6pPr>
            <a:lvl7pPr marL="914400" algn="ctr" rtl="0" eaLnBrk="0" fontAlgn="base" hangingPunct="0">
              <a:spcBef>
                <a:spcPct val="0"/>
              </a:spcBef>
              <a:spcAft>
                <a:spcPct val="0"/>
              </a:spcAft>
              <a:defRPr sz="3600" b="1">
                <a:solidFill>
                  <a:srgbClr val="CCFFFF"/>
                </a:solidFill>
                <a:latin typeface="Tahoma" pitchFamily="34" charset="0"/>
              </a:defRPr>
            </a:lvl7pPr>
            <a:lvl8pPr marL="1371600" algn="ctr" rtl="0" eaLnBrk="0" fontAlgn="base" hangingPunct="0">
              <a:spcBef>
                <a:spcPct val="0"/>
              </a:spcBef>
              <a:spcAft>
                <a:spcPct val="0"/>
              </a:spcAft>
              <a:defRPr sz="3600" b="1">
                <a:solidFill>
                  <a:srgbClr val="CCFFFF"/>
                </a:solidFill>
                <a:latin typeface="Tahoma" pitchFamily="34" charset="0"/>
              </a:defRPr>
            </a:lvl8pPr>
            <a:lvl9pPr marL="1828800" algn="ctr" rtl="0" eaLnBrk="0" fontAlgn="base" hangingPunct="0">
              <a:spcBef>
                <a:spcPct val="0"/>
              </a:spcBef>
              <a:spcAft>
                <a:spcPct val="0"/>
              </a:spcAft>
              <a:defRPr sz="3600" b="1">
                <a:solidFill>
                  <a:srgbClr val="CCFFFF"/>
                </a:solidFill>
                <a:latin typeface="Tahoma" pitchFamily="34" charset="0"/>
              </a:defRPr>
            </a:lvl9pPr>
          </a:lstStyle>
          <a:p>
            <a:pPr marL="457200" indent="-457200" algn="just" fontAlgn="auto">
              <a:spcAft>
                <a:spcPts val="0"/>
              </a:spcAft>
              <a:buClr>
                <a:srgbClr val="FF0000"/>
              </a:buClr>
              <a:buFont typeface="Wingdings" panose="05000000000000000000" pitchFamily="2" charset="2"/>
              <a:buChar char="Ø"/>
              <a:defRPr/>
            </a:pPr>
            <a:r>
              <a:rPr lang="es-VE" sz="3000" kern="10" dirty="0">
                <a:ln w="25400">
                  <a:solidFill>
                    <a:srgbClr val="000000"/>
                  </a:solidFill>
                  <a:round/>
                  <a:headEnd/>
                  <a:tailEnd/>
                </a:ln>
                <a:latin typeface="Arial Black"/>
                <a:cs typeface="Arial" charset="0"/>
              </a:rPr>
              <a:t>Continuar con la </a:t>
            </a:r>
            <a:r>
              <a:rPr lang="es-VE" sz="3000" kern="10" dirty="0" smtClean="0">
                <a:ln w="25400">
                  <a:solidFill>
                    <a:srgbClr val="000000"/>
                  </a:solidFill>
                  <a:round/>
                  <a:headEnd/>
                  <a:tailEnd/>
                </a:ln>
                <a:latin typeface="Arial Black"/>
                <a:cs typeface="Arial" charset="0"/>
              </a:rPr>
              <a:t>XV </a:t>
            </a:r>
            <a:r>
              <a:rPr lang="es-VE" sz="3000" kern="10" dirty="0">
                <a:ln w="25400">
                  <a:solidFill>
                    <a:srgbClr val="000000"/>
                  </a:solidFill>
                  <a:round/>
                  <a:headEnd/>
                  <a:tailEnd/>
                </a:ln>
                <a:latin typeface="Arial Black"/>
                <a:cs typeface="Arial" charset="0"/>
              </a:rPr>
              <a:t>Campaña Ambiental </a:t>
            </a:r>
            <a:r>
              <a:rPr lang="es-VE" sz="3000" kern="10" dirty="0" smtClean="0">
                <a:ln w="25400">
                  <a:solidFill>
                    <a:srgbClr val="000000"/>
                  </a:solidFill>
                  <a:round/>
                  <a:headEnd/>
                  <a:tailEnd/>
                </a:ln>
                <a:latin typeface="Arial Black"/>
                <a:cs typeface="Arial" charset="0"/>
              </a:rPr>
              <a:t>2018 </a:t>
            </a:r>
            <a:r>
              <a:rPr lang="es-VE" sz="3000" kern="10" dirty="0">
                <a:ln w="25400">
                  <a:solidFill>
                    <a:srgbClr val="000000"/>
                  </a:solidFill>
                  <a:round/>
                  <a:headEnd/>
                  <a:tailEnd/>
                </a:ln>
                <a:latin typeface="Arial Black"/>
                <a:cs typeface="Arial" charset="0"/>
              </a:rPr>
              <a:t>en el “Año Internacional </a:t>
            </a:r>
            <a:r>
              <a:rPr lang="es-VE" sz="3000" kern="10" dirty="0" smtClean="0">
                <a:ln w="25400">
                  <a:solidFill>
                    <a:srgbClr val="000000"/>
                  </a:solidFill>
                  <a:round/>
                  <a:headEnd/>
                  <a:tailEnd/>
                </a:ln>
                <a:latin typeface="Arial Black"/>
                <a:cs typeface="Arial" charset="0"/>
              </a:rPr>
              <a:t>de los Camélidos” </a:t>
            </a:r>
            <a:r>
              <a:rPr lang="es-VE" sz="3000" kern="10" dirty="0">
                <a:ln w="25400">
                  <a:solidFill>
                    <a:srgbClr val="000000"/>
                  </a:solidFill>
                  <a:round/>
                  <a:headEnd/>
                  <a:tailEnd/>
                </a:ln>
                <a:latin typeface="Arial Black"/>
                <a:cs typeface="Arial" charset="0"/>
              </a:rPr>
              <a:t>con el lema “Proteger la Naturaleza es </a:t>
            </a:r>
            <a:r>
              <a:rPr lang="es-VE" sz="3000" kern="10" dirty="0" smtClean="0">
                <a:ln w="25400">
                  <a:solidFill>
                    <a:srgbClr val="000000"/>
                  </a:solidFill>
                  <a:round/>
                  <a:headEnd/>
                  <a:tailEnd/>
                </a:ln>
                <a:latin typeface="Arial Black"/>
                <a:cs typeface="Arial" charset="0"/>
              </a:rPr>
              <a:t>Conservar </a:t>
            </a:r>
            <a:r>
              <a:rPr lang="es-VE" sz="3000" kern="10" dirty="0">
                <a:ln w="25400">
                  <a:solidFill>
                    <a:srgbClr val="000000"/>
                  </a:solidFill>
                  <a:round/>
                  <a:headEnd/>
                  <a:tailEnd/>
                </a:ln>
                <a:latin typeface="Arial Black"/>
                <a:cs typeface="Arial" charset="0"/>
              </a:rPr>
              <a:t>las Áreas Naturales y Preservar la Vida”</a:t>
            </a:r>
          </a:p>
        </p:txBody>
      </p:sp>
      <p:pic>
        <p:nvPicPr>
          <p:cNvPr id="2" name="21_Cantico_a_las_Criaturas-Karo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60065" y="5594630"/>
            <a:ext cx="609600" cy="609600"/>
          </a:xfrm>
          <a:prstGeom prst="rect">
            <a:avLst/>
          </a:prstGeom>
        </p:spPr>
      </p:pic>
      <p:sp>
        <p:nvSpPr>
          <p:cNvPr id="3" name="Marcador de pie de página 2"/>
          <p:cNvSpPr>
            <a:spLocks noGrp="1"/>
          </p:cNvSpPr>
          <p:nvPr>
            <p:ph type="ftr" sz="quarter" idx="3"/>
          </p:nvPr>
        </p:nvSpPr>
        <p:spPr/>
        <p:txBody>
          <a:bodyPr/>
          <a:lstStyle/>
          <a:p>
            <a:pPr>
              <a:defRPr/>
            </a:pPr>
            <a:r>
              <a:rPr lang="es-VE" smtClean="0"/>
              <a:t>Diseño y Montaje: Francisco Lau - 2017</a:t>
            </a:r>
            <a:endParaRPr lang="es-ES" dirty="0"/>
          </a:p>
        </p:txBody>
      </p:sp>
      <p:pic>
        <p:nvPicPr>
          <p:cNvPr id="4" name="Imagen 3"/>
          <p:cNvPicPr>
            <a:picLocks noChangeAspect="1"/>
          </p:cNvPicPr>
          <p:nvPr/>
        </p:nvPicPr>
        <p:blipFill>
          <a:blip r:embed="rId7"/>
          <a:stretch>
            <a:fillRect/>
          </a:stretch>
        </p:blipFill>
        <p:spPr>
          <a:xfrm>
            <a:off x="4572000" y="3280959"/>
            <a:ext cx="4413597" cy="2898482"/>
          </a:xfrm>
          <a:prstGeom prst="rect">
            <a:avLst/>
          </a:prstGeom>
        </p:spPr>
      </p:pic>
      <p:sp>
        <p:nvSpPr>
          <p:cNvPr id="9" name="Título 2"/>
          <p:cNvSpPr txBox="1">
            <a:spLocks/>
          </p:cNvSpPr>
          <p:nvPr/>
        </p:nvSpPr>
        <p:spPr>
          <a:xfrm>
            <a:off x="195320" y="4114952"/>
            <a:ext cx="4172241" cy="2000548"/>
          </a:xfrm>
          <a:prstGeom prst="rect">
            <a:avLst/>
          </a:prstGeom>
        </p:spPr>
        <p:txBody>
          <a:bodyPr wrap="square" lIns="0" tIns="0" rIns="0" bIns="0" rtlCol="0">
            <a:spAutoFit/>
          </a:bodyPr>
          <a:lstStyle>
            <a:lvl1pPr algn="ctr" rtl="0" eaLnBrk="0" fontAlgn="base" hangingPunct="0">
              <a:spcBef>
                <a:spcPct val="0"/>
              </a:spcBef>
              <a:spcAft>
                <a:spcPct val="0"/>
              </a:spcAft>
              <a:defRPr sz="3600" b="1">
                <a:solidFill>
                  <a:srgbClr val="CCFFFF"/>
                </a:solidFill>
                <a:latin typeface="+mj-lt"/>
                <a:ea typeface="+mj-ea"/>
                <a:cs typeface="+mj-cs"/>
              </a:defRPr>
            </a:lvl1pPr>
            <a:lvl2pPr algn="ctr" rtl="0" eaLnBrk="0" fontAlgn="base" hangingPunct="0">
              <a:spcBef>
                <a:spcPct val="0"/>
              </a:spcBef>
              <a:spcAft>
                <a:spcPct val="0"/>
              </a:spcAft>
              <a:defRPr sz="3600" b="1">
                <a:solidFill>
                  <a:srgbClr val="CCFFFF"/>
                </a:solidFill>
                <a:latin typeface="Tahoma" pitchFamily="34" charset="0"/>
              </a:defRPr>
            </a:lvl2pPr>
            <a:lvl3pPr algn="ctr" rtl="0" eaLnBrk="0" fontAlgn="base" hangingPunct="0">
              <a:spcBef>
                <a:spcPct val="0"/>
              </a:spcBef>
              <a:spcAft>
                <a:spcPct val="0"/>
              </a:spcAft>
              <a:defRPr sz="3600" b="1">
                <a:solidFill>
                  <a:srgbClr val="CCFFFF"/>
                </a:solidFill>
                <a:latin typeface="Tahoma" pitchFamily="34" charset="0"/>
              </a:defRPr>
            </a:lvl3pPr>
            <a:lvl4pPr algn="ctr" rtl="0" eaLnBrk="0" fontAlgn="base" hangingPunct="0">
              <a:spcBef>
                <a:spcPct val="0"/>
              </a:spcBef>
              <a:spcAft>
                <a:spcPct val="0"/>
              </a:spcAft>
              <a:defRPr sz="3600" b="1">
                <a:solidFill>
                  <a:srgbClr val="CCFFFF"/>
                </a:solidFill>
                <a:latin typeface="Tahoma" pitchFamily="34" charset="0"/>
              </a:defRPr>
            </a:lvl4pPr>
            <a:lvl5pPr algn="ctr" rtl="0" eaLnBrk="0" fontAlgn="base" hangingPunct="0">
              <a:spcBef>
                <a:spcPct val="0"/>
              </a:spcBef>
              <a:spcAft>
                <a:spcPct val="0"/>
              </a:spcAft>
              <a:defRPr sz="3600" b="1">
                <a:solidFill>
                  <a:srgbClr val="CCFFFF"/>
                </a:solidFill>
                <a:latin typeface="Tahoma" pitchFamily="34" charset="0"/>
              </a:defRPr>
            </a:lvl5pPr>
            <a:lvl6pPr marL="457200" algn="ctr" rtl="0" eaLnBrk="0" fontAlgn="base" hangingPunct="0">
              <a:spcBef>
                <a:spcPct val="0"/>
              </a:spcBef>
              <a:spcAft>
                <a:spcPct val="0"/>
              </a:spcAft>
              <a:defRPr sz="3600" b="1">
                <a:solidFill>
                  <a:srgbClr val="CCFFFF"/>
                </a:solidFill>
                <a:latin typeface="Tahoma" pitchFamily="34" charset="0"/>
              </a:defRPr>
            </a:lvl6pPr>
            <a:lvl7pPr marL="914400" algn="ctr" rtl="0" eaLnBrk="0" fontAlgn="base" hangingPunct="0">
              <a:spcBef>
                <a:spcPct val="0"/>
              </a:spcBef>
              <a:spcAft>
                <a:spcPct val="0"/>
              </a:spcAft>
              <a:defRPr sz="3600" b="1">
                <a:solidFill>
                  <a:srgbClr val="CCFFFF"/>
                </a:solidFill>
                <a:latin typeface="Tahoma" pitchFamily="34" charset="0"/>
              </a:defRPr>
            </a:lvl7pPr>
            <a:lvl8pPr marL="1371600" algn="ctr" rtl="0" eaLnBrk="0" fontAlgn="base" hangingPunct="0">
              <a:spcBef>
                <a:spcPct val="0"/>
              </a:spcBef>
              <a:spcAft>
                <a:spcPct val="0"/>
              </a:spcAft>
              <a:defRPr sz="3600" b="1">
                <a:solidFill>
                  <a:srgbClr val="CCFFFF"/>
                </a:solidFill>
                <a:latin typeface="Tahoma" pitchFamily="34" charset="0"/>
              </a:defRPr>
            </a:lvl8pPr>
            <a:lvl9pPr marL="1828800" algn="ctr" rtl="0" eaLnBrk="0" fontAlgn="base" hangingPunct="0">
              <a:spcBef>
                <a:spcPct val="0"/>
              </a:spcBef>
              <a:spcAft>
                <a:spcPct val="0"/>
              </a:spcAft>
              <a:defRPr sz="3600" b="1">
                <a:solidFill>
                  <a:srgbClr val="CCFFFF"/>
                </a:solidFill>
                <a:latin typeface="Tahoma" pitchFamily="34" charset="0"/>
              </a:defRPr>
            </a:lvl9pPr>
          </a:lstStyle>
          <a:p>
            <a:pPr marL="457200" indent="-457200" algn="just" fontAlgn="auto">
              <a:spcAft>
                <a:spcPts val="0"/>
              </a:spcAft>
              <a:buClr>
                <a:srgbClr val="FF0000"/>
              </a:buClr>
              <a:buFont typeface="Wingdings" panose="05000000000000000000" pitchFamily="2" charset="2"/>
              <a:buChar char="Ø"/>
              <a:defRPr/>
            </a:pPr>
            <a:r>
              <a:rPr lang="es-VE" sz="2600" kern="10" dirty="0" smtClean="0">
                <a:ln w="25400">
                  <a:solidFill>
                    <a:srgbClr val="000000"/>
                  </a:solidFill>
                  <a:round/>
                  <a:headEnd/>
                  <a:tailEnd/>
                </a:ln>
                <a:latin typeface="Arial Black"/>
                <a:cs typeface="Arial" charset="0"/>
              </a:rPr>
              <a:t>Anticipar </a:t>
            </a:r>
            <a:r>
              <a:rPr lang="es-VE" sz="2600" kern="10" dirty="0">
                <a:ln w="25400">
                  <a:solidFill>
                    <a:srgbClr val="000000"/>
                  </a:solidFill>
                  <a:round/>
                  <a:headEnd/>
                  <a:tailEnd/>
                </a:ln>
                <a:latin typeface="Arial Black"/>
                <a:cs typeface="Arial" charset="0"/>
              </a:rPr>
              <a:t>la </a:t>
            </a:r>
            <a:r>
              <a:rPr lang="es-VE" sz="2600" kern="10" dirty="0" smtClean="0">
                <a:ln w="25400">
                  <a:solidFill>
                    <a:srgbClr val="000000"/>
                  </a:solidFill>
                  <a:round/>
                  <a:headEnd/>
                  <a:tailEnd/>
                </a:ln>
                <a:latin typeface="Arial Black"/>
                <a:cs typeface="Arial" charset="0"/>
              </a:rPr>
              <a:t>XVI </a:t>
            </a:r>
            <a:r>
              <a:rPr lang="es-VE" sz="2600" kern="10" dirty="0">
                <a:ln w="25400">
                  <a:solidFill>
                    <a:srgbClr val="000000"/>
                  </a:solidFill>
                  <a:round/>
                  <a:headEnd/>
                  <a:tailEnd/>
                </a:ln>
                <a:latin typeface="Arial Black"/>
                <a:cs typeface="Arial" charset="0"/>
              </a:rPr>
              <a:t>Campaña Ambiental </a:t>
            </a:r>
            <a:r>
              <a:rPr lang="es-VE" sz="2600" kern="10" dirty="0" smtClean="0">
                <a:ln w="25400">
                  <a:solidFill>
                    <a:srgbClr val="000000"/>
                  </a:solidFill>
                  <a:round/>
                  <a:headEnd/>
                  <a:tailEnd/>
                </a:ln>
                <a:latin typeface="Arial Black"/>
                <a:cs typeface="Arial" charset="0"/>
              </a:rPr>
              <a:t>2019 </a:t>
            </a:r>
            <a:r>
              <a:rPr lang="es-VE" sz="2600" kern="10" dirty="0">
                <a:ln w="25400">
                  <a:solidFill>
                    <a:srgbClr val="000000"/>
                  </a:solidFill>
                  <a:round/>
                  <a:headEnd/>
                  <a:tailEnd/>
                </a:ln>
                <a:latin typeface="Arial Black"/>
                <a:cs typeface="Arial" charset="0"/>
              </a:rPr>
              <a:t>en el “Año Internacional </a:t>
            </a:r>
            <a:r>
              <a:rPr lang="es-VE" sz="2600" kern="10" dirty="0" smtClean="0">
                <a:ln w="25400">
                  <a:solidFill>
                    <a:srgbClr val="000000"/>
                  </a:solidFill>
                  <a:round/>
                  <a:headEnd/>
                  <a:tailEnd/>
                </a:ln>
                <a:latin typeface="Arial Black"/>
                <a:cs typeface="Arial" charset="0"/>
              </a:rPr>
              <a:t>de las Lenguas Indígenas”</a:t>
            </a:r>
            <a:endParaRPr lang="es-VE" sz="2600" kern="10" dirty="0">
              <a:ln w="25400">
                <a:solidFill>
                  <a:srgbClr val="000000"/>
                </a:solidFill>
                <a:round/>
                <a:headEnd/>
                <a:tailEnd/>
              </a:ln>
              <a:latin typeface="Arial Black"/>
              <a:cs typeface="Arial" charset="0"/>
            </a:endParaRPr>
          </a:p>
        </p:txBody>
      </p:sp>
    </p:spTree>
    <p:extLst>
      <p:ext uri="{BB962C8B-B14F-4D97-AF65-F5344CB8AC3E}">
        <p14:creationId xmlns:p14="http://schemas.microsoft.com/office/powerpoint/2010/main" val="171745483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19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7879">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377" y="163599"/>
            <a:ext cx="7345719" cy="5975115"/>
          </a:xfrm>
          <a:prstGeom prst="rect">
            <a:avLst/>
          </a:prstGeom>
        </p:spPr>
      </p:pic>
      <p:sp>
        <p:nvSpPr>
          <p:cNvPr id="2" name="Marcador de pie de página 1"/>
          <p:cNvSpPr>
            <a:spLocks noGrp="1"/>
          </p:cNvSpPr>
          <p:nvPr>
            <p:ph type="ftr" sz="quarter" idx="3"/>
          </p:nvPr>
        </p:nvSpPr>
        <p:spPr/>
        <p:txBody>
          <a:bodyPr/>
          <a:lstStyle/>
          <a:p>
            <a:pPr>
              <a:defRPr/>
            </a:pPr>
            <a:r>
              <a:rPr lang="es-VE" dirty="0" smtClean="0"/>
              <a:t>Diseño y Montaje: Francisco Lau - 2017</a:t>
            </a:r>
            <a:endParaRPr lang="es-ES" dirty="0"/>
          </a:p>
        </p:txBody>
      </p:sp>
      <p:sp>
        <p:nvSpPr>
          <p:cNvPr id="3" name="Rectángulo 2"/>
          <p:cNvSpPr/>
          <p:nvPr/>
        </p:nvSpPr>
        <p:spPr>
          <a:xfrm>
            <a:off x="179388" y="5307717"/>
            <a:ext cx="1826141" cy="830997"/>
          </a:xfrm>
          <a:prstGeom prst="rect">
            <a:avLst/>
          </a:prstGeom>
        </p:spPr>
        <p:txBody>
          <a:bodyPr wrap="none">
            <a:spAutoFit/>
          </a:bodyPr>
          <a:lstStyle/>
          <a:p>
            <a:pPr algn="ctr"/>
            <a:r>
              <a:rPr lang="es-VE" sz="4800" b="1" kern="10" dirty="0" smtClean="0">
                <a:ln w="22225">
                  <a:solidFill>
                    <a:srgbClr val="000000"/>
                  </a:solidFill>
                  <a:round/>
                  <a:headEnd/>
                  <a:tailEnd/>
                </a:ln>
                <a:solidFill>
                  <a:srgbClr val="FFFF00"/>
                </a:solidFill>
                <a:latin typeface="Arial Black"/>
              </a:rPr>
              <a:t>2017</a:t>
            </a:r>
            <a:endParaRPr lang="es-VE" sz="4800" dirty="0"/>
          </a:p>
        </p:txBody>
      </p:sp>
      <p:sp>
        <p:nvSpPr>
          <p:cNvPr id="5" name="Rectángulo 4"/>
          <p:cNvSpPr/>
          <p:nvPr/>
        </p:nvSpPr>
        <p:spPr>
          <a:xfrm>
            <a:off x="7132659" y="5283929"/>
            <a:ext cx="1826141" cy="830997"/>
          </a:xfrm>
          <a:prstGeom prst="rect">
            <a:avLst/>
          </a:prstGeom>
        </p:spPr>
        <p:txBody>
          <a:bodyPr wrap="none">
            <a:spAutoFit/>
          </a:bodyPr>
          <a:lstStyle/>
          <a:p>
            <a:pPr algn="ctr"/>
            <a:r>
              <a:rPr lang="es-VE" sz="4800" b="1" kern="10" dirty="0">
                <a:ln w="22225">
                  <a:solidFill>
                    <a:srgbClr val="000000"/>
                  </a:solidFill>
                  <a:round/>
                  <a:headEnd/>
                  <a:tailEnd/>
                </a:ln>
                <a:solidFill>
                  <a:srgbClr val="FFFF00"/>
                </a:solidFill>
                <a:latin typeface="Arial Black"/>
              </a:rPr>
              <a:t>2018</a:t>
            </a:r>
            <a:endParaRPr lang="es-VE" sz="4800" dirty="0"/>
          </a:p>
        </p:txBody>
      </p:sp>
    </p:spTree>
    <p:extLst>
      <p:ext uri="{BB962C8B-B14F-4D97-AF65-F5344CB8AC3E}">
        <p14:creationId xmlns:p14="http://schemas.microsoft.com/office/powerpoint/2010/main" val="2601879689"/>
      </p:ext>
    </p:extLst>
  </p:cSld>
  <p:clrMapOvr>
    <a:masterClrMapping/>
  </p:clrMapOvr>
  <p:transition>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628650" y="20972"/>
            <a:ext cx="7886700" cy="461665"/>
          </a:xfrm>
          <a:noFill/>
          <a:ln w="9525">
            <a:noFill/>
            <a:miter lim="800000"/>
            <a:headEnd/>
            <a:tailEnd/>
          </a:ln>
        </p:spPr>
        <p:txBody>
          <a:bodyPr vert="horz" wrap="square" lIns="0" tIns="0" rIns="0" bIns="0" numCol="1" rtlCol="0" anchor="ctr" anchorCtr="0" compatLnSpc="1">
            <a:prstTxWarp prst="textNoShape">
              <a:avLst/>
            </a:prstTxWarp>
            <a:spAutoFit/>
          </a:bodyPr>
          <a:lstStyle/>
          <a:p>
            <a:pPr algn="ctr" fontAlgn="auto">
              <a:lnSpc>
                <a:spcPct val="100000"/>
              </a:lnSpc>
              <a:spcAft>
                <a:spcPts val="0"/>
              </a:spcAft>
            </a:pPr>
            <a:r>
              <a:rPr lang="es-VE" sz="3000" b="1" kern="10" dirty="0">
                <a:ln w="25400">
                  <a:solidFill>
                    <a:srgbClr val="000000"/>
                  </a:solidFill>
                  <a:round/>
                  <a:headEnd/>
                  <a:tailEnd/>
                </a:ln>
                <a:solidFill>
                  <a:srgbClr val="FFCCFF"/>
                </a:solidFill>
                <a:latin typeface="Arial Black"/>
                <a:cs typeface="Arial" charset="0"/>
              </a:rPr>
              <a:t>Objetivos</a:t>
            </a:r>
          </a:p>
        </p:txBody>
      </p:sp>
      <p:sp>
        <p:nvSpPr>
          <p:cNvPr id="4" name="Marcador de contenido 3"/>
          <p:cNvSpPr>
            <a:spLocks noGrp="1"/>
          </p:cNvSpPr>
          <p:nvPr>
            <p:ph idx="1"/>
          </p:nvPr>
        </p:nvSpPr>
        <p:spPr>
          <a:xfrm>
            <a:off x="179387" y="588612"/>
            <a:ext cx="8785225" cy="1600438"/>
          </a:xfrm>
          <a:noFill/>
          <a:ln w="9525">
            <a:noFill/>
            <a:miter lim="800000"/>
            <a:headEnd/>
            <a:tailEnd/>
          </a:ln>
        </p:spPr>
        <p:txBody>
          <a:bodyPr vert="horz" wrap="square" lIns="0" tIns="0" rIns="0" bIns="0" numCol="1" rtlCol="0" anchor="t" anchorCtr="0" compatLnSpc="1">
            <a:prstTxWarp prst="textNoShape">
              <a:avLst/>
            </a:prstTxWarp>
            <a:spAutoFit/>
          </a:bodyPr>
          <a:lstStyle/>
          <a:p>
            <a:pPr marL="360000" indent="-360000" defTabSz="360000" fontAlgn="auto">
              <a:lnSpc>
                <a:spcPct val="100000"/>
              </a:lnSpc>
              <a:spcBef>
                <a:spcPts val="1200"/>
              </a:spcBef>
              <a:spcAft>
                <a:spcPts val="0"/>
              </a:spcAft>
              <a:buClr>
                <a:srgbClr val="FF0000"/>
              </a:buClr>
              <a:buFont typeface="Wingdings" panose="05000000000000000000" pitchFamily="2" charset="2"/>
              <a:buChar char="Ø"/>
            </a:pPr>
            <a:r>
              <a:rPr lang="es-VE" sz="2600" kern="10" dirty="0">
                <a:ln w="15875">
                  <a:solidFill>
                    <a:srgbClr val="000000"/>
                  </a:solidFill>
                  <a:round/>
                  <a:headEnd/>
                  <a:tailEnd/>
                </a:ln>
                <a:solidFill>
                  <a:schemeClr val="accent6">
                    <a:lumMod val="75000"/>
                  </a:schemeClr>
                </a:solidFill>
                <a:latin typeface="Arial Black"/>
              </a:rPr>
              <a:t>Proyectar la Campaña a través de los medios de comunicación, regionales y nacionales y promover la implantación de la campaña a nivel nacional en todos los frentes posibles.</a:t>
            </a:r>
          </a:p>
        </p:txBody>
      </p:sp>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9278" y="2189050"/>
            <a:ext cx="4705779" cy="3041872"/>
          </a:xfrm>
          <a:prstGeom prst="rect">
            <a:avLst/>
          </a:prstGeom>
        </p:spPr>
      </p:pic>
      <p:pic>
        <p:nvPicPr>
          <p:cNvPr id="5" name="Imagen 6"/>
          <p:cNvPicPr>
            <a:picLocks noChangeAspect="1"/>
          </p:cNvPicPr>
          <p:nvPr/>
        </p:nvPicPr>
        <p:blipFill>
          <a:blip r:embed="rId3"/>
          <a:srcRect/>
          <a:stretch>
            <a:fillRect/>
          </a:stretch>
        </p:blipFill>
        <p:spPr bwMode="auto">
          <a:xfrm>
            <a:off x="0" y="2592959"/>
            <a:ext cx="2091193" cy="3681851"/>
          </a:xfrm>
          <a:prstGeom prst="rect">
            <a:avLst/>
          </a:prstGeom>
          <a:noFill/>
          <a:ln w="9525">
            <a:noFill/>
            <a:miter lim="800000"/>
            <a:headEnd/>
            <a:tailEnd/>
          </a:ln>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8129" y="3586039"/>
            <a:ext cx="6155872" cy="2688772"/>
          </a:xfrm>
          <a:prstGeom prst="rect">
            <a:avLst/>
          </a:prstGeom>
        </p:spPr>
      </p:pic>
      <p:sp>
        <p:nvSpPr>
          <p:cNvPr id="7" name="Marcador de pie de página 6"/>
          <p:cNvSpPr>
            <a:spLocks noGrp="1"/>
          </p:cNvSpPr>
          <p:nvPr>
            <p:ph type="ftr" sz="quarter" idx="3"/>
          </p:nvPr>
        </p:nvSpPr>
        <p:spPr/>
        <p:txBody>
          <a:bodyPr/>
          <a:lstStyle/>
          <a:p>
            <a:pPr>
              <a:defRPr/>
            </a:pPr>
            <a:r>
              <a:rPr lang="es-VE" smtClean="0"/>
              <a:t>Diseño y Montaje: Francisco Lau - 2017</a:t>
            </a:r>
            <a:endParaRPr lang="es-ES" dirty="0"/>
          </a:p>
        </p:txBody>
      </p:sp>
    </p:spTree>
  </p:cSld>
  <p:clrMapOvr>
    <a:masterClrMapping/>
  </p:clrMapOvr>
  <p:transition>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628650" y="20972"/>
            <a:ext cx="7886700" cy="461665"/>
          </a:xfrm>
          <a:noFill/>
          <a:ln w="9525">
            <a:noFill/>
            <a:miter lim="800000"/>
            <a:headEnd/>
            <a:tailEnd/>
          </a:ln>
        </p:spPr>
        <p:txBody>
          <a:bodyPr vert="horz" wrap="square" lIns="0" tIns="0" rIns="0" bIns="0" numCol="1" rtlCol="0" anchor="ctr" anchorCtr="0" compatLnSpc="1">
            <a:prstTxWarp prst="textNoShape">
              <a:avLst/>
            </a:prstTxWarp>
            <a:spAutoFit/>
          </a:bodyPr>
          <a:lstStyle/>
          <a:p>
            <a:pPr algn="ctr" fontAlgn="auto">
              <a:lnSpc>
                <a:spcPct val="100000"/>
              </a:lnSpc>
              <a:spcAft>
                <a:spcPts val="0"/>
              </a:spcAft>
            </a:pPr>
            <a:r>
              <a:rPr lang="es-VE" sz="3000" b="1" kern="10" dirty="0">
                <a:ln w="25400">
                  <a:solidFill>
                    <a:srgbClr val="000000"/>
                  </a:solidFill>
                  <a:round/>
                  <a:headEnd/>
                  <a:tailEnd/>
                </a:ln>
                <a:solidFill>
                  <a:srgbClr val="FFCCFF"/>
                </a:solidFill>
                <a:latin typeface="Arial Black"/>
                <a:cs typeface="Arial" charset="0"/>
              </a:rPr>
              <a:t>Objetivos</a:t>
            </a:r>
          </a:p>
        </p:txBody>
      </p:sp>
      <p:sp>
        <p:nvSpPr>
          <p:cNvPr id="4" name="Marcador de contenido 3"/>
          <p:cNvSpPr>
            <a:spLocks noGrp="1"/>
          </p:cNvSpPr>
          <p:nvPr>
            <p:ph idx="1"/>
          </p:nvPr>
        </p:nvSpPr>
        <p:spPr>
          <a:xfrm>
            <a:off x="179388" y="545921"/>
            <a:ext cx="8785226" cy="2400657"/>
          </a:xfrm>
          <a:noFill/>
          <a:ln w="9525">
            <a:noFill/>
            <a:miter lim="800000"/>
            <a:headEnd/>
            <a:tailEnd/>
          </a:ln>
        </p:spPr>
        <p:txBody>
          <a:bodyPr vert="horz" wrap="square" lIns="0" tIns="0" rIns="0" bIns="0" numCol="1" rtlCol="0" anchor="t" anchorCtr="0" compatLnSpc="1">
            <a:prstTxWarp prst="textNoShape">
              <a:avLst/>
            </a:prstTxWarp>
            <a:spAutoFit/>
          </a:bodyPr>
          <a:lstStyle/>
          <a:p>
            <a:pPr marL="360000" indent="-360000" defTabSz="360000" fontAlgn="auto">
              <a:lnSpc>
                <a:spcPct val="100000"/>
              </a:lnSpc>
              <a:spcBef>
                <a:spcPts val="1200"/>
              </a:spcBef>
              <a:spcAft>
                <a:spcPts val="0"/>
              </a:spcAft>
              <a:buClr>
                <a:srgbClr val="FF0000"/>
              </a:buClr>
              <a:buFont typeface="Wingdings" panose="05000000000000000000" pitchFamily="2" charset="2"/>
              <a:buChar char="Ø"/>
            </a:pPr>
            <a:r>
              <a:rPr lang="es-VE" sz="2600" kern="10" dirty="0">
                <a:ln w="15875">
                  <a:solidFill>
                    <a:srgbClr val="000000"/>
                  </a:solidFill>
                  <a:round/>
                  <a:headEnd/>
                  <a:tailEnd/>
                </a:ln>
                <a:solidFill>
                  <a:schemeClr val="accent6">
                    <a:lumMod val="75000"/>
                  </a:schemeClr>
                </a:solidFill>
                <a:latin typeface="Arial Black"/>
              </a:rPr>
              <a:t>Difundir los contenidos de los recursos didácticos y divulgativos de la XIV Campaña Ambiental 2017, disponibles en el sitio web “Musguito”, en la dirección: </a:t>
            </a:r>
            <a:r>
              <a:rPr lang="es-VE" sz="2300" kern="10" dirty="0">
                <a:ln w="15875">
                  <a:solidFill>
                    <a:srgbClr val="000000"/>
                  </a:solidFill>
                  <a:round/>
                  <a:headEnd/>
                  <a:tailEnd/>
                </a:ln>
                <a:solidFill>
                  <a:srgbClr val="0070C0"/>
                </a:solidFill>
                <a:latin typeface="Arial Black"/>
                <a:hlinkClick r:id="rId2"/>
              </a:rPr>
              <a:t>http://</a:t>
            </a:r>
            <a:r>
              <a:rPr lang="es-VE" sz="2300" kern="10" dirty="0" smtClean="0">
                <a:ln w="15875">
                  <a:solidFill>
                    <a:srgbClr val="000000"/>
                  </a:solidFill>
                  <a:round/>
                  <a:headEnd/>
                  <a:tailEnd/>
                </a:ln>
                <a:solidFill>
                  <a:srgbClr val="0070C0"/>
                </a:solidFill>
                <a:latin typeface="Arial Black"/>
                <a:hlinkClick r:id="rId2"/>
              </a:rPr>
              <a:t>musguito.net.ve/camp_ambiental/index.html</a:t>
            </a:r>
            <a:r>
              <a:rPr lang="es-VE" sz="2600" kern="10" dirty="0" smtClean="0">
                <a:ln w="15875">
                  <a:solidFill>
                    <a:srgbClr val="000000"/>
                  </a:solidFill>
                  <a:round/>
                  <a:headEnd/>
                  <a:tailEnd/>
                </a:ln>
                <a:solidFill>
                  <a:schemeClr val="accent6">
                    <a:lumMod val="75000"/>
                  </a:schemeClr>
                </a:solidFill>
                <a:latin typeface="Arial Black"/>
              </a:rPr>
              <a:t> </a:t>
            </a:r>
            <a:r>
              <a:rPr lang="es-VE" sz="2600" kern="10" dirty="0">
                <a:ln w="15875">
                  <a:solidFill>
                    <a:srgbClr val="000000"/>
                  </a:solidFill>
                  <a:round/>
                  <a:headEnd/>
                  <a:tailEnd/>
                </a:ln>
                <a:solidFill>
                  <a:schemeClr val="accent6">
                    <a:lumMod val="75000"/>
                  </a:schemeClr>
                </a:solidFill>
                <a:latin typeface="Arial Black"/>
              </a:rPr>
              <a:t>y a través de medios digitales.</a:t>
            </a:r>
            <a:r>
              <a:rPr lang="es-VE" sz="2400" kern="10" dirty="0" smtClean="0">
                <a:ln w="15875">
                  <a:solidFill>
                    <a:srgbClr val="000000"/>
                  </a:solidFill>
                  <a:round/>
                  <a:headEnd/>
                  <a:tailEnd/>
                </a:ln>
                <a:solidFill>
                  <a:srgbClr val="FFFF00"/>
                </a:solidFill>
                <a:latin typeface="Arial Black"/>
              </a:rPr>
              <a:t> </a:t>
            </a:r>
            <a:endParaRPr lang="es-VE" sz="2600" kern="10" dirty="0">
              <a:ln w="15875">
                <a:solidFill>
                  <a:srgbClr val="000000"/>
                </a:solidFill>
                <a:round/>
                <a:headEnd/>
                <a:tailEnd/>
              </a:ln>
              <a:solidFill>
                <a:schemeClr val="accent6">
                  <a:lumMod val="75000"/>
                </a:schemeClr>
              </a:solidFill>
              <a:latin typeface="Arial Black"/>
            </a:endParaRPr>
          </a:p>
        </p:txBody>
      </p:sp>
      <p:pic>
        <p:nvPicPr>
          <p:cNvPr id="75780" name="Imagen 9">
            <a:hlinkClick r:id="rId3" action="ppaction://hlinkfile"/>
          </p:cNvPr>
          <p:cNvPicPr>
            <a:picLocks noChangeAspect="1"/>
          </p:cNvPicPr>
          <p:nvPr/>
        </p:nvPicPr>
        <p:blipFill>
          <a:blip r:embed="rId4"/>
          <a:srcRect/>
          <a:stretch>
            <a:fillRect/>
          </a:stretch>
        </p:blipFill>
        <p:spPr bwMode="auto">
          <a:xfrm>
            <a:off x="7107618" y="4333461"/>
            <a:ext cx="1856995" cy="1856996"/>
          </a:xfrm>
          <a:prstGeom prst="rect">
            <a:avLst/>
          </a:prstGeom>
          <a:noFill/>
          <a:ln w="9525">
            <a:noFill/>
            <a:miter lim="800000"/>
            <a:headEnd/>
            <a:tailEnd/>
          </a:ln>
        </p:spPr>
      </p:pic>
      <p:pic>
        <p:nvPicPr>
          <p:cNvPr id="7" name="Imagen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9545" y="2956069"/>
            <a:ext cx="3604176" cy="3241455"/>
          </a:xfrm>
          <a:prstGeom prst="rect">
            <a:avLst/>
          </a:prstGeom>
        </p:spPr>
      </p:pic>
      <p:sp>
        <p:nvSpPr>
          <p:cNvPr id="2" name="Marcador de pie de página 1"/>
          <p:cNvSpPr>
            <a:spLocks noGrp="1"/>
          </p:cNvSpPr>
          <p:nvPr>
            <p:ph type="ftr" sz="quarter" idx="3"/>
          </p:nvPr>
        </p:nvSpPr>
        <p:spPr/>
        <p:txBody>
          <a:bodyPr/>
          <a:lstStyle/>
          <a:p>
            <a:pPr>
              <a:defRPr/>
            </a:pPr>
            <a:r>
              <a:rPr lang="es-VE" smtClean="0"/>
              <a:t>Diseño y Montaje: Francisco Lau - 2017</a:t>
            </a:r>
            <a:endParaRPr lang="es-ES" dirty="0"/>
          </a:p>
        </p:txBody>
      </p:sp>
    </p:spTree>
  </p:cSld>
  <p:clrMapOvr>
    <a:masterClrMapping/>
  </p:clrMapOvr>
  <p:transition>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628650" y="20972"/>
            <a:ext cx="7886700" cy="461665"/>
          </a:xfrm>
          <a:noFill/>
          <a:ln w="9525">
            <a:noFill/>
            <a:miter lim="800000"/>
            <a:headEnd/>
            <a:tailEnd/>
          </a:ln>
        </p:spPr>
        <p:txBody>
          <a:bodyPr vert="horz" wrap="square" lIns="0" tIns="0" rIns="0" bIns="0" numCol="1" rtlCol="0" anchor="ctr" anchorCtr="0" compatLnSpc="1">
            <a:prstTxWarp prst="textNoShape">
              <a:avLst/>
            </a:prstTxWarp>
            <a:spAutoFit/>
          </a:bodyPr>
          <a:lstStyle/>
          <a:p>
            <a:pPr algn="ctr" fontAlgn="auto">
              <a:lnSpc>
                <a:spcPct val="100000"/>
              </a:lnSpc>
              <a:spcAft>
                <a:spcPts val="0"/>
              </a:spcAft>
            </a:pPr>
            <a:r>
              <a:rPr lang="es-VE" sz="3000" b="1" kern="10" dirty="0">
                <a:ln w="25400">
                  <a:solidFill>
                    <a:srgbClr val="000000"/>
                  </a:solidFill>
                  <a:round/>
                  <a:headEnd/>
                  <a:tailEnd/>
                </a:ln>
                <a:solidFill>
                  <a:srgbClr val="FFCCFF"/>
                </a:solidFill>
                <a:latin typeface="Arial Black"/>
                <a:cs typeface="Arial" charset="0"/>
              </a:rPr>
              <a:t>Objetivos</a:t>
            </a:r>
          </a:p>
        </p:txBody>
      </p:sp>
      <p:sp>
        <p:nvSpPr>
          <p:cNvPr id="4" name="Marcador de contenido 3"/>
          <p:cNvSpPr>
            <a:spLocks noGrp="1"/>
          </p:cNvSpPr>
          <p:nvPr>
            <p:ph idx="1"/>
          </p:nvPr>
        </p:nvSpPr>
        <p:spPr>
          <a:xfrm>
            <a:off x="192100" y="594870"/>
            <a:ext cx="6519785" cy="1431161"/>
          </a:xfrm>
          <a:noFill/>
          <a:ln w="9525">
            <a:noFill/>
            <a:miter lim="800000"/>
            <a:headEnd/>
            <a:tailEnd/>
          </a:ln>
        </p:spPr>
        <p:txBody>
          <a:bodyPr vert="horz" wrap="square" lIns="0" tIns="0" rIns="0" bIns="0" numCol="1" rtlCol="0" anchor="t" anchorCtr="0" compatLnSpc="1">
            <a:prstTxWarp prst="textNoShape">
              <a:avLst/>
            </a:prstTxWarp>
            <a:spAutoFit/>
          </a:bodyPr>
          <a:lstStyle/>
          <a:p>
            <a:pPr marL="360000" indent="-360000" defTabSz="360000" fontAlgn="auto">
              <a:lnSpc>
                <a:spcPct val="100000"/>
              </a:lnSpc>
              <a:spcBef>
                <a:spcPts val="1200"/>
              </a:spcBef>
              <a:spcAft>
                <a:spcPts val="0"/>
              </a:spcAft>
              <a:buClr>
                <a:srgbClr val="FF0000"/>
              </a:buClr>
              <a:buFont typeface="Wingdings" panose="05000000000000000000" pitchFamily="2" charset="2"/>
              <a:buChar char="Ø"/>
            </a:pPr>
            <a:r>
              <a:rPr lang="es-VE" sz="3100" kern="10" dirty="0">
                <a:ln w="15875">
                  <a:solidFill>
                    <a:srgbClr val="000000"/>
                  </a:solidFill>
                  <a:round/>
                  <a:headEnd/>
                  <a:tailEnd/>
                </a:ln>
                <a:solidFill>
                  <a:schemeClr val="accent6">
                    <a:lumMod val="75000"/>
                  </a:schemeClr>
                </a:solidFill>
                <a:latin typeface="Arial Black"/>
              </a:rPr>
              <a:t>Reforzar la campaña de este año con la promoción de </a:t>
            </a:r>
            <a:r>
              <a:rPr lang="es-VE" sz="3100" kern="10" dirty="0" smtClean="0">
                <a:ln w="15875">
                  <a:solidFill>
                    <a:srgbClr val="000000"/>
                  </a:solidFill>
                  <a:round/>
                  <a:headEnd/>
                  <a:tailEnd/>
                </a:ln>
                <a:solidFill>
                  <a:schemeClr val="accent6">
                    <a:lumMod val="75000"/>
                  </a:schemeClr>
                </a:solidFill>
                <a:latin typeface="Arial Black"/>
              </a:rPr>
              <a:t>la Ciudadanía Ambiental.</a:t>
            </a: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1885" y="10897"/>
            <a:ext cx="2346998" cy="2471310"/>
          </a:xfrm>
          <a:prstGeom prst="rect">
            <a:avLst/>
          </a:prstGeom>
        </p:spPr>
      </p:pic>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101" y="3177640"/>
            <a:ext cx="8772512" cy="3032053"/>
          </a:xfrm>
          <a:prstGeom prst="rect">
            <a:avLst/>
          </a:prstGeom>
        </p:spPr>
      </p:pic>
      <p:sp>
        <p:nvSpPr>
          <p:cNvPr id="6" name="Marcador de pie de página 5"/>
          <p:cNvSpPr>
            <a:spLocks noGrp="1"/>
          </p:cNvSpPr>
          <p:nvPr>
            <p:ph type="ftr" sz="quarter" idx="3"/>
          </p:nvPr>
        </p:nvSpPr>
        <p:spPr/>
        <p:txBody>
          <a:bodyPr/>
          <a:lstStyle/>
          <a:p>
            <a:pPr>
              <a:defRPr/>
            </a:pPr>
            <a:r>
              <a:rPr lang="es-VE" smtClean="0"/>
              <a:t>Diseño y Montaje: Francisco Lau - 2017</a:t>
            </a:r>
            <a:endParaRPr lang="es-ES" dirty="0"/>
          </a:p>
        </p:txBody>
      </p:sp>
    </p:spTree>
    <p:extLst>
      <p:ext uri="{BB962C8B-B14F-4D97-AF65-F5344CB8AC3E}">
        <p14:creationId xmlns:p14="http://schemas.microsoft.com/office/powerpoint/2010/main" val="258622709"/>
      </p:ext>
    </p:extLst>
  </p:cSld>
  <p:clrMapOvr>
    <a:masterClrMapping/>
  </p:clrMapOvr>
  <p:transition>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628650" y="20972"/>
            <a:ext cx="7886700" cy="461665"/>
          </a:xfrm>
          <a:noFill/>
          <a:ln w="9525">
            <a:noFill/>
            <a:miter lim="800000"/>
            <a:headEnd/>
            <a:tailEnd/>
          </a:ln>
        </p:spPr>
        <p:txBody>
          <a:bodyPr vert="horz" wrap="square" lIns="0" tIns="0" rIns="0" bIns="0" numCol="1" rtlCol="0" anchor="ctr" anchorCtr="0" compatLnSpc="1">
            <a:prstTxWarp prst="textNoShape">
              <a:avLst/>
            </a:prstTxWarp>
            <a:spAutoFit/>
          </a:bodyPr>
          <a:lstStyle/>
          <a:p>
            <a:pPr algn="ctr" fontAlgn="auto">
              <a:lnSpc>
                <a:spcPct val="100000"/>
              </a:lnSpc>
              <a:spcAft>
                <a:spcPts val="0"/>
              </a:spcAft>
            </a:pPr>
            <a:r>
              <a:rPr lang="es-VE" sz="3000" b="1" kern="10" smtClean="0">
                <a:ln w="25400">
                  <a:solidFill>
                    <a:srgbClr val="000000"/>
                  </a:solidFill>
                  <a:round/>
                  <a:headEnd/>
                  <a:tailEnd/>
                </a:ln>
                <a:solidFill>
                  <a:srgbClr val="FFCCFF"/>
                </a:solidFill>
                <a:latin typeface="Arial Black"/>
                <a:cs typeface="Arial" charset="0"/>
              </a:rPr>
              <a:t>Objetivos</a:t>
            </a:r>
            <a:endParaRPr lang="es-VE" sz="3000" b="1" kern="10" dirty="0">
              <a:ln w="25400">
                <a:solidFill>
                  <a:srgbClr val="000000"/>
                </a:solidFill>
                <a:round/>
                <a:headEnd/>
                <a:tailEnd/>
              </a:ln>
              <a:solidFill>
                <a:srgbClr val="FFCCFF"/>
              </a:solidFill>
              <a:latin typeface="Arial Black"/>
              <a:cs typeface="Arial" charset="0"/>
            </a:endParaRPr>
          </a:p>
        </p:txBody>
      </p:sp>
      <p:sp>
        <p:nvSpPr>
          <p:cNvPr id="4" name="Marcador de contenido 3"/>
          <p:cNvSpPr>
            <a:spLocks noGrp="1"/>
          </p:cNvSpPr>
          <p:nvPr>
            <p:ph idx="1"/>
          </p:nvPr>
        </p:nvSpPr>
        <p:spPr>
          <a:xfrm>
            <a:off x="179388" y="589413"/>
            <a:ext cx="8785224" cy="2785378"/>
          </a:xfrm>
        </p:spPr>
        <p:txBody>
          <a:bodyPr lIns="0" tIns="0" rIns="0" bIns="0" rtlCol="0">
            <a:spAutoFit/>
          </a:bodyPr>
          <a:lstStyle/>
          <a:p>
            <a:pPr marL="360000" indent="-360000" algn="just" defTabSz="360000" fontAlgn="auto">
              <a:lnSpc>
                <a:spcPct val="100000"/>
              </a:lnSpc>
              <a:spcBef>
                <a:spcPts val="1200"/>
              </a:spcBef>
              <a:spcAft>
                <a:spcPts val="0"/>
              </a:spcAft>
              <a:buClr>
                <a:srgbClr val="FF0000"/>
              </a:buClr>
              <a:buFont typeface="Wingdings" panose="05000000000000000000" pitchFamily="2" charset="2"/>
              <a:buChar char="Ø"/>
              <a:defRPr/>
            </a:pPr>
            <a:r>
              <a:rPr lang="es-VE" sz="2500" kern="10" dirty="0">
                <a:ln w="15875">
                  <a:solidFill>
                    <a:srgbClr val="000000"/>
                  </a:solidFill>
                  <a:round/>
                  <a:headEnd/>
                  <a:tailEnd/>
                </a:ln>
                <a:solidFill>
                  <a:schemeClr val="accent6">
                    <a:lumMod val="75000"/>
                  </a:schemeClr>
                </a:solidFill>
                <a:latin typeface="Arial Black"/>
              </a:rPr>
              <a:t>Presentar el plan de trabajo a la Zona Educativa y la Dirección General Sectorial de Educación  de cada estado, </a:t>
            </a:r>
            <a:r>
              <a:rPr lang="es-VE" sz="2500" kern="10" dirty="0" smtClean="0">
                <a:ln w="15875">
                  <a:solidFill>
                    <a:srgbClr val="000000"/>
                  </a:solidFill>
                  <a:round/>
                  <a:headEnd/>
                  <a:tailEnd/>
                </a:ln>
                <a:solidFill>
                  <a:schemeClr val="accent6">
                    <a:lumMod val="75000"/>
                  </a:schemeClr>
                </a:solidFill>
                <a:latin typeface="Arial Black"/>
              </a:rPr>
              <a:t>para </a:t>
            </a:r>
            <a:r>
              <a:rPr lang="es-VE" sz="2500" kern="10" dirty="0">
                <a:ln w="15875">
                  <a:solidFill>
                    <a:srgbClr val="000000"/>
                  </a:solidFill>
                  <a:round/>
                  <a:headEnd/>
                  <a:tailEnd/>
                </a:ln>
                <a:solidFill>
                  <a:schemeClr val="accent6">
                    <a:lumMod val="75000"/>
                  </a:schemeClr>
                </a:solidFill>
                <a:latin typeface="Arial Black"/>
              </a:rPr>
              <a:t>incorporar los objetivos de la Campaña Ambiental en los proyectos educativos del año escolar 2.017-2.018 e impulsar con su apoyo la Campaña Ambiental en todas las unidades </a:t>
            </a:r>
            <a:r>
              <a:rPr lang="es-VE" sz="2500" kern="10" dirty="0" smtClean="0">
                <a:ln w="15875">
                  <a:solidFill>
                    <a:srgbClr val="000000"/>
                  </a:solidFill>
                  <a:round/>
                  <a:headEnd/>
                  <a:tailEnd/>
                </a:ln>
                <a:solidFill>
                  <a:schemeClr val="accent6">
                    <a:lumMod val="75000"/>
                  </a:schemeClr>
                </a:solidFill>
                <a:latin typeface="Arial Black"/>
              </a:rPr>
              <a:t>educativas.</a:t>
            </a:r>
            <a:endParaRPr lang="es-VE" sz="2500" kern="10" dirty="0">
              <a:ln w="15875">
                <a:solidFill>
                  <a:srgbClr val="000000"/>
                </a:solidFill>
                <a:round/>
                <a:headEnd/>
                <a:tailEnd/>
              </a:ln>
              <a:solidFill>
                <a:schemeClr val="accent6">
                  <a:lumMod val="75000"/>
                </a:schemeClr>
              </a:solidFill>
              <a:latin typeface="Arial Black"/>
            </a:endParaRPr>
          </a:p>
        </p:txBody>
      </p:sp>
      <p:pic>
        <p:nvPicPr>
          <p:cNvPr id="76803" name="Imagen 5"/>
          <p:cNvPicPr>
            <a:picLocks noChangeAspect="1"/>
          </p:cNvPicPr>
          <p:nvPr/>
        </p:nvPicPr>
        <p:blipFill>
          <a:blip r:embed="rId2"/>
          <a:srcRect/>
          <a:stretch>
            <a:fillRect/>
          </a:stretch>
        </p:blipFill>
        <p:spPr bwMode="auto">
          <a:xfrm>
            <a:off x="5551716" y="4160351"/>
            <a:ext cx="3521755" cy="2031329"/>
          </a:xfrm>
          <a:prstGeom prst="rect">
            <a:avLst/>
          </a:prstGeom>
          <a:noFill/>
          <a:ln w="38100">
            <a:solidFill>
              <a:schemeClr val="tx2">
                <a:lumMod val="50000"/>
              </a:schemeClr>
            </a:solidFill>
            <a:miter lim="800000"/>
            <a:headEnd/>
            <a:tailEnd/>
          </a:ln>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19" y="4444961"/>
            <a:ext cx="2317750" cy="1739900"/>
          </a:xfrm>
          <a:prstGeom prst="rect">
            <a:avLst/>
          </a:prstGeom>
          <a:noFill/>
          <a:ln w="38100">
            <a:solidFill>
              <a:schemeClr val="tx2">
                <a:lumMod val="50000"/>
              </a:schemeClr>
            </a:solidFill>
            <a:miter lim="800000"/>
            <a:headEnd/>
            <a:tailEnd/>
          </a:ln>
        </p:spPr>
      </p:pic>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8810" y="4441306"/>
            <a:ext cx="2317750" cy="1739900"/>
          </a:xfrm>
          <a:prstGeom prst="rect">
            <a:avLst/>
          </a:prstGeom>
          <a:noFill/>
          <a:ln w="38100">
            <a:solidFill>
              <a:schemeClr val="tx2">
                <a:lumMod val="50000"/>
              </a:schemeClr>
            </a:solidFill>
            <a:miter lim="800000"/>
            <a:headEnd/>
            <a:tailEnd/>
          </a:ln>
        </p:spPr>
      </p:pic>
      <p:pic>
        <p:nvPicPr>
          <p:cNvPr id="5" name="Imagen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1388" y="3321867"/>
            <a:ext cx="2317750" cy="1739900"/>
          </a:xfrm>
          <a:prstGeom prst="rect">
            <a:avLst/>
          </a:prstGeom>
          <a:noFill/>
          <a:ln w="38100">
            <a:solidFill>
              <a:schemeClr val="tx2">
                <a:lumMod val="50000"/>
              </a:schemeClr>
            </a:solidFill>
            <a:miter lim="800000"/>
            <a:headEnd/>
            <a:tailEnd/>
          </a:ln>
        </p:spPr>
      </p:pic>
      <p:pic>
        <p:nvPicPr>
          <p:cNvPr id="7" name="Imagen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89320" y="3321867"/>
            <a:ext cx="2317750" cy="1739900"/>
          </a:xfrm>
          <a:prstGeom prst="rect">
            <a:avLst/>
          </a:prstGeom>
          <a:noFill/>
          <a:ln w="38100">
            <a:solidFill>
              <a:schemeClr val="tx2">
                <a:lumMod val="50000"/>
              </a:schemeClr>
            </a:solidFill>
            <a:miter lim="800000"/>
            <a:headEnd/>
            <a:tailEnd/>
          </a:ln>
        </p:spPr>
      </p:pic>
      <p:sp>
        <p:nvSpPr>
          <p:cNvPr id="2" name="Marcador de pie de página 1"/>
          <p:cNvSpPr>
            <a:spLocks noGrp="1"/>
          </p:cNvSpPr>
          <p:nvPr>
            <p:ph type="ftr" sz="quarter" idx="3"/>
          </p:nvPr>
        </p:nvSpPr>
        <p:spPr/>
        <p:txBody>
          <a:bodyPr/>
          <a:lstStyle/>
          <a:p>
            <a:pPr>
              <a:defRPr/>
            </a:pPr>
            <a:r>
              <a:rPr lang="es-VE" smtClean="0"/>
              <a:t>Diseño y Montaje: Francisco Lau - 2017</a:t>
            </a:r>
            <a:endParaRPr lang="es-ES" dirty="0"/>
          </a:p>
        </p:txBody>
      </p:sp>
    </p:spTree>
  </p:cSld>
  <p:clrMapOvr>
    <a:masterClrMapping/>
  </p:clrMapOvr>
  <p:transition>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628650" y="20972"/>
            <a:ext cx="7886700" cy="461665"/>
          </a:xfrm>
          <a:noFill/>
          <a:ln w="9525">
            <a:noFill/>
            <a:miter lim="800000"/>
            <a:headEnd/>
            <a:tailEnd/>
          </a:ln>
        </p:spPr>
        <p:txBody>
          <a:bodyPr vert="horz" wrap="square" lIns="0" tIns="0" rIns="0" bIns="0" numCol="1" rtlCol="0" anchor="ctr" anchorCtr="0" compatLnSpc="1">
            <a:prstTxWarp prst="textNoShape">
              <a:avLst/>
            </a:prstTxWarp>
            <a:spAutoFit/>
          </a:bodyPr>
          <a:lstStyle/>
          <a:p>
            <a:pPr algn="ctr" fontAlgn="auto">
              <a:lnSpc>
                <a:spcPct val="100000"/>
              </a:lnSpc>
              <a:spcAft>
                <a:spcPts val="0"/>
              </a:spcAft>
            </a:pPr>
            <a:r>
              <a:rPr lang="es-VE" sz="3000" b="1" kern="10" dirty="0">
                <a:ln w="25400">
                  <a:solidFill>
                    <a:srgbClr val="000000"/>
                  </a:solidFill>
                  <a:round/>
                  <a:headEnd/>
                  <a:tailEnd/>
                </a:ln>
                <a:solidFill>
                  <a:srgbClr val="FFCCFF"/>
                </a:solidFill>
                <a:latin typeface="Arial Black"/>
                <a:cs typeface="Arial" charset="0"/>
              </a:rPr>
              <a:t>Objetivos</a:t>
            </a:r>
          </a:p>
        </p:txBody>
      </p:sp>
      <p:sp>
        <p:nvSpPr>
          <p:cNvPr id="4" name="Marcador de contenido 3"/>
          <p:cNvSpPr>
            <a:spLocks noGrp="1"/>
          </p:cNvSpPr>
          <p:nvPr>
            <p:ph idx="1"/>
          </p:nvPr>
        </p:nvSpPr>
        <p:spPr>
          <a:xfrm>
            <a:off x="179388" y="589413"/>
            <a:ext cx="8785224" cy="800219"/>
          </a:xfrm>
        </p:spPr>
        <p:txBody>
          <a:bodyPr lIns="0" tIns="0" rIns="0" bIns="0" rtlCol="0">
            <a:spAutoFit/>
          </a:bodyPr>
          <a:lstStyle/>
          <a:p>
            <a:pPr marL="360000" indent="-360000" algn="just" defTabSz="360000" fontAlgn="auto">
              <a:lnSpc>
                <a:spcPct val="100000"/>
              </a:lnSpc>
              <a:spcBef>
                <a:spcPts val="1200"/>
              </a:spcBef>
              <a:spcAft>
                <a:spcPts val="0"/>
              </a:spcAft>
              <a:buClr>
                <a:srgbClr val="FF0000"/>
              </a:buClr>
              <a:buFont typeface="Wingdings" panose="05000000000000000000" pitchFamily="2" charset="2"/>
              <a:buChar char="Ø"/>
              <a:defRPr/>
            </a:pPr>
            <a:r>
              <a:rPr lang="es-VE" sz="2600" kern="10" dirty="0">
                <a:ln w="15875">
                  <a:solidFill>
                    <a:srgbClr val="000000"/>
                  </a:solidFill>
                  <a:round/>
                  <a:headEnd/>
                  <a:tailEnd/>
                </a:ln>
                <a:solidFill>
                  <a:schemeClr val="accent6">
                    <a:lumMod val="75000"/>
                  </a:schemeClr>
                </a:solidFill>
                <a:latin typeface="Arial Black"/>
              </a:rPr>
              <a:t>Incluir los contenidos relevantes de la Campaña Ambiental en las “</a:t>
            </a:r>
            <a:r>
              <a:rPr lang="es-VE" sz="2600" kern="10" dirty="0" err="1">
                <a:ln w="15875">
                  <a:solidFill>
                    <a:srgbClr val="000000"/>
                  </a:solidFill>
                  <a:round/>
                  <a:headEnd/>
                  <a:tailEnd/>
                </a:ln>
                <a:solidFill>
                  <a:schemeClr val="accent6">
                    <a:lumMod val="75000"/>
                  </a:schemeClr>
                </a:solidFill>
                <a:latin typeface="Arial Black"/>
              </a:rPr>
              <a:t>Canaimitas</a:t>
            </a:r>
            <a:r>
              <a:rPr lang="es-VE" sz="2600" kern="10" dirty="0" smtClean="0">
                <a:ln w="15875">
                  <a:solidFill>
                    <a:srgbClr val="000000"/>
                  </a:solidFill>
                  <a:round/>
                  <a:headEnd/>
                  <a:tailEnd/>
                </a:ln>
                <a:solidFill>
                  <a:schemeClr val="accent6">
                    <a:lumMod val="75000"/>
                  </a:schemeClr>
                </a:solidFill>
                <a:latin typeface="Arial Black"/>
              </a:rPr>
              <a:t>”.</a:t>
            </a:r>
            <a:endParaRPr lang="es-VE" sz="2600" kern="10" dirty="0">
              <a:ln w="15875">
                <a:solidFill>
                  <a:srgbClr val="000000"/>
                </a:solidFill>
                <a:round/>
                <a:headEnd/>
                <a:tailEnd/>
              </a:ln>
              <a:solidFill>
                <a:schemeClr val="accent6">
                  <a:lumMod val="75000"/>
                </a:schemeClr>
              </a:solidFill>
              <a:latin typeface="Arial Black"/>
            </a:endParaRPr>
          </a:p>
        </p:txBody>
      </p:sp>
      <p:pic>
        <p:nvPicPr>
          <p:cNvPr id="77827" name="Imagen 1"/>
          <p:cNvPicPr>
            <a:picLocks noChangeAspect="1"/>
          </p:cNvPicPr>
          <p:nvPr/>
        </p:nvPicPr>
        <p:blipFill>
          <a:blip r:embed="rId2"/>
          <a:srcRect/>
          <a:stretch>
            <a:fillRect/>
          </a:stretch>
        </p:blipFill>
        <p:spPr bwMode="auto">
          <a:xfrm>
            <a:off x="1568450" y="1576389"/>
            <a:ext cx="6025635" cy="4519612"/>
          </a:xfrm>
          <a:prstGeom prst="rect">
            <a:avLst/>
          </a:prstGeom>
          <a:noFill/>
          <a:ln w="38100">
            <a:solidFill>
              <a:schemeClr val="tx2">
                <a:lumMod val="50000"/>
              </a:schemeClr>
            </a:solidFill>
            <a:miter lim="800000"/>
            <a:headEnd/>
            <a:tailEnd/>
          </a:ln>
        </p:spPr>
      </p:pic>
      <p:sp>
        <p:nvSpPr>
          <p:cNvPr id="2" name="Marcador de pie de página 1"/>
          <p:cNvSpPr>
            <a:spLocks noGrp="1"/>
          </p:cNvSpPr>
          <p:nvPr>
            <p:ph type="ftr" sz="quarter" idx="3"/>
          </p:nvPr>
        </p:nvSpPr>
        <p:spPr/>
        <p:txBody>
          <a:bodyPr/>
          <a:lstStyle/>
          <a:p>
            <a:pPr>
              <a:defRPr/>
            </a:pPr>
            <a:r>
              <a:rPr lang="es-VE" smtClean="0"/>
              <a:t>Diseño y Montaje: Francisco Lau - 2017</a:t>
            </a:r>
            <a:endParaRPr lang="es-ES" dirty="0"/>
          </a:p>
        </p:txBody>
      </p:sp>
    </p:spTree>
  </p:cSld>
  <p:clrMapOvr>
    <a:masterClrMapping/>
  </p:clrMapOvr>
  <p:transition>
    <p:fade thruBlk="1"/>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1663&quot;&gt;&lt;property id=&quot;20148&quot; value=&quot;5&quot;/&gt;&lt;property id=&quot;20300&quot; value=&quot;Diapositiva 22 - &amp;quot;Objetivos&amp;quot;&quot;/&gt;&lt;property id=&quot;20307&quot; value=&quot;283&quot;/&gt;&lt;/object&gt;&lt;object type=&quot;3&quot; unique_id=&quot;12040&quot;&gt;&lt;property id=&quot;20148&quot; value=&quot;5&quot;/&gt;&lt;property id=&quot;20300&quot; value=&quot;Diapositiva 1&quot;/&gt;&lt;property id=&quot;20307&quot; value=&quot;284&quot;/&gt;&lt;/object&gt;&lt;object type=&quot;3&quot; unique_id=&quot;12042&quot;&gt;&lt;property id=&quot;20148&quot; value=&quot;5&quot;/&gt;&lt;property id=&quot;20300&quot; value=&quot;Diapositiva 27 - &amp;quot;Objetivos&amp;quot;&quot;/&gt;&lt;property id=&quot;20307&quot; value=&quot;286&quot;/&gt;&lt;/object&gt;&lt;object type=&quot;3&quot; unique_id=&quot;12259&quot;&gt;&lt;property id=&quot;20148&quot; value=&quot;5&quot;/&gt;&lt;property id=&quot;20300&quot; value=&quot;Diapositiva 32 - &amp;quot;Objetivos&amp;quot;&quot;/&gt;&lt;property id=&quot;20307&quot; value=&quot;287&quot;/&gt;&lt;/object&gt;&lt;object type=&quot;3&quot; unique_id=&quot;12260&quot;&gt;&lt;property id=&quot;20148&quot; value=&quot;5&quot;/&gt;&lt;property id=&quot;20300&quot; value=&quot;Diapositiva 33 - &amp;quot;Objetivos&amp;quot;&quot;/&gt;&lt;property id=&quot;20307&quot; value=&quot;288&quot;/&gt;&lt;/object&gt;&lt;object type=&quot;3&quot; unique_id=&quot;12261&quot;&gt;&lt;property id=&quot;20148&quot; value=&quot;5&quot;/&gt;&lt;property id=&quot;20300&quot; value=&quot;Diapositiva 70 - &amp;quot;Objetivos&amp;quot;&quot;/&gt;&lt;property id=&quot;20307&quot; value=&quot;289&quot;/&gt;&lt;/object&gt;&lt;object type=&quot;3&quot; unique_id=&quot;12262&quot;&gt;&lt;property id=&quot;20148&quot; value=&quot;5&quot;/&gt;&lt;property id=&quot;20300&quot; value=&quot;Diapositiva 73 - &amp;quot;Objetivos&amp;quot;&quot;/&gt;&lt;property id=&quot;20307&quot; value=&quot;290&quot;/&gt;&lt;/object&gt;&lt;object type=&quot;3&quot; unique_id=&quot;12263&quot;&gt;&lt;property id=&quot;20148&quot; value=&quot;5&quot;/&gt;&lt;property id=&quot;20300&quot; value=&quot;Diapositiva 77 - &amp;quot;Objetivos&amp;quot;&quot;/&gt;&lt;property id=&quot;20307&quot; value=&quot;291&quot;/&gt;&lt;/object&gt;&lt;object type=&quot;3&quot; unique_id=&quot;12265&quot;&gt;&lt;property id=&quot;20148&quot; value=&quot;5&quot;/&gt;&lt;property id=&quot;20300&quot; value=&quot;Diapositiva 34 - &amp;quot;Objetivos&amp;quot;&quot;/&gt;&lt;property id=&quot;20307&quot; value=&quot;293&quot;/&gt;&lt;/object&gt;&lt;object type=&quot;3&quot; unique_id=&quot;12266&quot;&gt;&lt;property id=&quot;20148&quot; value=&quot;5&quot;/&gt;&lt;property id=&quot;20300&quot; value=&quot;Diapositiva 36 - &amp;quot;Objetivos&amp;quot;&quot;/&gt;&lt;property id=&quot;20307&quot; value=&quot;294&quot;/&gt;&lt;/object&gt;&lt;object type=&quot;3&quot; unique_id=&quot;12443&quot;&gt;&lt;property id=&quot;20148&quot; value=&quot;5&quot;/&gt;&lt;property id=&quot;20300&quot; value=&quot;Diapositiva 80&quot;/&gt;&lt;property id=&quot;20307&quot; value=&quot;296&quot;/&gt;&lt;/object&gt;&lt;object type=&quot;3&quot; unique_id=&quot;12510&quot;&gt;&lt;property id=&quot;20148&quot; value=&quot;5&quot;/&gt;&lt;property id=&quot;20300&quot; value=&quot;Diapositiva 28 - &amp;quot;Objetivos&amp;quot;&quot;/&gt;&lt;property id=&quot;20307&quot; value=&quot;297&quot;/&gt;&lt;/object&gt;&lt;object type=&quot;3&quot; unique_id=&quot;12511&quot;&gt;&lt;property id=&quot;20148&quot; value=&quot;5&quot;/&gt;&lt;property id=&quot;20300&quot; value=&quot;Diapositiva 30 - &amp;quot;Objetivos&amp;quot;&quot;/&gt;&lt;property id=&quot;20307&quot; value=&quot;298&quot;/&gt;&lt;/object&gt;&lt;object type=&quot;3&quot; unique_id=&quot;12922&quot;&gt;&lt;property id=&quot;20148&quot; value=&quot;5&quot;/&gt;&lt;property id=&quot;20300&quot; value=&quot;Diapositiva 29 - &amp;quot;Objetivos&amp;quot;&quot;/&gt;&lt;property id=&quot;20307&quot; value=&quot;299&quot;/&gt;&lt;/object&gt;&lt;object type=&quot;3&quot; unique_id=&quot;12923&quot;&gt;&lt;property id=&quot;20148&quot; value=&quot;5&quot;/&gt;&lt;property id=&quot;20300&quot; value=&quot;Diapositiva 31 - &amp;quot;Objetivos&amp;quot;&quot;/&gt;&lt;property id=&quot;20307&quot; value=&quot;300&quot;/&gt;&lt;/object&gt;&lt;object type=&quot;3&quot; unique_id=&quot;12924&quot;&gt;&lt;property id=&quot;20148&quot; value=&quot;5&quot;/&gt;&lt;property id=&quot;20300&quot; value=&quot;Diapositiva 37 - &amp;quot;Objetivos&amp;quot;&quot;/&gt;&lt;property id=&quot;20307&quot; value=&quot;301&quot;/&gt;&lt;/object&gt;&lt;object type=&quot;3&quot; unique_id=&quot;12925&quot;&gt;&lt;property id=&quot;20148&quot; value=&quot;5&quot;/&gt;&lt;property id=&quot;20300&quot; value=&quot;Diapositiva 71 - &amp;quot;Objetivos&amp;quot;&quot;/&gt;&lt;property id=&quot;20307&quot; value=&quot;302&quot;/&gt;&lt;/object&gt;&lt;object type=&quot;3&quot; unique_id=&quot;12926&quot;&gt;&lt;property id=&quot;20148&quot; value=&quot;5&quot;/&gt;&lt;property id=&quot;20300&quot; value=&quot;Diapositiva 76 - &amp;quot;Objetivos&amp;quot;&quot;/&gt;&lt;property id=&quot;20307&quot; value=&quot;303&quot;/&gt;&lt;/object&gt;&lt;object type=&quot;3&quot; unique_id=&quot;12927&quot;&gt;&lt;property id=&quot;20148&quot; value=&quot;5&quot;/&gt;&lt;property id=&quot;20300&quot; value=&quot;Diapositiva 26 - &amp;quot;Objetivos&amp;quot;&quot;/&gt;&lt;property id=&quot;20307&quot; value=&quot;304&quot;/&gt;&lt;/object&gt;&lt;object type=&quot;3&quot; unique_id=&quot;12928&quot;&gt;&lt;property id=&quot;20148&quot; value=&quot;5&quot;/&gt;&lt;property id=&quot;20300&quot; value=&quot;Diapositiva 35 - &amp;quot;Objetivos&amp;quot;&quot;/&gt;&lt;property id=&quot;20307&quot; value=&quot;305&quot;/&gt;&lt;/object&gt;&lt;object type=&quot;3&quot; unique_id=&quot;12929&quot;&gt;&lt;property id=&quot;20148&quot; value=&quot;5&quot;/&gt;&lt;property id=&quot;20300&quot; value=&quot;Diapositiva 79 - &amp;quot;Objetivos&amp;quot;&quot;/&gt;&lt;property id=&quot;20307&quot; value=&quot;306&quot;/&gt;&lt;/object&gt;&lt;object type=&quot;3&quot; unique_id=&quot;15303&quot;&gt;&lt;property id=&quot;20148&quot; value=&quot;5&quot;/&gt;&lt;property id=&quot;20300&quot; value=&quot;Diapositiva 25 - &amp;quot;Resultados&amp;quot;&quot;/&gt;&lt;property id=&quot;20307&quot; value=&quot;343&quot;/&gt;&lt;/object&gt;&lt;object type=&quot;3&quot; unique_id=&quot;15304&quot;&gt;&lt;property id=&quot;20148&quot; value=&quot;5&quot;/&gt;&lt;property id=&quot;20300&quot; value=&quot;Diapositiva 23 - &amp;quot;Objetivos&amp;quot;&quot;/&gt;&lt;property id=&quot;20307&quot; value=&quot;338&quot;/&gt;&lt;/object&gt;&lt;object type=&quot;3&quot; unique_id=&quot;15305&quot;&gt;&lt;property id=&quot;20148&quot; value=&quot;5&quot;/&gt;&lt;property id=&quot;20300&quot; value=&quot;Diapositiva 72 - &amp;quot;Objetivos&amp;quot;&quot;/&gt;&lt;property id=&quot;20307&quot; value=&quot;344&quot;/&gt;&lt;/object&gt;&lt;object type=&quot;3&quot; unique_id=&quot;15561&quot;&gt;&lt;property id=&quot;20148&quot; value=&quot;5&quot;/&gt;&lt;property id=&quot;20300&quot; value=&quot;Diapositiva 78 - &amp;quot;Objetivos&amp;quot;&quot;/&gt;&lt;property id=&quot;20307&quot; value=&quot;345&quot;/&gt;&lt;/object&gt;&lt;object type=&quot;3&quot; unique_id=&quot;15622&quot;&gt;&lt;property id=&quot;20148&quot; value=&quot;5&quot;/&gt;&lt;property id=&quot;20300&quot; value=&quot;Diapositiva 24 - &amp;quot;Resultados&amp;quot;&quot;/&gt;&lt;property id=&quot;20307&quot; value=&quot;346&quot;/&gt;&lt;/object&gt;&lt;object type=&quot;3&quot; unique_id=&quot;18885&quot;&gt;&lt;property id=&quot;20148&quot; value=&quot;5&quot;/&gt;&lt;property id=&quot;20300&quot; value=&quot;Diapositiva 75 - &amp;quot;Objetivos&amp;quot;&quot;/&gt;&lt;property id=&quot;20307&quot; value=&quot;354&quot;/&gt;&lt;/object&gt;&lt;object type=&quot;3&quot; unique_id=&quot;19626&quot;&gt;&lt;property id=&quot;20148&quot; value=&quot;5&quot;/&gt;&lt;property id=&quot;20300&quot; value=&quot;Diapositiva 2&quot;/&gt;&lt;property id=&quot;20307&quot; value=&quot;355&quot;/&gt;&lt;/object&gt;&lt;object type=&quot;3&quot; unique_id=&quot;19627&quot;&gt;&lt;property id=&quot;20148&quot; value=&quot;5&quot;/&gt;&lt;property id=&quot;20300&quot; value=&quot;Diapositiva 3&quot;/&gt;&lt;property id=&quot;20307&quot; value=&quot;356&quot;/&gt;&lt;/object&gt;&lt;object type=&quot;3&quot; unique_id=&quot;19628&quot;&gt;&lt;property id=&quot;20148&quot; value=&quot;5&quot;/&gt;&lt;property id=&quot;20300&quot; value=&quot;Diapositiva 4&quot;/&gt;&lt;property id=&quot;20307&quot; value=&quot;357&quot;/&gt;&lt;/object&gt;&lt;object type=&quot;3&quot; unique_id=&quot;19629&quot;&gt;&lt;property id=&quot;20148&quot; value=&quot;5&quot;/&gt;&lt;property id=&quot;20300&quot; value=&quot;Diapositiva 5&quot;/&gt;&lt;property id=&quot;20307&quot; value=&quot;358&quot;/&gt;&lt;/object&gt;&lt;object type=&quot;3&quot; unique_id=&quot;19630&quot;&gt;&lt;property id=&quot;20148&quot; value=&quot;5&quot;/&gt;&lt;property id=&quot;20300&quot; value=&quot;Diapositiva 6&quot;/&gt;&lt;property id=&quot;20307&quot; value=&quot;359&quot;/&gt;&lt;/object&gt;&lt;object type=&quot;3&quot; unique_id=&quot;19631&quot;&gt;&lt;property id=&quot;20148&quot; value=&quot;5&quot;/&gt;&lt;property id=&quot;20300&quot; value=&quot;Diapositiva 7&quot;/&gt;&lt;property id=&quot;20307&quot; value=&quot;360&quot;/&gt;&lt;/object&gt;&lt;object type=&quot;3&quot; unique_id=&quot;19632&quot;&gt;&lt;property id=&quot;20148&quot; value=&quot;5&quot;/&gt;&lt;property id=&quot;20300&quot; value=&quot;Diapositiva 8&quot;/&gt;&lt;property id=&quot;20307&quot; value=&quot;361&quot;/&gt;&lt;/object&gt;&lt;object type=&quot;3&quot; unique_id=&quot;19633&quot;&gt;&lt;property id=&quot;20148&quot; value=&quot;5&quot;/&gt;&lt;property id=&quot;20300&quot; value=&quot;Diapositiva 9&quot;/&gt;&lt;property id=&quot;20307&quot; value=&quot;362&quot;/&gt;&lt;/object&gt;&lt;object type=&quot;3&quot; unique_id=&quot;19634&quot;&gt;&lt;property id=&quot;20148&quot; value=&quot;5&quot;/&gt;&lt;property id=&quot;20300&quot; value=&quot;Diapositiva 10&quot;/&gt;&lt;property id=&quot;20307&quot; value=&quot;363&quot;/&gt;&lt;/object&gt;&lt;object type=&quot;3&quot; unique_id=&quot;19635&quot;&gt;&lt;property id=&quot;20148&quot; value=&quot;5&quot;/&gt;&lt;property id=&quot;20300&quot; value=&quot;Diapositiva 11&quot;/&gt;&lt;property id=&quot;20307&quot; value=&quot;364&quot;/&gt;&lt;/object&gt;&lt;object type=&quot;3&quot; unique_id=&quot;19636&quot;&gt;&lt;property id=&quot;20148&quot; value=&quot;5&quot;/&gt;&lt;property id=&quot;20300&quot; value=&quot;Diapositiva 12&quot;/&gt;&lt;property id=&quot;20307&quot; value=&quot;365&quot;/&gt;&lt;/object&gt;&lt;object type=&quot;3&quot; unique_id=&quot;19637&quot;&gt;&lt;property id=&quot;20148&quot; value=&quot;5&quot;/&gt;&lt;property id=&quot;20300&quot; value=&quot;Diapositiva 13&quot;/&gt;&lt;property id=&quot;20307&quot; value=&quot;366&quot;/&gt;&lt;/object&gt;&lt;object type=&quot;3&quot; unique_id=&quot;19638&quot;&gt;&lt;property id=&quot;20148&quot; value=&quot;5&quot;/&gt;&lt;property id=&quot;20300&quot; value=&quot;Diapositiva 14&quot;/&gt;&lt;property id=&quot;20307&quot; value=&quot;367&quot;/&gt;&lt;/object&gt;&lt;object type=&quot;3&quot; unique_id=&quot;19639&quot;&gt;&lt;property id=&quot;20148&quot; value=&quot;5&quot;/&gt;&lt;property id=&quot;20300&quot; value=&quot;Diapositiva 15&quot;/&gt;&lt;property id=&quot;20307&quot; value=&quot;368&quot;/&gt;&lt;/object&gt;&lt;object type=&quot;3&quot; unique_id=&quot;19640&quot;&gt;&lt;property id=&quot;20148&quot; value=&quot;5&quot;/&gt;&lt;property id=&quot;20300&quot; value=&quot;Diapositiva 16&quot;/&gt;&lt;property id=&quot;20307&quot; value=&quot;369&quot;/&gt;&lt;/object&gt;&lt;object type=&quot;3&quot; unique_id=&quot;19641&quot;&gt;&lt;property id=&quot;20148&quot; value=&quot;5&quot;/&gt;&lt;property id=&quot;20300&quot; value=&quot;Diapositiva 17&quot;/&gt;&lt;property id=&quot;20307&quot; value=&quot;370&quot;/&gt;&lt;/object&gt;&lt;object type=&quot;3&quot; unique_id=&quot;19642&quot;&gt;&lt;property id=&quot;20148&quot; value=&quot;5&quot;/&gt;&lt;property id=&quot;20300&quot; value=&quot;Diapositiva 18&quot;/&gt;&lt;property id=&quot;20307&quot; value=&quot;371&quot;/&gt;&lt;/object&gt;&lt;object type=&quot;3&quot; unique_id=&quot;19643&quot;&gt;&lt;property id=&quot;20148&quot; value=&quot;5&quot;/&gt;&lt;property id=&quot;20300&quot; value=&quot;Diapositiva 19&quot;/&gt;&lt;property id=&quot;20307&quot; value=&quot;372&quot;/&gt;&lt;/object&gt;&lt;object type=&quot;3&quot; unique_id=&quot;19644&quot;&gt;&lt;property id=&quot;20148&quot; value=&quot;5&quot;/&gt;&lt;property id=&quot;20300&quot; value=&quot;Diapositiva 20&quot;/&gt;&lt;property id=&quot;20307&quot; value=&quot;373&quot;/&gt;&lt;/object&gt;&lt;object type=&quot;3&quot; unique_id=&quot;19645&quot;&gt;&lt;property id=&quot;20148&quot; value=&quot;5&quot;/&gt;&lt;property id=&quot;20300&quot; value=&quot;Diapositiva 21&quot;/&gt;&lt;property id=&quot;20307&quot; value=&quot;374&quot;/&gt;&lt;/object&gt;&lt;object type=&quot;3&quot; unique_id=&quot;21638&quot;&gt;&lt;property id=&quot;20148&quot; value=&quot;5&quot;/&gt;&lt;property id=&quot;20300&quot; value=&quot;Diapositiva 38 - &amp;quot;La Lista Roja del Estado Lara&amp;quot;&quot;/&gt;&lt;property id=&quot;20307&quot; value=&quot;375&quot;/&gt;&lt;/object&gt;&lt;object type=&quot;3&quot; unique_id=&quot;21639&quot;&gt;&lt;property id=&quot;20148&quot; value=&quot;5&quot;/&gt;&lt;property id=&quot;20300&quot; value=&quot;Diapositiva 39 - &amp;quot;Tuna de flores rojas&amp;quot;&quot;/&gt;&lt;property id=&quot;20307&quot; value=&quot;376&quot;/&gt;&lt;/object&gt;&lt;object type=&quot;3&quot; unique_id=&quot;21640&quot;&gt;&lt;property id=&quot;20148&quot; value=&quot;5&quot;/&gt;&lt;property id=&quot;20300&quot; value=&quot;Diapositiva 40 - &amp;quot;Paují copete piedra&amp;quot;&quot;/&gt;&lt;property id=&quot;20307&quot; value=&quot;377&quot;/&gt;&lt;/object&gt;&lt;object type=&quot;3&quot; unique_id=&quot;21641&quot;&gt;&lt;property id=&quot;20148&quot; value=&quot;5&quot;/&gt;&lt;property id=&quot;20300&quot; value=&quot;Diapositiva 41 - &amp;quot;Ceiba&amp;quot;&quot;/&gt;&lt;property id=&quot;20307&quot; value=&quot;378&quot;/&gt;&lt;/object&gt;&lt;object type=&quot;3&quot; unique_id=&quot;21642&quot;&gt;&lt;property id=&quot;20148&quot; value=&quot;5&quot;/&gt;&lt;property id=&quot;20300&quot; value=&quot;Diapositiva 42 - &amp;quot;Oso frontino&amp;quot;&quot;/&gt;&lt;property id=&quot;20307&quot; value=&quot;379&quot;/&gt;&lt;/object&gt;&lt;object type=&quot;3&quot; unique_id=&quot;21643&quot;&gt;&lt;property id=&quot;20148&quot; value=&quot;5&quot;/&gt;&lt;property id=&quot;20300&quot; value=&quot;Diapositiva 43 - &amp;quot;Samán&amp;quot;&quot;/&gt;&lt;property id=&quot;20307&quot; value=&quot;380&quot;/&gt;&lt;/object&gt;&lt;object type=&quot;3&quot; unique_id=&quot;21644&quot;&gt;&lt;property id=&quot;20148&quot; value=&quot;5&quot;/&gt;&lt;property id=&quot;20300&quot; value=&quot;Diapositiva 44 - &amp;quot;Jaguar&amp;quot;&quot;/&gt;&lt;property id=&quot;20307&quot; value=&quot;381&quot;/&gt;&lt;/object&gt;&lt;object type=&quot;3&quot; unique_id=&quot;21645&quot;&gt;&lt;property id=&quot;20148&quot; value=&quot;5&quot;/&gt;&lt;property id=&quot;20300&quot; value=&quot;Diapositiva 45 - &amp;quot;Yabo&amp;quot;&quot;/&gt;&lt;property id=&quot;20307&quot; value=&quot;382&quot;/&gt;&lt;/object&gt;&lt;object type=&quot;3&quot; unique_id=&quot;21646&quot;&gt;&lt;property id=&quot;20148&quot; value=&quot;5&quot;/&gt;&lt;property id=&quot;20300&quot; value=&quot;Diapositiva 46 - &amp;quot;Cotorra cabeciamarilla&amp;quot;&quot;/&gt;&lt;property id=&quot;20307&quot; value=&quot;383&quot;/&gt;&lt;/object&gt;&lt;object type=&quot;3&quot; unique_id=&quot;21647&quot;&gt;&lt;property id=&quot;20148&quot; value=&quot;5&quot;/&gt;&lt;property id=&quot;20300&quot; value=&quot;Diapositiva 47 - &amp;quot;Cocuy&amp;quot;&quot;/&gt;&lt;property id=&quot;20307&quot; value=&quot;384&quot;/&gt;&lt;/object&gt;&lt;object type=&quot;3&quot; unique_id=&quot;21648&quot;&gt;&lt;property id=&quot;20148&quot; value=&quot;5&quot;/&gt;&lt;property id=&quot;20300&quot; value=&quot;Diapositiva 48 - &amp;quot;Murciélago cardonero&amp;quot;&quot;/&gt;&lt;property id=&quot;20307&quot; value=&quot;385&quot;/&gt;&lt;/object&gt;&lt;object type=&quot;3&quot; unique_id=&quot;21649&quot;&gt;&lt;property id=&quot;20148&quot; value=&quot;5&quot;/&gt;&lt;property id=&quot;20300&quot; value=&quot;Diapositiva 49 - &amp;quot;Pardillo&amp;quot;&quot;/&gt;&lt;property id=&quot;20307&quot; value=&quot;386&quot;/&gt;&lt;/object&gt;&lt;object type=&quot;3&quot; unique_id=&quot;21650&quot;&gt;&lt;property id=&quot;20148&quot; value=&quot;5&quot;/&gt;&lt;property id=&quot;20300&quot; value=&quot;Diapositiva 50 - &amp;quot;Cunaguaro&amp;quot;&quot;/&gt;&lt;property id=&quot;20307&quot; value=&quot;387&quot;/&gt;&lt;/object&gt;&lt;object type=&quot;3&quot; unique_id=&quot;21651&quot;&gt;&lt;property id=&quot;20148&quot; value=&quot;5&quot;/&gt;&lt;property id=&quot;20300&quot; value=&quot;Diapositiva 51 - &amp;quot;Helecho arborescente&amp;quot;&quot;/&gt;&lt;property id=&quot;20307&quot; value=&quot;388&quot;/&gt;&lt;/object&gt;&lt;object type=&quot;3&quot; unique_id=&quot;21652&quot;&gt;&lt;property id=&quot;20148&quot; value=&quot;5&quot;/&gt;&lt;property id=&quot;20300&quot; value=&quot;Diapositiva 52 - &amp;quot;Ratón de Yacambú&amp;quot;&quot;/&gt;&lt;property id=&quot;20307&quot; value=&quot;389&quot;/&gt;&lt;/object&gt;&lt;object type=&quot;3&quot; unique_id=&quot;21653&quot;&gt;&lt;property id=&quot;20148&quot; value=&quot;5&quot;/&gt;&lt;property id=&quot;20300&quot; value=&quot;Diapositiva 53 - &amp;quot;Vera&amp;quot;&quot;/&gt;&lt;property id=&quot;20307&quot; value=&quot;390&quot;/&gt;&lt;/object&gt;&lt;object type=&quot;3&quot; unique_id=&quot;21654&quot;&gt;&lt;property id=&quot;20148&quot; value=&quot;5&quot;/&gt;&lt;property id=&quot;20300&quot; value=&quot;Diapositiva 54 - &amp;quot;Iguana&amp;quot;&quot;/&gt;&lt;property id=&quot;20307&quot; value=&quot;391&quot;/&gt;&lt;/object&gt;&lt;object type=&quot;3&quot; unique_id=&quot;21655&quot;&gt;&lt;property id=&quot;20148&quot; value=&quot;5&quot;/&gt;&lt;property id=&quot;20300&quot; value=&quot;Diapositiva 55 - &amp;quot;Musgo&amp;quot;&quot;/&gt;&lt;property id=&quot;20307&quot; value=&quot;392&quot;/&gt;&lt;/object&gt;&lt;object type=&quot;3&quot; unique_id=&quot;21656&quot;&gt;&lt;property id=&quot;20148&quot; value=&quot;5&quot;/&gt;&lt;property id=&quot;20300&quot; value=&quot;Diapositiva 56 - &amp;quot;Dientefrio del Tocuyo&amp;quot;&quot;/&gt;&lt;property id=&quot;20307&quot; value=&quot;393&quot;/&gt;&lt;/object&gt;&lt;object type=&quot;3&quot; unique_id=&quot;21657&quot;&gt;&lt;property id=&quot;20148&quot; value=&quot;5&quot;/&gt;&lt;property id=&quot;20300&quot; value=&quot;Diapositiva 57&quot;/&gt;&lt;property id=&quot;20307&quot; value=&quot;394&quot;/&gt;&lt;/object&gt;&lt;object type=&quot;3&quot; unique_id=&quot;21658&quot;&gt;&lt;property id=&quot;20148&quot; value=&quot;5&quot;/&gt;&lt;property id=&quot;20300&quot; value=&quot;Diapositiva 58&quot;/&gt;&lt;property id=&quot;20307&quot; value=&quot;395&quot;/&gt;&lt;/object&gt;&lt;object type=&quot;3&quot; unique_id=&quot;21659&quot;&gt;&lt;property id=&quot;20148&quot; value=&quot;5&quot;/&gt;&lt;property id=&quot;20300&quot; value=&quot;Diapositiva 59&quot;/&gt;&lt;property id=&quot;20307&quot; value=&quot;396&quot;/&gt;&lt;/object&gt;&lt;object type=&quot;3&quot; unique_id=&quot;21660&quot;&gt;&lt;property id=&quot;20148&quot; value=&quot;5&quot;/&gt;&lt;property id=&quot;20300&quot; value=&quot;Diapositiva 60&quot;/&gt;&lt;property id=&quot;20307&quot; value=&quot;397&quot;/&gt;&lt;/object&gt;&lt;object type=&quot;3&quot; unique_id=&quot;21661&quot;&gt;&lt;property id=&quot;20148&quot; value=&quot;5&quot;/&gt;&lt;property id=&quot;20300&quot; value=&quot;Diapositiva 61&quot;/&gt;&lt;property id=&quot;20307&quot; value=&quot;398&quot;/&gt;&lt;/object&gt;&lt;object type=&quot;3&quot; unique_id=&quot;21662&quot;&gt;&lt;property id=&quot;20148&quot; value=&quot;5&quot;/&gt;&lt;property id=&quot;20300&quot; value=&quot;Diapositiva 62&quot;/&gt;&lt;property id=&quot;20307&quot; value=&quot;399&quot;/&gt;&lt;/object&gt;&lt;object type=&quot;3&quot; unique_id=&quot;21663&quot;&gt;&lt;property id=&quot;20148&quot; value=&quot;5&quot;/&gt;&lt;property id=&quot;20300&quot; value=&quot;Diapositiva 63&quot;/&gt;&lt;property id=&quot;20307&quot; value=&quot;400&quot;/&gt;&lt;/object&gt;&lt;object type=&quot;3&quot; unique_id=&quot;21664&quot;&gt;&lt;property id=&quot;20148&quot; value=&quot;5&quot;/&gt;&lt;property id=&quot;20300&quot; value=&quot;Diapositiva 64&quot;/&gt;&lt;property id=&quot;20307&quot; value=&quot;401&quot;/&gt;&lt;/object&gt;&lt;object type=&quot;3&quot; unique_id=&quot;21665&quot;&gt;&lt;property id=&quot;20148&quot; value=&quot;5&quot;/&gt;&lt;property id=&quot;20300&quot; value=&quot;Diapositiva 65&quot;/&gt;&lt;property id=&quot;20307&quot; value=&quot;402&quot;/&gt;&lt;/object&gt;&lt;object type=&quot;3&quot; unique_id=&quot;21666&quot;&gt;&lt;property id=&quot;20148&quot; value=&quot;5&quot;/&gt;&lt;property id=&quot;20300&quot; value=&quot;Diapositiva 66&quot;/&gt;&lt;property id=&quot;20307&quot; value=&quot;403&quot;/&gt;&lt;/object&gt;&lt;object type=&quot;3&quot; unique_id=&quot;21667&quot;&gt;&lt;property id=&quot;20148&quot; value=&quot;5&quot;/&gt;&lt;property id=&quot;20300&quot; value=&quot;Diapositiva 67&quot;/&gt;&lt;property id=&quot;20307&quot; value=&quot;404&quot;/&gt;&lt;/object&gt;&lt;object type=&quot;3&quot; unique_id=&quot;21668&quot;&gt;&lt;property id=&quot;20148&quot; value=&quot;5&quot;/&gt;&lt;property id=&quot;20300&quot; value=&quot;Diapositiva 68&quot;/&gt;&lt;property id=&quot;20307&quot; value=&quot;405&quot;/&gt;&lt;/object&gt;&lt;object type=&quot;3&quot; unique_id=&quot;21669&quot;&gt;&lt;property id=&quot;20148&quot; value=&quot;5&quot;/&gt;&lt;property id=&quot;20300&quot; value=&quot;Diapositiva 69&quot;/&gt;&lt;property id=&quot;20307&quot; value=&quot;406&quot;/&gt;&lt;/object&gt;&lt;object type=&quot;3&quot; unique_id=&quot;21670&quot;&gt;&lt;property id=&quot;20148&quot; value=&quot;5&quot;/&gt;&lt;property id=&quot;20300&quot; value=&quot;Diapositiva 74 - &amp;quot;Objetivos&amp;quot;&quot;/&gt;&lt;property id=&quot;20307&quot; value=&quot;407&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TIMING" val="|13.9|1.1"/>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3_Diseño predeterminado">
  <a:themeElements>
    <a:clrScheme name="12_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2_Diseño predeterminado">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2_Diseño predeterminad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2_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2_Diseño predeterminad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2_Diseño predeterminad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2_Diseño predetermina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2_Diseño predetermina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2_Diseño predetermina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14975</TotalTime>
  <Words>2087</Words>
  <Application>Microsoft Office PowerPoint</Application>
  <PresentationFormat>Presentación en pantalla (4:3)</PresentationFormat>
  <Paragraphs>184</Paragraphs>
  <Slides>47</Slides>
  <Notes>4</Notes>
  <HiddenSlides>0</HiddenSlides>
  <MMClips>1</MMClips>
  <ScaleCrop>false</ScaleCrop>
  <HeadingPairs>
    <vt:vector size="6" baseType="variant">
      <vt:variant>
        <vt:lpstr>Fuentes usadas</vt:lpstr>
      </vt:variant>
      <vt:variant>
        <vt:i4>7</vt:i4>
      </vt:variant>
      <vt:variant>
        <vt:lpstr>Tema</vt:lpstr>
      </vt:variant>
      <vt:variant>
        <vt:i4>3</vt:i4>
      </vt:variant>
      <vt:variant>
        <vt:lpstr>Títulos de diapositiva</vt:lpstr>
      </vt:variant>
      <vt:variant>
        <vt:i4>47</vt:i4>
      </vt:variant>
    </vt:vector>
  </HeadingPairs>
  <TitlesOfParts>
    <vt:vector size="57" baseType="lpstr">
      <vt:lpstr>Arial</vt:lpstr>
      <vt:lpstr>Tahoma</vt:lpstr>
      <vt:lpstr>Calibri Light</vt:lpstr>
      <vt:lpstr>Times</vt:lpstr>
      <vt:lpstr>Arial Black</vt:lpstr>
      <vt:lpstr>Calibri</vt:lpstr>
      <vt:lpstr>Wingdings</vt:lpstr>
      <vt:lpstr>Tema de Office</vt:lpstr>
      <vt:lpstr>13_Diseño predeterminado</vt:lpstr>
      <vt:lpstr>2_Tema de Office</vt:lpstr>
      <vt:lpstr>Presentación de PowerPoint</vt:lpstr>
      <vt:lpstr>Presentación de PowerPoint</vt:lpstr>
      <vt:lpstr>Objetivos</vt:lpstr>
      <vt:lpstr>Objetivos</vt:lpstr>
      <vt:lpstr>Objetivos</vt:lpstr>
      <vt:lpstr>Objetivos</vt:lpstr>
      <vt:lpstr>Objetivos</vt:lpstr>
      <vt:lpstr>Objetivos</vt:lpstr>
      <vt:lpstr>Objetivos</vt:lpstr>
      <vt:lpstr>Objetivos</vt:lpstr>
      <vt:lpstr>Lencho (Helecho arborescente)</vt:lpstr>
      <vt:lpstr>Presentación de PowerPoint</vt:lpstr>
      <vt:lpstr>Objetivos</vt:lpstr>
      <vt:lpstr>Objetivos</vt:lpstr>
      <vt:lpstr>Objetivos</vt:lpstr>
      <vt:lpstr>Objetivos</vt:lpstr>
      <vt:lpstr>Objetivos</vt:lpstr>
      <vt:lpstr>Actividades y Contenidos</vt:lpstr>
      <vt:lpstr>Actividades y Contenidos</vt:lpstr>
      <vt:lpstr>Actividades y Contenidos</vt:lpstr>
      <vt:lpstr>Actividades y Contenidos</vt:lpstr>
      <vt:lpstr>Presentación de PowerPoint</vt:lpstr>
      <vt:lpstr>Presentación de PowerPoint</vt:lpstr>
      <vt:lpstr>Actividades y Contenidos</vt:lpstr>
      <vt:lpstr>Difundir la producción musical “Mano a mano con los niños: Fauna Viva” (1.999)</vt:lpstr>
      <vt:lpstr>Actividades y Contenidos</vt:lpstr>
      <vt:lpstr>Actividades y Contenidos</vt:lpstr>
      <vt:lpstr>Actividades y Contenidos</vt:lpstr>
      <vt:lpstr>Actividades y Contenidos</vt:lpstr>
      <vt:lpstr>Actividades y Contenidos</vt:lpstr>
      <vt:lpstr>Actividades y Contenidos</vt:lpstr>
      <vt:lpstr>Actividades y Contenidos</vt:lpstr>
      <vt:lpstr>Dar a Conocer e incentivar el cultivo y consumo de las especies que figuran en la “Lista Verde de Frutales de Venezuela”.</vt:lpstr>
      <vt:lpstr>Actividades y Contenidos</vt:lpstr>
      <vt:lpstr>Actividades y Contenidos</vt:lpstr>
      <vt:lpstr>Presentación de PowerPoint</vt:lpstr>
      <vt:lpstr>Presentación de PowerPoint</vt:lpstr>
      <vt:lpstr>Actividades y Contenidos</vt:lpstr>
      <vt:lpstr>Actividades y Contenidos</vt:lpstr>
      <vt:lpstr>Actividades y Contenidos</vt:lpstr>
      <vt:lpstr>Actividades y Contenidos</vt:lpstr>
      <vt:lpstr>Actividades y Contenidos</vt:lpstr>
      <vt:lpstr>Actividades y Contenidos</vt:lpstr>
      <vt:lpstr>Actividades y Contenidos</vt:lpstr>
      <vt:lpstr>Actividades y Contenidos</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Campaña Ambiental 2014</dc:title>
  <dc:creator>Francisco Lau</dc:creator>
  <cp:lastModifiedBy>Francisco Lau</cp:lastModifiedBy>
  <cp:revision>627</cp:revision>
  <dcterms:created xsi:type="dcterms:W3CDTF">2015-09-24T08:11:03Z</dcterms:created>
  <dcterms:modified xsi:type="dcterms:W3CDTF">2017-09-07T22:32:05Z</dcterms:modified>
</cp:coreProperties>
</file>