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79" r:id="rId5"/>
    <p:sldId id="258" r:id="rId6"/>
    <p:sldId id="272" r:id="rId7"/>
    <p:sldId id="259" r:id="rId8"/>
    <p:sldId id="260" r:id="rId9"/>
    <p:sldId id="273" r:id="rId10"/>
    <p:sldId id="274" r:id="rId11"/>
    <p:sldId id="261" r:id="rId12"/>
    <p:sldId id="262" r:id="rId13"/>
    <p:sldId id="275" r:id="rId14"/>
    <p:sldId id="263" r:id="rId15"/>
    <p:sldId id="277" r:id="rId16"/>
    <p:sldId id="264" r:id="rId17"/>
    <p:sldId id="278" r:id="rId18"/>
    <p:sldId id="265" r:id="rId19"/>
    <p:sldId id="266" r:id="rId20"/>
    <p:sldId id="276" r:id="rId21"/>
    <p:sldId id="267" r:id="rId22"/>
    <p:sldId id="268" r:id="rId23"/>
  </p:sldIdLst>
  <p:sldSz cx="9144000" cy="6858000" type="screen4x3"/>
  <p:notesSz cx="6858000" cy="9144000"/>
  <p:custDataLst>
    <p:tags r:id="rId24"/>
  </p:custDataLst>
  <p:defaultTextStyle>
    <a:defPPr>
      <a:defRPr lang="es-P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A953"/>
    <a:srgbClr val="FFCC00"/>
    <a:srgbClr val="CC3300"/>
    <a:srgbClr val="336600"/>
    <a:srgbClr val="FF0066"/>
    <a:srgbClr val="FFFFC9"/>
    <a:srgbClr val="000000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72" autoAdjust="0"/>
  </p:normalViewPr>
  <p:slideViewPr>
    <p:cSldViewPr>
      <p:cViewPr varScale="1">
        <p:scale>
          <a:sx n="62" d="100"/>
          <a:sy n="62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EA4C0-CBAA-4E20-94ED-732E32FC33A9}" type="slidenum">
              <a:rPr lang="es-PR"/>
              <a:pPr/>
              <a:t>‹Nº›</a:t>
            </a:fld>
            <a:endParaRPr lang="es-P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825CC-5F68-4BC8-ACB9-D039326564D9}" type="slidenum">
              <a:rPr lang="es-PR"/>
              <a:pPr/>
              <a:t>‹Nº›</a:t>
            </a:fld>
            <a:endParaRPr lang="es-P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B66B7-E49D-4A2C-9749-2093719D976D}" type="slidenum">
              <a:rPr lang="es-PR"/>
              <a:pPr/>
              <a:t>‹Nº›</a:t>
            </a:fld>
            <a:endParaRPr lang="es-P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BD4F9-6B12-4C75-849F-2C81ED5A1084}" type="slidenum">
              <a:rPr lang="es-PR"/>
              <a:pPr/>
              <a:t>‹Nº›</a:t>
            </a:fld>
            <a:endParaRPr lang="es-P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F4EAE-E7EC-449A-9D74-F963F70158B4}" type="slidenum">
              <a:rPr lang="es-PR"/>
              <a:pPr/>
              <a:t>‹Nº›</a:t>
            </a:fld>
            <a:endParaRPr lang="es-P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7341E-DF8C-4378-A03D-908F7654F11A}" type="slidenum">
              <a:rPr lang="es-PR"/>
              <a:pPr/>
              <a:t>‹Nº›</a:t>
            </a:fld>
            <a:endParaRPr lang="es-P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F7997-D75B-4B74-865A-527D19A69C71}" type="slidenum">
              <a:rPr lang="es-PR"/>
              <a:pPr/>
              <a:t>‹Nº›</a:t>
            </a:fld>
            <a:endParaRPr lang="es-P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83D29-6180-45FD-8668-9CFC59660D28}" type="slidenum">
              <a:rPr lang="es-PR"/>
              <a:pPr/>
              <a:t>‹Nº›</a:t>
            </a:fld>
            <a:endParaRPr lang="es-P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1738A-EF6A-46F6-8525-11DAAD1E9CD3}" type="slidenum">
              <a:rPr lang="es-PR"/>
              <a:pPr/>
              <a:t>‹Nº›</a:t>
            </a:fld>
            <a:endParaRPr lang="es-P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97C69-339E-4641-AC15-6158C995130A}" type="slidenum">
              <a:rPr lang="es-PR"/>
              <a:pPr/>
              <a:t>‹Nº›</a:t>
            </a:fld>
            <a:endParaRPr lang="es-P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C6172-7E53-4E27-B785-E84867ED589F}" type="slidenum">
              <a:rPr lang="es-PR"/>
              <a:pPr/>
              <a:t>‹Nº›</a:t>
            </a:fld>
            <a:endParaRPr lang="es-P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P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R" smtClean="0"/>
              <a:t>Haga clic para modificar el estilo de texto del patrón</a:t>
            </a:r>
          </a:p>
          <a:p>
            <a:pPr lvl="1"/>
            <a:r>
              <a:rPr lang="es-PR" smtClean="0"/>
              <a:t>Segundo nivel</a:t>
            </a:r>
          </a:p>
          <a:p>
            <a:pPr lvl="2"/>
            <a:r>
              <a:rPr lang="es-PR" smtClean="0"/>
              <a:t>Tercer nivel</a:t>
            </a:r>
          </a:p>
          <a:p>
            <a:pPr lvl="3"/>
            <a:r>
              <a:rPr lang="es-PR" smtClean="0"/>
              <a:t>Cuarto nivel</a:t>
            </a:r>
          </a:p>
          <a:p>
            <a:pPr lvl="4"/>
            <a:r>
              <a:rPr lang="es-P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s-P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P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5804F2-8E4F-4D04-997C-DB18C8C97DC1}" type="slidenum">
              <a:rPr lang="es-PR"/>
              <a:pPr/>
              <a:t>‹Nº›</a:t>
            </a:fld>
            <a:endParaRPr lang="es-P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ylvetterivera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33400" y="5029200"/>
            <a:ext cx="81534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PR" sz="1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**Se preparan presentaciones personales.</a:t>
            </a:r>
          </a:p>
          <a:p>
            <a:r>
              <a:rPr lang="es-PR" sz="1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 información favor escribirme a mi correo electrónico.</a:t>
            </a:r>
          </a:p>
          <a:p>
            <a:r>
              <a:rPr lang="es-PR" sz="1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3"/>
              </a:rPr>
              <a:t>sylvetterivera@gmail.com</a:t>
            </a:r>
            <a:endParaRPr lang="es-PR" sz="16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s-PR" sz="16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62000" y="838200"/>
            <a:ext cx="7620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400" b="1" i="1" u="sng">
                <a:solidFill>
                  <a:schemeClr val="tx2"/>
                </a:solidFill>
              </a:rPr>
              <a:t>NO</a:t>
            </a:r>
            <a:r>
              <a:rPr lang="es-ES" sz="1400" b="1" i="1">
                <a:solidFill>
                  <a:schemeClr val="tx2"/>
                </a:solidFill>
              </a:rPr>
              <a:t> debe utilizarse  para  fines comerciales. </a:t>
            </a:r>
          </a:p>
          <a:p>
            <a:r>
              <a:rPr lang="es-ES" sz="1400" b="1" i="1">
                <a:solidFill>
                  <a:schemeClr val="tx2"/>
                </a:solidFill>
              </a:rPr>
              <a:t>Tampoco debe ser alterado o modificado sin autorización.</a:t>
            </a:r>
            <a:endParaRPr lang="es-PR" sz="1400" b="1" i="1">
              <a:solidFill>
                <a:schemeClr val="tx2"/>
              </a:solidFill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400800" y="6019800"/>
            <a:ext cx="2286000" cy="3810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PR" sz="1200" b="1">
                <a:solidFill>
                  <a:srgbClr val="FF9933"/>
                </a:solidFill>
              </a:rPr>
              <a:t>Presiona aquí para comenzar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733800" y="4953000"/>
            <a:ext cx="541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PR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Yo quisiera ser civilizado </a:t>
            </a:r>
          </a:p>
          <a:p>
            <a:r>
              <a:rPr lang="es-PR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como los animales. </a:t>
            </a:r>
          </a:p>
        </p:txBody>
      </p:sp>
    </p:spTree>
  </p:cSld>
  <p:clrMapOvr>
    <a:masterClrMapping/>
  </p:clrMapOvr>
  <p:transition spd="slow" advTm="121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295400" y="2057400"/>
            <a:ext cx="6553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PR" sz="2800" b="1" i="1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 quisiera no ver tanto verde</a:t>
            </a:r>
            <a:br>
              <a:rPr lang="es-PR" sz="2800" b="1" i="1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PR" sz="2800" b="1" i="1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la tierra muriendo. </a:t>
            </a:r>
          </a:p>
        </p:txBody>
      </p:sp>
    </p:spTree>
  </p:cSld>
  <p:clrMapOvr>
    <a:masterClrMapping/>
  </p:clrMapOvr>
  <p:transition spd="slow" advTm="5234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219200" y="1981200"/>
            <a:ext cx="6569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PR" sz="28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 en las aguas de ríos los peces desapareciendo.</a:t>
            </a:r>
            <a:r>
              <a:rPr lang="es-PR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 advTm="5391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819400" y="3810000"/>
            <a:ext cx="5715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PR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Yo quisiera gritar que </a:t>
            </a:r>
          </a:p>
          <a:p>
            <a:r>
              <a:rPr lang="es-PR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ese tal oro negro</a:t>
            </a:r>
            <a:br>
              <a:rPr lang="es-PR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PR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no es más que un negro veneno.</a:t>
            </a:r>
          </a:p>
        </p:txBody>
      </p:sp>
    </p:spTree>
  </p:cSld>
  <p:clrMapOvr>
    <a:masterClrMapping/>
  </p:clrMapOvr>
  <p:transition spd="slow" advTm="5656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914400" y="2133600"/>
            <a:ext cx="3906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PR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Ya sabemos que por todo</a:t>
            </a:r>
          </a:p>
          <a:p>
            <a:r>
              <a:rPr lang="es-PR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eso vivimos ya menos.</a:t>
            </a:r>
            <a:r>
              <a:rPr lang="es-PR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ransition spd="slow" advTm="56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600200" y="4800600"/>
            <a:ext cx="5959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PR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Yo no puedo aceptar ciertas cosas</a:t>
            </a:r>
            <a:br>
              <a:rPr lang="es-PR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PR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que ya no comprendo.</a:t>
            </a:r>
          </a:p>
        </p:txBody>
      </p:sp>
    </p:spTree>
  </p:cSld>
  <p:clrMapOvr>
    <a:masterClrMapping/>
  </p:clrMapOvr>
  <p:transition spd="slow" advTm="53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676400" y="3200400"/>
            <a:ext cx="5867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PR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El comercio de armas, de guerra, </a:t>
            </a:r>
          </a:p>
          <a:p>
            <a:r>
              <a:rPr lang="es-PR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de muertes viviendo. </a:t>
            </a:r>
          </a:p>
        </p:txBody>
      </p:sp>
    </p:spTree>
  </p:cSld>
  <p:clrMapOvr>
    <a:masterClrMapping/>
  </p:clrMapOvr>
  <p:transition spd="slow" advTm="5141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76400" y="4114800"/>
            <a:ext cx="579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PR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 quisiera hablar de alegría </a:t>
            </a:r>
          </a:p>
          <a:p>
            <a:r>
              <a:rPr lang="es-PR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vez de tristeza, mas no soy capaz.</a:t>
            </a:r>
          </a:p>
        </p:txBody>
      </p:sp>
    </p:spTree>
  </p:cSld>
  <p:clrMapOvr>
    <a:masterClrMapping/>
  </p:clrMapOvr>
  <p:transition spd="slow" advTm="5563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581400" y="3124200"/>
            <a:ext cx="533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PR" sz="2800" b="1" i="1">
                <a:solidFill>
                  <a:srgbClr val="FFFFC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 quisiera ser civilizado </a:t>
            </a:r>
          </a:p>
          <a:p>
            <a:r>
              <a:rPr lang="es-PR" sz="2800" b="1" i="1">
                <a:solidFill>
                  <a:srgbClr val="FFFFC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como los animales. </a:t>
            </a:r>
          </a:p>
        </p:txBody>
      </p:sp>
    </p:spTree>
  </p:cSld>
  <p:clrMapOvr>
    <a:masterClrMapping/>
  </p:clrMapOvr>
  <p:transition spd="slow" advTm="5922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09600" y="2743200"/>
            <a:ext cx="5181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PR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Yo quisiera ser civilizado como los animales.</a:t>
            </a:r>
          </a:p>
        </p:txBody>
      </p:sp>
    </p:spTree>
  </p:cSld>
  <p:clrMapOvr>
    <a:masterClrMapping/>
  </p:clrMapOvr>
  <p:transition spd="slow" advTm="1189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200400" y="3687763"/>
            <a:ext cx="2620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PR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Roberto Carlos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2057400" y="2362200"/>
            <a:ext cx="4953000" cy="1203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es-VE" sz="3600" b="1" i="1" kern="10">
                <a:ln w="9525">
                  <a:round/>
                  <a:headEnd/>
                  <a:tailEnd/>
                </a:ln>
                <a:solidFill>
                  <a:srgbClr val="0066CC"/>
                </a:solidFill>
                <a:latin typeface="Times New Roman"/>
                <a:cs typeface="Times New Roman"/>
              </a:rPr>
              <a:t>El Progreso</a:t>
            </a:r>
          </a:p>
        </p:txBody>
      </p:sp>
    </p:spTree>
  </p:cSld>
  <p:clrMapOvr>
    <a:masterClrMapping/>
  </p:clrMapOvr>
  <p:transition spd="slow" advTm="5000">
    <p:fade/>
    <p:sndAc>
      <p:stSnd>
        <p:snd r:embed="rId2" name="12. El Progreso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429000" y="2895600"/>
            <a:ext cx="5410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PR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Yo quisiera ser civilizado como los animales.</a:t>
            </a:r>
          </a:p>
        </p:txBody>
      </p:sp>
    </p:spTree>
  </p:cSld>
  <p:clrMapOvr>
    <a:masterClrMapping/>
  </p:clrMapOvr>
  <p:transition spd="slow" advTm="1253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1143000"/>
            <a:ext cx="5883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PR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Yo no estoy contra el progreso,</a:t>
            </a:r>
            <a:br>
              <a:rPr lang="es-PR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PR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si existiera un buen consenso.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378325" y="4953000"/>
            <a:ext cx="3959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PR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Errores no corrigen otros,</a:t>
            </a:r>
          </a:p>
          <a:p>
            <a:r>
              <a:rPr lang="es-PR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 eso es lo que pienso.</a:t>
            </a:r>
          </a:p>
        </p:txBody>
      </p:sp>
    </p:spTree>
  </p:cSld>
  <p:clrMapOvr>
    <a:masterClrMapping/>
  </p:clrMapOvr>
  <p:transition spd="slow" advTm="1198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600200" y="3886200"/>
            <a:ext cx="5883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PR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Yo no estoy contra el progreso,</a:t>
            </a:r>
            <a:br>
              <a:rPr lang="es-PR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PR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si existiera un buen consenso.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025525" y="5029200"/>
            <a:ext cx="712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PR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Errores no corrigen otros, eso es lo que pienso.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270125" y="2921000"/>
            <a:ext cx="46339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PR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Yo quisiera poder aplacar </a:t>
            </a:r>
          </a:p>
          <a:p>
            <a:r>
              <a:rPr lang="es-PR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una fiera terrible.</a:t>
            </a:r>
          </a:p>
        </p:txBody>
      </p:sp>
    </p:spTree>
  </p:cSld>
  <p:clrMapOvr>
    <a:masterClrMapping/>
  </p:clrMapOvr>
  <p:transition spd="slow" advTm="52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524250" y="3276600"/>
            <a:ext cx="5619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PR" sz="2400" b="1" i="1">
                <a:solidFill>
                  <a:srgbClr val="FFFFC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 quisiera poder transformar </a:t>
            </a:r>
          </a:p>
          <a:p>
            <a:r>
              <a:rPr lang="es-PR" sz="2400" b="1" i="1">
                <a:solidFill>
                  <a:srgbClr val="FFFFC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tanta cosa imposible.</a:t>
            </a:r>
          </a:p>
        </p:txBody>
      </p:sp>
    </p:spTree>
  </p:cSld>
  <p:clrMapOvr>
    <a:masterClrMapping/>
  </p:clrMapOvr>
  <p:transition spd="slow" advTm="53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04800" y="1295400"/>
            <a:ext cx="487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PR" sz="2400" b="1" i="1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 quisiera decir </a:t>
            </a:r>
          </a:p>
          <a:p>
            <a:r>
              <a:rPr lang="es-PR" sz="2400" b="1" i="1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tantas cosas que pudieran hacerme sentir bien conmigo.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590800" y="4724400"/>
            <a:ext cx="4130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PR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Yo quisiera poder </a:t>
            </a:r>
          </a:p>
          <a:p>
            <a:r>
              <a:rPr lang="es-PR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abrazar mi mayor enemigo.</a:t>
            </a:r>
          </a:p>
        </p:txBody>
      </p:sp>
    </p:spTree>
  </p:cSld>
  <p:clrMapOvr>
    <a:masterClrMapping/>
  </p:clrMapOvr>
  <p:transition spd="slow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133600" y="2057400"/>
            <a:ext cx="4872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PR" sz="2400" b="1" i="1">
                <a:solidFill>
                  <a:srgbClr val="FFA95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 quisiera no ver tantas nubes </a:t>
            </a:r>
          </a:p>
          <a:p>
            <a:r>
              <a:rPr lang="es-PR" sz="2400" b="1" i="1">
                <a:solidFill>
                  <a:srgbClr val="FFA95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oscuras arriba.</a:t>
            </a:r>
          </a:p>
        </p:txBody>
      </p:sp>
    </p:spTree>
  </p:cSld>
  <p:clrMapOvr>
    <a:masterClrMapping/>
  </p:clrMapOvr>
  <p:transition spd="slow" advTm="54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981200" y="2057400"/>
            <a:ext cx="5199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PR" sz="2400" b="1" i="1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Navegar sin hallar tantas manchas</a:t>
            </a:r>
          </a:p>
          <a:p>
            <a:r>
              <a:rPr lang="es-PR" sz="2400" b="1" i="1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aceite en los mares.</a:t>
            </a:r>
          </a:p>
        </p:txBody>
      </p:sp>
    </p:spTree>
  </p:cSld>
  <p:clrMapOvr>
    <a:masterClrMapping/>
  </p:clrMapOvr>
  <p:transition spd="slow" advTm="56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14400" y="1981200"/>
            <a:ext cx="5029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PR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Y ballenas desapareciendo</a:t>
            </a:r>
            <a:br>
              <a:rPr lang="es-PR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PR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por falta de escrúpulos comerciales. </a:t>
            </a:r>
          </a:p>
        </p:txBody>
      </p:sp>
    </p:spTree>
  </p:cSld>
  <p:clrMapOvr>
    <a:masterClrMapping/>
  </p:clrMapOvr>
  <p:transition spd="slow" advTm="54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276600" y="2514600"/>
            <a:ext cx="5410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PR" sz="28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 quisiera ser civilizado </a:t>
            </a:r>
          </a:p>
          <a:p>
            <a:r>
              <a:rPr lang="es-PR" sz="28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como los animales.</a:t>
            </a:r>
          </a:p>
        </p:txBody>
      </p:sp>
    </p:spTree>
  </p:cSld>
  <p:clrMapOvr>
    <a:masterClrMapping/>
  </p:clrMapOvr>
  <p:transition spd="slow" advTm="640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a 1&quot;/&gt;&lt;property id=&quot;20307&quot; value=&quot;269&quot;/&gt;&lt;/object&gt;&lt;object type=&quot;3&quot; unique_id=&quot;10005&quot;&gt;&lt;property id=&quot;20148&quot; value=&quot;5&quot;/&gt;&lt;property id=&quot;20300&quot; value=&quot;Diapositiva 2&quot;/&gt;&lt;property id=&quot;20307&quot; value=&quot;256&quot;/&gt;&lt;/object&gt;&lt;object type=&quot;3&quot; unique_id=&quot;10006&quot;&gt;&lt;property id=&quot;20148&quot; value=&quot;5&quot;/&gt;&lt;property id=&quot;20300&quot; value=&quot;Diapositiva 3&quot;/&gt;&lt;property id=&quot;20307&quot; value=&quot;257&quot;/&gt;&lt;/object&gt;&lt;object type=&quot;3&quot; unique_id=&quot;10007&quot;&gt;&lt;property id=&quot;20148&quot; value=&quot;5&quot;/&gt;&lt;property id=&quot;20300&quot; value=&quot;Diapositiva 4&quot;/&gt;&lt;property id=&quot;20307&quot; value=&quot;279&quot;/&gt;&lt;/object&gt;&lt;object type=&quot;3&quot; unique_id=&quot;10008&quot;&gt;&lt;property id=&quot;20148&quot; value=&quot;5&quot;/&gt;&lt;property id=&quot;20300&quot; value=&quot;Diapositiva 5&quot;/&gt;&lt;property id=&quot;20307&quot; value=&quot;258&quot;/&gt;&lt;/object&gt;&lt;object type=&quot;3&quot; unique_id=&quot;10009&quot;&gt;&lt;property id=&quot;20148&quot; value=&quot;5&quot;/&gt;&lt;property id=&quot;20300&quot; value=&quot;Diapositiva 6&quot;/&gt;&lt;property id=&quot;20307&quot; value=&quot;272&quot;/&gt;&lt;/object&gt;&lt;object type=&quot;3&quot; unique_id=&quot;10010&quot;&gt;&lt;property id=&quot;20148&quot; value=&quot;5&quot;/&gt;&lt;property id=&quot;20300&quot; value=&quot;Diapositiva 7&quot;/&gt;&lt;property id=&quot;20307&quot; value=&quot;259&quot;/&gt;&lt;/object&gt;&lt;object type=&quot;3&quot; unique_id=&quot;10011&quot;&gt;&lt;property id=&quot;20148&quot; value=&quot;5&quot;/&gt;&lt;property id=&quot;20300&quot; value=&quot;Diapositiva 8&quot;/&gt;&lt;property id=&quot;20307&quot; value=&quot;260&quot;/&gt;&lt;/object&gt;&lt;object type=&quot;3&quot; unique_id=&quot;10012&quot;&gt;&lt;property id=&quot;20148&quot; value=&quot;5&quot;/&gt;&lt;property id=&quot;20300&quot; value=&quot;Diapositiva 9&quot;/&gt;&lt;property id=&quot;20307&quot; value=&quot;273&quot;/&gt;&lt;/object&gt;&lt;object type=&quot;3&quot; unique_id=&quot;10013&quot;&gt;&lt;property id=&quot;20148&quot; value=&quot;5&quot;/&gt;&lt;property id=&quot;20300&quot; value=&quot;Diapositiva 10&quot;/&gt;&lt;property id=&quot;20307&quot; value=&quot;274&quot;/&gt;&lt;/object&gt;&lt;object type=&quot;3&quot; unique_id=&quot;10014&quot;&gt;&lt;property id=&quot;20148&quot; value=&quot;5&quot;/&gt;&lt;property id=&quot;20300&quot; value=&quot;Diapositiva 11&quot;/&gt;&lt;property id=&quot;20307&quot; value=&quot;261&quot;/&gt;&lt;/object&gt;&lt;object type=&quot;3&quot; unique_id=&quot;10015&quot;&gt;&lt;property id=&quot;20148&quot; value=&quot;5&quot;/&gt;&lt;property id=&quot;20300&quot; value=&quot;Diapositiva 12&quot;/&gt;&lt;property id=&quot;20307&quot; value=&quot;262&quot;/&gt;&lt;/object&gt;&lt;object type=&quot;3&quot; unique_id=&quot;10016&quot;&gt;&lt;property id=&quot;20148&quot; value=&quot;5&quot;/&gt;&lt;property id=&quot;20300&quot; value=&quot;Diapositiva 13&quot;/&gt;&lt;property id=&quot;20307&quot; value=&quot;275&quot;/&gt;&lt;/object&gt;&lt;object type=&quot;3&quot; unique_id=&quot;10017&quot;&gt;&lt;property id=&quot;20148&quot; value=&quot;5&quot;/&gt;&lt;property id=&quot;20300&quot; value=&quot;Diapositiva 14&quot;/&gt;&lt;property id=&quot;20307&quot; value=&quot;263&quot;/&gt;&lt;/object&gt;&lt;object type=&quot;3&quot; unique_id=&quot;10018&quot;&gt;&lt;property id=&quot;20148&quot; value=&quot;5&quot;/&gt;&lt;property id=&quot;20300&quot; value=&quot;Diapositiva 15&quot;/&gt;&lt;property id=&quot;20307&quot; value=&quot;277&quot;/&gt;&lt;/object&gt;&lt;object type=&quot;3&quot; unique_id=&quot;10019&quot;&gt;&lt;property id=&quot;20148&quot; value=&quot;5&quot;/&gt;&lt;property id=&quot;20300&quot; value=&quot;Diapositiva 16&quot;/&gt;&lt;property id=&quot;20307&quot; value=&quot;264&quot;/&gt;&lt;/object&gt;&lt;object type=&quot;3&quot; unique_id=&quot;10020&quot;&gt;&lt;property id=&quot;20148&quot; value=&quot;5&quot;/&gt;&lt;property id=&quot;20300&quot; value=&quot;Diapositiva 17&quot;/&gt;&lt;property id=&quot;20307&quot; value=&quot;278&quot;/&gt;&lt;/object&gt;&lt;object type=&quot;3&quot; unique_id=&quot;10021&quot;&gt;&lt;property id=&quot;20148&quot; value=&quot;5&quot;/&gt;&lt;property id=&quot;20300&quot; value=&quot;Diapositiva 18&quot;/&gt;&lt;property id=&quot;20307&quot; value=&quot;265&quot;/&gt;&lt;/object&gt;&lt;object type=&quot;3&quot; unique_id=&quot;10022&quot;&gt;&lt;property id=&quot;20148&quot; value=&quot;5&quot;/&gt;&lt;property id=&quot;20300&quot; value=&quot;Diapositiva 19&quot;/&gt;&lt;property id=&quot;20307&quot; value=&quot;266&quot;/&gt;&lt;/object&gt;&lt;object type=&quot;3&quot; unique_id=&quot;10023&quot;&gt;&lt;property id=&quot;20148&quot; value=&quot;5&quot;/&gt;&lt;property id=&quot;20300&quot; value=&quot;Diapositiva 20&quot;/&gt;&lt;property id=&quot;20307&quot; value=&quot;276&quot;/&gt;&lt;/object&gt;&lt;object type=&quot;3&quot; unique_id=&quot;10024&quot;&gt;&lt;property id=&quot;20148&quot; value=&quot;5&quot;/&gt;&lt;property id=&quot;20300&quot; value=&quot;Diapositiva 21&quot;/&gt;&lt;property id=&quot;20307&quot; value=&quot;267&quot;/&gt;&lt;/object&gt;&lt;object type=&quot;3&quot; unique_id=&quot;10025&quot;&gt;&lt;property id=&quot;20148&quot; value=&quot;5&quot;/&gt;&lt;property id=&quot;20300&quot; value=&quot;Diapositiva 22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iseño predeterminado">
  <a:themeElements>
    <a:clrScheme name="Diseño predeterminado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P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P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8970</TotalTime>
  <Words>241</Words>
  <Application>Microsoft Office PowerPoint</Application>
  <PresentationFormat>Presentación en pantalla (4:3)</PresentationFormat>
  <Paragraphs>44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5" baseType="lpstr">
      <vt:lpstr>Arial</vt:lpstr>
      <vt:lpstr>Script MT Bold</vt:lpstr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Company>Presentaciones Powerpoints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Sylvette Rivera</dc:creator>
  <cp:lastModifiedBy>Francisco Lau</cp:lastModifiedBy>
  <cp:revision>17</cp:revision>
  <dcterms:created xsi:type="dcterms:W3CDTF">2007-05-27T00:15:05Z</dcterms:created>
  <dcterms:modified xsi:type="dcterms:W3CDTF">2013-10-11T18:42:43Z</dcterms:modified>
</cp:coreProperties>
</file>